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2" r:id="rId4"/>
    <p:sldId id="326" r:id="rId5"/>
    <p:sldId id="325" r:id="rId6"/>
    <p:sldId id="312" r:id="rId7"/>
    <p:sldId id="313" r:id="rId8"/>
    <p:sldId id="314" r:id="rId9"/>
    <p:sldId id="315" r:id="rId10"/>
    <p:sldId id="316" r:id="rId11"/>
    <p:sldId id="319" r:id="rId12"/>
    <p:sldId id="323" r:id="rId13"/>
    <p:sldId id="317" r:id="rId14"/>
    <p:sldId id="310" r:id="rId15"/>
    <p:sldId id="30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6" userDrawn="1">
          <p15:clr>
            <a:srgbClr val="A4A3A4"/>
          </p15:clr>
        </p15:guide>
        <p15:guide id="2" pos="3840" userDrawn="1">
          <p15:clr>
            <a:srgbClr val="A4A3A4"/>
          </p15:clr>
        </p15:guide>
        <p15:guide id="3" orient="horz" pos="34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2E695"/>
    <a:srgbClr val="1F222D"/>
    <a:srgbClr val="1B1E2A"/>
    <a:srgbClr val="1E202C"/>
    <a:srgbClr val="1E4842"/>
    <a:srgbClr val="000000"/>
    <a:srgbClr val="1D1F2D"/>
    <a:srgbClr val="E0E0E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0" autoAdjust="0"/>
    <p:restoredTop sz="78921" autoAdjust="0"/>
  </p:normalViewPr>
  <p:slideViewPr>
    <p:cSldViewPr snapToGrid="0" showGuides="1">
      <p:cViewPr>
        <p:scale>
          <a:sx n="55" d="100"/>
          <a:sy n="55" d="100"/>
        </p:scale>
        <p:origin x="1728" y="437"/>
      </p:cViewPr>
      <p:guideLst>
        <p:guide orient="horz" pos="1366"/>
        <p:guide pos="3840"/>
        <p:guide orient="horz" pos="343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202EE-8827-4AF3-9FF9-6C076A2CF337}" type="datetimeFigureOut">
              <a:rPr lang="zh-CN" altLang="en-US" smtClean="0"/>
              <a:t>2018/12/11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CBD06-FF07-4E49-AED8-51DB334352EF}" type="slidenum">
              <a:rPr lang="zh-CN" altLang="en-US" smtClean="0"/>
              <a:t>‹#›</a:t>
            </a:fld>
            <a:endParaRPr lang="zh-CN" altLang="en-US"/>
          </a:p>
        </p:txBody>
      </p:sp>
    </p:spTree>
    <p:extLst>
      <p:ext uri="{BB962C8B-B14F-4D97-AF65-F5344CB8AC3E}">
        <p14:creationId xmlns:p14="http://schemas.microsoft.com/office/powerpoint/2010/main" val="2276329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C1CBD06-FF07-4E49-AED8-51DB334352EF}" type="slidenum">
              <a:rPr lang="zh-CN" altLang="en-US" smtClean="0"/>
              <a:t>4</a:t>
            </a:fld>
            <a:endParaRPr lang="zh-CN" altLang="en-US"/>
          </a:p>
        </p:txBody>
      </p:sp>
    </p:spTree>
    <p:extLst>
      <p:ext uri="{BB962C8B-B14F-4D97-AF65-F5344CB8AC3E}">
        <p14:creationId xmlns:p14="http://schemas.microsoft.com/office/powerpoint/2010/main" val="151967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1CBD06-FF07-4E49-AED8-51DB334352EF}" type="slidenum">
              <a:rPr lang="zh-CN" altLang="en-US" smtClean="0"/>
              <a:t>8</a:t>
            </a:fld>
            <a:endParaRPr lang="zh-CN" altLang="en-US"/>
          </a:p>
        </p:txBody>
      </p:sp>
    </p:spTree>
    <p:extLst>
      <p:ext uri="{BB962C8B-B14F-4D97-AF65-F5344CB8AC3E}">
        <p14:creationId xmlns:p14="http://schemas.microsoft.com/office/powerpoint/2010/main" val="404073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1CBD06-FF07-4E49-AED8-51DB334352EF}" type="slidenum">
              <a:rPr lang="zh-CN" altLang="en-US" smtClean="0"/>
              <a:t>9</a:t>
            </a:fld>
            <a:endParaRPr lang="zh-CN" altLang="en-US"/>
          </a:p>
        </p:txBody>
      </p:sp>
    </p:spTree>
    <p:extLst>
      <p:ext uri="{BB962C8B-B14F-4D97-AF65-F5344CB8AC3E}">
        <p14:creationId xmlns:p14="http://schemas.microsoft.com/office/powerpoint/2010/main" val="1954146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1CBD06-FF07-4E49-AED8-51DB334352EF}" type="slidenum">
              <a:rPr lang="zh-CN" altLang="en-US" smtClean="0"/>
              <a:t>10</a:t>
            </a:fld>
            <a:endParaRPr lang="zh-CN" altLang="en-US"/>
          </a:p>
        </p:txBody>
      </p:sp>
    </p:spTree>
    <p:extLst>
      <p:ext uri="{BB962C8B-B14F-4D97-AF65-F5344CB8AC3E}">
        <p14:creationId xmlns:p14="http://schemas.microsoft.com/office/powerpoint/2010/main" val="373357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1CBD06-FF07-4E49-AED8-51DB334352EF}" type="slidenum">
              <a:rPr lang="zh-CN" altLang="en-US" smtClean="0"/>
              <a:t>11</a:t>
            </a:fld>
            <a:endParaRPr lang="zh-CN" altLang="en-US"/>
          </a:p>
        </p:txBody>
      </p:sp>
    </p:spTree>
    <p:extLst>
      <p:ext uri="{BB962C8B-B14F-4D97-AF65-F5344CB8AC3E}">
        <p14:creationId xmlns:p14="http://schemas.microsoft.com/office/powerpoint/2010/main" val="382512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1CBD06-FF07-4E49-AED8-51DB334352EF}" type="slidenum">
              <a:rPr lang="zh-CN" altLang="en-US" smtClean="0"/>
              <a:t>12</a:t>
            </a:fld>
            <a:endParaRPr lang="zh-CN" altLang="en-US"/>
          </a:p>
        </p:txBody>
      </p:sp>
    </p:spTree>
    <p:extLst>
      <p:ext uri="{BB962C8B-B14F-4D97-AF65-F5344CB8AC3E}">
        <p14:creationId xmlns:p14="http://schemas.microsoft.com/office/powerpoint/2010/main" val="208231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C1CBD06-FF07-4E49-AED8-51DB334352EF}" type="slidenum">
              <a:rPr lang="zh-CN" altLang="en-US" smtClean="0"/>
              <a:t>13</a:t>
            </a:fld>
            <a:endParaRPr lang="zh-CN" altLang="en-US"/>
          </a:p>
        </p:txBody>
      </p:sp>
    </p:spTree>
    <p:extLst>
      <p:ext uri="{BB962C8B-B14F-4D97-AF65-F5344CB8AC3E}">
        <p14:creationId xmlns:p14="http://schemas.microsoft.com/office/powerpoint/2010/main" val="254478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1774695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246940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41914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285241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102346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111659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77742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18461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68359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99437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391BA1-A051-40FB-A4B8-94AE12C0340E}" type="datetimeFigureOut">
              <a:rPr lang="zh-CN" altLang="en-US" smtClean="0"/>
              <a:t>2018/12/11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85945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91BA1-A051-40FB-A4B8-94AE12C0340E}" type="datetimeFigureOut">
              <a:rPr lang="zh-CN" altLang="en-US" smtClean="0"/>
              <a:t>2018/12/11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EFED7-F78E-423F-8333-D447ACA1AD71}" type="slidenum">
              <a:rPr lang="zh-CN" altLang="en-US" smtClean="0"/>
              <a:t>‹#›</a:t>
            </a:fld>
            <a:endParaRPr lang="zh-CN" altLang="en-US"/>
          </a:p>
        </p:txBody>
      </p:sp>
    </p:spTree>
    <p:extLst>
      <p:ext uri="{BB962C8B-B14F-4D97-AF65-F5344CB8AC3E}">
        <p14:creationId xmlns:p14="http://schemas.microsoft.com/office/powerpoint/2010/main" val="245514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895475" y="0"/>
            <a:ext cx="15982950" cy="6858000"/>
            <a:chOff x="0" y="0"/>
            <a:chExt cx="16235266" cy="685800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aphicFrame>
        <p:nvGraphicFramePr>
          <p:cNvPr id="8" name="表格 7"/>
          <p:cNvGraphicFramePr>
            <a:graphicFrameLocks noGrp="1"/>
          </p:cNvGraphicFramePr>
          <p:nvPr>
            <p:extLst>
              <p:ext uri="{D42A27DB-BD31-4B8C-83A1-F6EECF244321}">
                <p14:modId xmlns:p14="http://schemas.microsoft.com/office/powerpoint/2010/main" val="2944688014"/>
              </p:ext>
            </p:extLst>
          </p:nvPr>
        </p:nvGraphicFramePr>
        <p:xfrm>
          <a:off x="-246741" y="-508001"/>
          <a:ext cx="12714520" cy="7837712"/>
        </p:xfrm>
        <a:graphic>
          <a:graphicData uri="http://schemas.openxmlformats.org/drawingml/2006/table">
            <a:tbl>
              <a:tblPr firstRow="1" bandRow="1">
                <a:tableStyleId>{5C22544A-7EE6-4342-B048-85BDC9FD1C3A}</a:tableStyleId>
              </a:tblPr>
              <a:tblGrid>
                <a:gridCol w="978040">
                  <a:extLst>
                    <a:ext uri="{9D8B030D-6E8A-4147-A177-3AD203B41FA5}">
                      <a16:colId xmlns:a16="http://schemas.microsoft.com/office/drawing/2014/main" val="20000"/>
                    </a:ext>
                  </a:extLst>
                </a:gridCol>
                <a:gridCol w="978040">
                  <a:extLst>
                    <a:ext uri="{9D8B030D-6E8A-4147-A177-3AD203B41FA5}">
                      <a16:colId xmlns:a16="http://schemas.microsoft.com/office/drawing/2014/main" val="20001"/>
                    </a:ext>
                  </a:extLst>
                </a:gridCol>
                <a:gridCol w="978040">
                  <a:extLst>
                    <a:ext uri="{9D8B030D-6E8A-4147-A177-3AD203B41FA5}">
                      <a16:colId xmlns:a16="http://schemas.microsoft.com/office/drawing/2014/main" val="20002"/>
                    </a:ext>
                  </a:extLst>
                </a:gridCol>
                <a:gridCol w="978040">
                  <a:extLst>
                    <a:ext uri="{9D8B030D-6E8A-4147-A177-3AD203B41FA5}">
                      <a16:colId xmlns:a16="http://schemas.microsoft.com/office/drawing/2014/main" val="20003"/>
                    </a:ext>
                  </a:extLst>
                </a:gridCol>
                <a:gridCol w="978040">
                  <a:extLst>
                    <a:ext uri="{9D8B030D-6E8A-4147-A177-3AD203B41FA5}">
                      <a16:colId xmlns:a16="http://schemas.microsoft.com/office/drawing/2014/main" val="20004"/>
                    </a:ext>
                  </a:extLst>
                </a:gridCol>
                <a:gridCol w="978040">
                  <a:extLst>
                    <a:ext uri="{9D8B030D-6E8A-4147-A177-3AD203B41FA5}">
                      <a16:colId xmlns:a16="http://schemas.microsoft.com/office/drawing/2014/main" val="20005"/>
                    </a:ext>
                  </a:extLst>
                </a:gridCol>
                <a:gridCol w="978040">
                  <a:extLst>
                    <a:ext uri="{9D8B030D-6E8A-4147-A177-3AD203B41FA5}">
                      <a16:colId xmlns:a16="http://schemas.microsoft.com/office/drawing/2014/main" val="20006"/>
                    </a:ext>
                  </a:extLst>
                </a:gridCol>
                <a:gridCol w="978040">
                  <a:extLst>
                    <a:ext uri="{9D8B030D-6E8A-4147-A177-3AD203B41FA5}">
                      <a16:colId xmlns:a16="http://schemas.microsoft.com/office/drawing/2014/main" val="20007"/>
                    </a:ext>
                  </a:extLst>
                </a:gridCol>
                <a:gridCol w="978040">
                  <a:extLst>
                    <a:ext uri="{9D8B030D-6E8A-4147-A177-3AD203B41FA5}">
                      <a16:colId xmlns:a16="http://schemas.microsoft.com/office/drawing/2014/main" val="20008"/>
                    </a:ext>
                  </a:extLst>
                </a:gridCol>
                <a:gridCol w="978040">
                  <a:extLst>
                    <a:ext uri="{9D8B030D-6E8A-4147-A177-3AD203B41FA5}">
                      <a16:colId xmlns:a16="http://schemas.microsoft.com/office/drawing/2014/main" val="20009"/>
                    </a:ext>
                  </a:extLst>
                </a:gridCol>
                <a:gridCol w="978040">
                  <a:extLst>
                    <a:ext uri="{9D8B030D-6E8A-4147-A177-3AD203B41FA5}">
                      <a16:colId xmlns:a16="http://schemas.microsoft.com/office/drawing/2014/main" val="20010"/>
                    </a:ext>
                  </a:extLst>
                </a:gridCol>
                <a:gridCol w="978040">
                  <a:extLst>
                    <a:ext uri="{9D8B030D-6E8A-4147-A177-3AD203B41FA5}">
                      <a16:colId xmlns:a16="http://schemas.microsoft.com/office/drawing/2014/main" val="20011"/>
                    </a:ext>
                  </a:extLst>
                </a:gridCol>
                <a:gridCol w="978040">
                  <a:extLst>
                    <a:ext uri="{9D8B030D-6E8A-4147-A177-3AD203B41FA5}">
                      <a16:colId xmlns:a16="http://schemas.microsoft.com/office/drawing/2014/main" val="20012"/>
                    </a:ext>
                  </a:extLst>
                </a:gridCol>
              </a:tblGrid>
              <a:tr h="979714">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79714">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79714">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5986509" y="6507543"/>
            <a:ext cx="218982" cy="238946"/>
            <a:chOff x="2679700" y="5976938"/>
            <a:chExt cx="1905001" cy="2078681"/>
          </a:xfrm>
        </p:grpSpPr>
        <p:sp>
          <p:nvSpPr>
            <p:cNvPr id="21"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22" name="任意多边形 21"/>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椭圆 6"/>
          <p:cNvSpPr/>
          <p:nvPr/>
        </p:nvSpPr>
        <p:spPr>
          <a:xfrm>
            <a:off x="3632038" y="435769"/>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677353" y="239635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7531887" y="140017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677353" y="4362448"/>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3632038" y="5341142"/>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5586723" y="239635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3632038" y="4356933"/>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7547765" y="239716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480871" y="434105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0480988" y="239478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9499600" y="239478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695326" y="3376612"/>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7531887" y="629840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10478607" y="533876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p:cNvGrpSpPr/>
          <p:nvPr/>
        </p:nvGrpSpPr>
        <p:grpSpPr>
          <a:xfrm>
            <a:off x="11335532" y="1264445"/>
            <a:ext cx="1237468" cy="1573213"/>
            <a:chOff x="11335532" y="1264445"/>
            <a:chExt cx="1237468" cy="1573213"/>
          </a:xfrm>
        </p:grpSpPr>
        <p:grpSp>
          <p:nvGrpSpPr>
            <p:cNvPr id="12" name="组合 11"/>
            <p:cNvGrpSpPr/>
            <p:nvPr/>
          </p:nvGrpSpPr>
          <p:grpSpPr>
            <a:xfrm>
              <a:off x="11395075" y="1264445"/>
              <a:ext cx="1177925" cy="1573213"/>
              <a:chOff x="11121231" y="1267619"/>
              <a:chExt cx="1177925" cy="1573213"/>
            </a:xfrm>
          </p:grpSpPr>
          <p:sp>
            <p:nvSpPr>
              <p:cNvPr id="13" name="任意多边形 12"/>
              <p:cNvSpPr/>
              <p:nvPr/>
            </p:nvSpPr>
            <p:spPr>
              <a:xfrm flipV="1">
                <a:off x="11121231" y="1834357"/>
                <a:ext cx="1177925" cy="1006475"/>
              </a:xfrm>
              <a:custGeom>
                <a:avLst/>
                <a:gdLst>
                  <a:gd name="connsiteX0" fmla="*/ 796925 w 796925"/>
                  <a:gd name="connsiteY0" fmla="*/ 0 h 796925"/>
                  <a:gd name="connsiteX1" fmla="*/ 0 w 796925"/>
                  <a:gd name="connsiteY1" fmla="*/ 454025 h 796925"/>
                  <a:gd name="connsiteX2" fmla="*/ 0 w 796925"/>
                  <a:gd name="connsiteY2" fmla="*/ 796925 h 796925"/>
                  <a:gd name="connsiteX3" fmla="*/ 796925 w 796925"/>
                  <a:gd name="connsiteY3" fmla="*/ 333375 h 796925"/>
                  <a:gd name="connsiteX4" fmla="*/ 796925 w 796925"/>
                  <a:gd name="connsiteY4" fmla="*/ 0 h 796925"/>
                  <a:gd name="connsiteX0" fmla="*/ 796925 w 1177925"/>
                  <a:gd name="connsiteY0" fmla="*/ 0 h 796925"/>
                  <a:gd name="connsiteX1" fmla="*/ 0 w 1177925"/>
                  <a:gd name="connsiteY1" fmla="*/ 454025 h 796925"/>
                  <a:gd name="connsiteX2" fmla="*/ 0 w 1177925"/>
                  <a:gd name="connsiteY2" fmla="*/ 796925 h 796925"/>
                  <a:gd name="connsiteX3" fmla="*/ 1177925 w 1177925"/>
                  <a:gd name="connsiteY3" fmla="*/ 114300 h 796925"/>
                  <a:gd name="connsiteX4" fmla="*/ 796925 w 1177925"/>
                  <a:gd name="connsiteY4" fmla="*/ 0 h 796925"/>
                  <a:gd name="connsiteX0" fmla="*/ 1168400 w 1177925"/>
                  <a:gd name="connsiteY0" fmla="*/ 0 h 1006475"/>
                  <a:gd name="connsiteX1" fmla="*/ 0 w 1177925"/>
                  <a:gd name="connsiteY1" fmla="*/ 663575 h 1006475"/>
                  <a:gd name="connsiteX2" fmla="*/ 0 w 1177925"/>
                  <a:gd name="connsiteY2" fmla="*/ 1006475 h 1006475"/>
                  <a:gd name="connsiteX3" fmla="*/ 1177925 w 1177925"/>
                  <a:gd name="connsiteY3" fmla="*/ 323850 h 1006475"/>
                  <a:gd name="connsiteX4" fmla="*/ 1168400 w 1177925"/>
                  <a:gd name="connsiteY4" fmla="*/ 0 h 100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925" h="1006475">
                    <a:moveTo>
                      <a:pt x="1168400" y="0"/>
                    </a:moveTo>
                    <a:lnTo>
                      <a:pt x="0" y="663575"/>
                    </a:lnTo>
                    <a:lnTo>
                      <a:pt x="0" y="1006475"/>
                    </a:lnTo>
                    <a:lnTo>
                      <a:pt x="1177925" y="323850"/>
                    </a:lnTo>
                    <a:lnTo>
                      <a:pt x="1168400" y="0"/>
                    </a:ln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任意多边形 13"/>
              <p:cNvSpPr/>
              <p:nvPr/>
            </p:nvSpPr>
            <p:spPr>
              <a:xfrm flipV="1">
                <a:off x="11121231" y="1834357"/>
                <a:ext cx="442284" cy="343546"/>
              </a:xfrm>
              <a:custGeom>
                <a:avLst/>
                <a:gdLst>
                  <a:gd name="connsiteX0" fmla="*/ 0 w 442284"/>
                  <a:gd name="connsiteY0" fmla="*/ 343546 h 343546"/>
                  <a:gd name="connsiteX1" fmla="*/ 442284 w 442284"/>
                  <a:gd name="connsiteY1" fmla="*/ 86281 h 343546"/>
                  <a:gd name="connsiteX2" fmla="*/ 1135 w 442284"/>
                  <a:gd name="connsiteY2" fmla="*/ 0 h 343546"/>
                  <a:gd name="connsiteX3" fmla="*/ 0 w 442284"/>
                  <a:gd name="connsiteY3" fmla="*/ 646 h 343546"/>
                </a:gdLst>
                <a:ahLst/>
                <a:cxnLst>
                  <a:cxn ang="0">
                    <a:pos x="connsiteX0" y="connsiteY0"/>
                  </a:cxn>
                  <a:cxn ang="0">
                    <a:pos x="connsiteX1" y="connsiteY1"/>
                  </a:cxn>
                  <a:cxn ang="0">
                    <a:pos x="connsiteX2" y="connsiteY2"/>
                  </a:cxn>
                  <a:cxn ang="0">
                    <a:pos x="connsiteX3" y="connsiteY3"/>
                  </a:cxn>
                </a:cxnLst>
                <a:rect l="l" t="t" r="r" b="b"/>
                <a:pathLst>
                  <a:path w="442284" h="343546">
                    <a:moveTo>
                      <a:pt x="0" y="343546"/>
                    </a:moveTo>
                    <a:lnTo>
                      <a:pt x="442284" y="86281"/>
                    </a:lnTo>
                    <a:lnTo>
                      <a:pt x="1135" y="0"/>
                    </a:lnTo>
                    <a:lnTo>
                      <a:pt x="0" y="646"/>
                    </a:lnTo>
                    <a:close/>
                  </a:path>
                </a:pathLst>
              </a:custGeom>
              <a:solidFill>
                <a:srgbClr val="A9A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任意多边形 14"/>
              <p:cNvSpPr/>
              <p:nvPr/>
            </p:nvSpPr>
            <p:spPr>
              <a:xfrm>
                <a:off x="11121232" y="1267619"/>
                <a:ext cx="992188" cy="904081"/>
              </a:xfrm>
              <a:custGeom>
                <a:avLst/>
                <a:gdLst>
                  <a:gd name="connsiteX0" fmla="*/ 796925 w 796925"/>
                  <a:gd name="connsiteY0" fmla="*/ 0 h 796925"/>
                  <a:gd name="connsiteX1" fmla="*/ 0 w 796925"/>
                  <a:gd name="connsiteY1" fmla="*/ 454025 h 796925"/>
                  <a:gd name="connsiteX2" fmla="*/ 0 w 796925"/>
                  <a:gd name="connsiteY2" fmla="*/ 796925 h 796925"/>
                  <a:gd name="connsiteX3" fmla="*/ 796925 w 796925"/>
                  <a:gd name="connsiteY3" fmla="*/ 333375 h 796925"/>
                  <a:gd name="connsiteX4" fmla="*/ 796925 w 796925"/>
                  <a:gd name="connsiteY4" fmla="*/ 0 h 796925"/>
                  <a:gd name="connsiteX0" fmla="*/ 987425 w 987425"/>
                  <a:gd name="connsiteY0" fmla="*/ 0 h 904081"/>
                  <a:gd name="connsiteX1" fmla="*/ 0 w 987425"/>
                  <a:gd name="connsiteY1" fmla="*/ 561181 h 904081"/>
                  <a:gd name="connsiteX2" fmla="*/ 0 w 987425"/>
                  <a:gd name="connsiteY2" fmla="*/ 904081 h 904081"/>
                  <a:gd name="connsiteX3" fmla="*/ 796925 w 987425"/>
                  <a:gd name="connsiteY3" fmla="*/ 440531 h 904081"/>
                  <a:gd name="connsiteX4" fmla="*/ 987425 w 987425"/>
                  <a:gd name="connsiteY4" fmla="*/ 0 h 904081"/>
                  <a:gd name="connsiteX0" fmla="*/ 987425 w 992188"/>
                  <a:gd name="connsiteY0" fmla="*/ 0 h 904081"/>
                  <a:gd name="connsiteX1" fmla="*/ 0 w 992188"/>
                  <a:gd name="connsiteY1" fmla="*/ 561181 h 904081"/>
                  <a:gd name="connsiteX2" fmla="*/ 0 w 992188"/>
                  <a:gd name="connsiteY2" fmla="*/ 904081 h 904081"/>
                  <a:gd name="connsiteX3" fmla="*/ 992188 w 992188"/>
                  <a:gd name="connsiteY3" fmla="*/ 326231 h 904081"/>
                  <a:gd name="connsiteX4" fmla="*/ 987425 w 992188"/>
                  <a:gd name="connsiteY4" fmla="*/ 0 h 90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188" h="904081">
                    <a:moveTo>
                      <a:pt x="987425" y="0"/>
                    </a:moveTo>
                    <a:lnTo>
                      <a:pt x="0" y="561181"/>
                    </a:lnTo>
                    <a:lnTo>
                      <a:pt x="0" y="904081"/>
                    </a:lnTo>
                    <a:lnTo>
                      <a:pt x="992188" y="326231"/>
                    </a:lnTo>
                    <a:cubicBezTo>
                      <a:pt x="990600" y="217487"/>
                      <a:pt x="989013" y="108744"/>
                      <a:pt x="987425" y="0"/>
                    </a:cubicBez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矩形 39"/>
            <p:cNvSpPr/>
            <p:nvPr/>
          </p:nvSpPr>
          <p:spPr>
            <a:xfrm rot="19825512">
              <a:off x="11335532" y="1639197"/>
              <a:ext cx="954107" cy="261610"/>
            </a:xfrm>
            <a:prstGeom prst="rect">
              <a:avLst/>
            </a:prstGeom>
          </p:spPr>
          <p:txBody>
            <a:bodyPr wrap="none">
              <a:spAutoFit/>
            </a:bodyPr>
            <a:lstStyle/>
            <a:p>
              <a:r>
                <a:rPr lang="en-US" altLang="zh-CN" sz="1050" dirty="0">
                  <a:solidFill>
                    <a:srgbClr val="02E695"/>
                  </a:solidFill>
                  <a:cs typeface="+mn-ea"/>
                  <a:sym typeface="+mn-lt"/>
                </a:rPr>
                <a:t>BANA</a:t>
              </a:r>
              <a:r>
                <a:rPr lang="en-US" altLang="zh-CN" sz="1050" dirty="0">
                  <a:cs typeface="+mn-ea"/>
                  <a:sym typeface="+mn-lt"/>
                </a:rPr>
                <a:t>POINT</a:t>
              </a:r>
              <a:endParaRPr lang="zh-CN" altLang="en-US" sz="1050" dirty="0">
                <a:cs typeface="+mn-ea"/>
                <a:sym typeface="+mn-lt"/>
              </a:endParaRPr>
            </a:p>
          </p:txBody>
        </p:sp>
        <p:sp>
          <p:nvSpPr>
            <p:cNvPr id="41" name="矩形 40"/>
            <p:cNvSpPr/>
            <p:nvPr/>
          </p:nvSpPr>
          <p:spPr>
            <a:xfrm rot="1719925">
              <a:off x="11547052" y="2160414"/>
              <a:ext cx="619080" cy="253916"/>
            </a:xfrm>
            <a:prstGeom prst="rect">
              <a:avLst/>
            </a:prstGeom>
          </p:spPr>
          <p:txBody>
            <a:bodyPr wrap="none">
              <a:spAutoFit/>
            </a:bodyPr>
            <a:lstStyle/>
            <a:p>
              <a:r>
                <a:rPr lang="en-US" altLang="zh-CN" sz="1050" dirty="0" err="1">
                  <a:cs typeface="+mn-ea"/>
                  <a:sym typeface="+mn-lt"/>
                </a:rPr>
                <a:t>Co</a:t>
              </a:r>
              <a:r>
                <a:rPr lang="en-US" altLang="zh-CN" sz="1050" dirty="0" err="1">
                  <a:solidFill>
                    <a:srgbClr val="02E695"/>
                  </a:solidFill>
                  <a:cs typeface="+mn-ea"/>
                  <a:sym typeface="+mn-lt"/>
                </a:rPr>
                <a:t>.Ltd</a:t>
              </a:r>
              <a:endParaRPr lang="zh-CN" altLang="en-US" sz="1050" dirty="0">
                <a:cs typeface="+mn-ea"/>
                <a:sym typeface="+mn-lt"/>
              </a:endParaRPr>
            </a:p>
          </p:txBody>
        </p:sp>
      </p:grpSp>
      <p:grpSp>
        <p:nvGrpSpPr>
          <p:cNvPr id="43" name="Group 168"/>
          <p:cNvGrpSpPr/>
          <p:nvPr/>
        </p:nvGrpSpPr>
        <p:grpSpPr>
          <a:xfrm rot="21406293">
            <a:off x="4899819" y="1199921"/>
            <a:ext cx="2392363" cy="1470534"/>
            <a:chOff x="231775" y="-3298825"/>
            <a:chExt cx="4498976" cy="2765424"/>
          </a:xfrm>
          <a:solidFill>
            <a:schemeClr val="bg1">
              <a:alpha val="5000"/>
            </a:schemeClr>
          </a:solidFill>
        </p:grpSpPr>
        <p:sp>
          <p:nvSpPr>
            <p:cNvPr id="44"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5"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6"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7"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8"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9"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grpSp>
      <p:sp>
        <p:nvSpPr>
          <p:cNvPr id="9" name="文本框 8"/>
          <p:cNvSpPr txBox="1"/>
          <p:nvPr/>
        </p:nvSpPr>
        <p:spPr>
          <a:xfrm>
            <a:off x="3643821" y="2099510"/>
            <a:ext cx="7296568" cy="707886"/>
          </a:xfrm>
          <a:prstGeom prst="rect">
            <a:avLst/>
          </a:prstGeom>
          <a:noFill/>
        </p:spPr>
        <p:txBody>
          <a:bodyPr wrap="square" rtlCol="0">
            <a:spAutoFit/>
          </a:bodyPr>
          <a:lstStyle/>
          <a:p>
            <a:r>
              <a:rPr kumimoji="1" lang="en-US" altLang="zh-CN" sz="4000" dirty="0">
                <a:solidFill>
                  <a:srgbClr val="02E695"/>
                </a:solidFill>
                <a:latin typeface="Times New Roman" charset="0"/>
                <a:ea typeface="Times New Roman" charset="0"/>
                <a:cs typeface="Times New Roman" charset="0"/>
              </a:rPr>
              <a:t>MARVEL CALENDAR</a:t>
            </a:r>
            <a:endParaRPr kumimoji="1" lang="zh-CN" altLang="en-US" sz="4000" dirty="0">
              <a:solidFill>
                <a:srgbClr val="02E695"/>
              </a:solidFill>
              <a:latin typeface="Times New Roman" charset="0"/>
              <a:ea typeface="Times New Roman" charset="0"/>
              <a:cs typeface="Times New Roman" charset="0"/>
            </a:endParaRPr>
          </a:p>
        </p:txBody>
      </p:sp>
      <p:sp>
        <p:nvSpPr>
          <p:cNvPr id="50" name="Title 1"/>
          <p:cNvSpPr txBox="1">
            <a:spLocks/>
          </p:cNvSpPr>
          <p:nvPr/>
        </p:nvSpPr>
        <p:spPr>
          <a:xfrm>
            <a:off x="-1622420" y="275015"/>
            <a:ext cx="6004482" cy="858707"/>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3600" b="1" dirty="0">
                <a:solidFill>
                  <a:srgbClr val="02E695"/>
                </a:solidFill>
                <a:latin typeface="+mn-lt"/>
                <a:ea typeface="+mn-ea"/>
                <a:cs typeface="+mn-ea"/>
                <a:sym typeface="+mn-lt"/>
              </a:rPr>
              <a:t>Marvel</a:t>
            </a:r>
          </a:p>
          <a:p>
            <a:pPr>
              <a:lnSpc>
                <a:spcPct val="90000"/>
              </a:lnSpc>
            </a:pPr>
            <a:endParaRPr lang="en-US" sz="1800" dirty="0">
              <a:solidFill>
                <a:schemeClr val="bg1"/>
              </a:solidFill>
              <a:latin typeface="+mn-lt"/>
              <a:ea typeface="+mn-ea"/>
              <a:cs typeface="+mn-ea"/>
              <a:sym typeface="+mn-lt"/>
            </a:endParaRPr>
          </a:p>
        </p:txBody>
      </p:sp>
      <p:sp>
        <p:nvSpPr>
          <p:cNvPr id="51" name="Shape 94"/>
          <p:cNvSpPr txBox="1"/>
          <p:nvPr/>
        </p:nvSpPr>
        <p:spPr>
          <a:xfrm>
            <a:off x="7846186" y="4632072"/>
            <a:ext cx="3367800" cy="1281900"/>
          </a:xfrm>
          <a:prstGeom prst="rect">
            <a:avLst/>
          </a:prstGeom>
          <a:noFill/>
          <a:ln>
            <a:noFill/>
          </a:ln>
        </p:spPr>
        <p:txBody>
          <a:bodyPr wrap="square" lIns="91425" tIns="45700" rIns="91425" bIns="45700" anchor="t" anchorCtr="0">
            <a:noAutofit/>
          </a:bodyPr>
          <a:lstStyle/>
          <a:p>
            <a:pPr lvl="0">
              <a:lnSpc>
                <a:spcPct val="150000"/>
              </a:lnSpc>
              <a:buSzPct val="25000"/>
            </a:pPr>
            <a:r>
              <a:rPr lang="en-US" altLang="zh-CN" dirty="0" err="1">
                <a:solidFill>
                  <a:srgbClr val="02E695"/>
                </a:solidFill>
              </a:rPr>
              <a:t>Dongjun</a:t>
            </a:r>
            <a:r>
              <a:rPr lang="en-US" altLang="zh-CN" dirty="0">
                <a:solidFill>
                  <a:srgbClr val="02E695"/>
                </a:solidFill>
              </a:rPr>
              <a:t> Yang ,</a:t>
            </a:r>
            <a:r>
              <a:rPr lang="en-US" sz="1800" dirty="0">
                <a:solidFill>
                  <a:srgbClr val="02E695"/>
                </a:solidFill>
              </a:rPr>
              <a:t>F</a:t>
            </a:r>
            <a:r>
              <a:rPr lang="en-US" altLang="zh-CN" sz="1800" dirty="0">
                <a:solidFill>
                  <a:srgbClr val="02E695"/>
                </a:solidFill>
              </a:rPr>
              <a:t>anyu Mou, </a:t>
            </a:r>
            <a:r>
              <a:rPr lang="en-US" altLang="zh-CN" sz="1800" dirty="0" err="1">
                <a:solidFill>
                  <a:srgbClr val="02E695"/>
                </a:solidFill>
              </a:rPr>
              <a:t>Xiangyu</a:t>
            </a:r>
            <a:r>
              <a:rPr lang="en-US" altLang="zh-CN" sz="1800" dirty="0">
                <a:solidFill>
                  <a:srgbClr val="02E695"/>
                </a:solidFill>
              </a:rPr>
              <a:t> Chen, </a:t>
            </a:r>
            <a:r>
              <a:rPr lang="en-US" altLang="zh-CN" sz="1800" dirty="0" err="1">
                <a:solidFill>
                  <a:srgbClr val="02E695"/>
                </a:solidFill>
              </a:rPr>
              <a:t>Yitong</a:t>
            </a:r>
            <a:r>
              <a:rPr lang="en-US" altLang="zh-CN" sz="1800" dirty="0">
                <a:solidFill>
                  <a:srgbClr val="02E695"/>
                </a:solidFill>
              </a:rPr>
              <a:t> Liu</a:t>
            </a:r>
            <a:r>
              <a:rPr lang="en-US" altLang="zh-CN" dirty="0">
                <a:solidFill>
                  <a:srgbClr val="02E695"/>
                </a:solidFill>
              </a:rPr>
              <a:t> </a:t>
            </a:r>
            <a:endParaRPr lang="en-US" sz="1800" dirty="0">
              <a:solidFill>
                <a:srgbClr val="02E695"/>
              </a:solidFill>
            </a:endParaRPr>
          </a:p>
        </p:txBody>
      </p:sp>
      <p:sp>
        <p:nvSpPr>
          <p:cNvPr id="52" name="Shape 95"/>
          <p:cNvSpPr txBox="1"/>
          <p:nvPr/>
        </p:nvSpPr>
        <p:spPr>
          <a:xfrm>
            <a:off x="6283127" y="4646740"/>
            <a:ext cx="1400100" cy="458700"/>
          </a:xfrm>
          <a:prstGeom prst="rect">
            <a:avLst/>
          </a:prstGeom>
          <a:noFill/>
          <a:ln>
            <a:noFill/>
          </a:ln>
        </p:spPr>
        <p:txBody>
          <a:bodyPr wrap="square" lIns="91425" tIns="45700" rIns="91425" bIns="45700" anchor="t" anchorCtr="0">
            <a:noAutofit/>
          </a:bodyPr>
          <a:lstStyle/>
          <a:p>
            <a:pPr marL="0" marR="0" lvl="0" indent="0" algn="just" rtl="0">
              <a:lnSpc>
                <a:spcPct val="150000"/>
              </a:lnSpc>
              <a:spcBef>
                <a:spcPts val="0"/>
              </a:spcBef>
              <a:buSzPct val="25000"/>
              <a:buNone/>
            </a:pPr>
            <a:r>
              <a:rPr lang="en-US" sz="1800" dirty="0">
                <a:solidFill>
                  <a:srgbClr val="02E695"/>
                </a:solidFill>
              </a:rPr>
              <a:t>Members:</a:t>
            </a:r>
          </a:p>
        </p:txBody>
      </p:sp>
    </p:spTree>
    <p:extLst>
      <p:ext uri="{BB962C8B-B14F-4D97-AF65-F5344CB8AC3E}">
        <p14:creationId xmlns:p14="http://schemas.microsoft.com/office/powerpoint/2010/main" val="333196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10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30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30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6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47" presetClass="entr" presetSubtype="0" fill="hold" nodeType="withEffect">
                                      <p:stCondLst>
                                        <p:cond delay="5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1000"/>
                                            <p:tgtEl>
                                              <p:spTgt spid="43"/>
                                            </p:tgtEl>
                                          </p:cBhvr>
                                        </p:animEffect>
                                        <p:anim calcmode="lin" valueType="num">
                                          <p:cBhvr>
                                            <p:cTn id="50" dur="1000" fill="hold"/>
                                            <p:tgtEl>
                                              <p:spTgt spid="43"/>
                                            </p:tgtEl>
                                            <p:attrNameLst>
                                              <p:attrName>ppt_x</p:attrName>
                                            </p:attrNameLst>
                                          </p:cBhvr>
                                          <p:tavLst>
                                            <p:tav tm="0">
                                              <p:val>
                                                <p:strVal val="#ppt_x"/>
                                              </p:val>
                                            </p:tav>
                                            <p:tav tm="100000">
                                              <p:val>
                                                <p:strVal val="#ppt_x"/>
                                              </p:val>
                                            </p:tav>
                                          </p:tavLst>
                                        </p:anim>
                                        <p:anim calcmode="lin" valueType="num">
                                          <p:cBhvr>
                                            <p:cTn id="51" dur="1000" fill="hold"/>
                                            <p:tgtEl>
                                              <p:spTgt spid="43"/>
                                            </p:tgtEl>
                                            <p:attrNameLst>
                                              <p:attrName>ppt_y</p:attrName>
                                            </p:attrNameLst>
                                          </p:cBhvr>
                                          <p:tavLst>
                                            <p:tav tm="0">
                                              <p:val>
                                                <p:strVal val="#ppt_y-.1"/>
                                              </p:val>
                                            </p:tav>
                                            <p:tav tm="100000">
                                              <p:val>
                                                <p:strVal val="#ppt_y"/>
                                              </p:val>
                                            </p:tav>
                                          </p:tavLst>
                                        </p:anim>
                                      </p:childTnLst>
                                    </p:cTn>
                                  </p:par>
                                  <p:par>
                                    <p:cTn id="52" presetID="12" presetClass="entr" presetSubtype="1" fill="hold" nodeType="withEffect">
                                      <p:stCondLst>
                                        <p:cond delay="175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p:tgtEl>
                                              <p:spTgt spid="20"/>
                                            </p:tgtEl>
                                            <p:attrNameLst>
                                              <p:attrName>ppt_y</p:attrName>
                                            </p:attrNameLst>
                                          </p:cBhvr>
                                          <p:tavLst>
                                            <p:tav tm="0">
                                              <p:val>
                                                <p:strVal val="#ppt_y-#ppt_h*1.125000"/>
                                              </p:val>
                                            </p:tav>
                                            <p:tav tm="100000">
                                              <p:val>
                                                <p:strVal val="#ppt_y"/>
                                              </p:val>
                                            </p:tav>
                                          </p:tavLst>
                                        </p:anim>
                                        <p:animEffect transition="in" filter="wipe(down)">
                                          <p:cBhvr>
                                            <p:cTn id="55" dur="500"/>
                                            <p:tgtEl>
                                              <p:spTgt spid="20"/>
                                            </p:tgtEl>
                                          </p:cBhvr>
                                        </p:animEffect>
                                      </p:childTnLst>
                                    </p:cTn>
                                  </p:par>
                                  <p:par>
                                    <p:cTn id="56" presetID="2" presetClass="entr" presetSubtype="2" fill="hold" nodeType="withEffect" p14:presetBounceEnd="60000">
                                      <p:stCondLst>
                                        <p:cond delay="2250"/>
                                      </p:stCondLst>
                                      <p:childTnLst>
                                        <p:set>
                                          <p:cBhvr>
                                            <p:cTn id="57" dur="1" fill="hold">
                                              <p:stCondLst>
                                                <p:cond delay="0"/>
                                              </p:stCondLst>
                                            </p:cTn>
                                            <p:tgtEl>
                                              <p:spTgt spid="42"/>
                                            </p:tgtEl>
                                            <p:attrNameLst>
                                              <p:attrName>style.visibility</p:attrName>
                                            </p:attrNameLst>
                                          </p:cBhvr>
                                          <p:to>
                                            <p:strVal val="visible"/>
                                          </p:to>
                                        </p:set>
                                        <p:anim calcmode="lin" valueType="num" p14:bounceEnd="60000">
                                          <p:cBhvr additive="base">
                                            <p:cTn id="58" dur="50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59" dur="500" fill="hold"/>
                                            <p:tgtEl>
                                              <p:spTgt spid="42"/>
                                            </p:tgtEl>
                                            <p:attrNameLst>
                                              <p:attrName>ppt_y</p:attrName>
                                            </p:attrNameLst>
                                          </p:cBhvr>
                                          <p:tavLst>
                                            <p:tav tm="0">
                                              <p:val>
                                                <p:strVal val="#ppt_y"/>
                                              </p:val>
                                            </p:tav>
                                            <p:tav tm="100000">
                                              <p:val>
                                                <p:strVal val="#ppt_y"/>
                                              </p:val>
                                            </p:tav>
                                          </p:tavLst>
                                        </p:anim>
                                      </p:childTnLst>
                                    </p:cTn>
                                  </p:par>
                                  <p:par>
                                    <p:cTn id="60" presetID="2" presetClass="entr" presetSubtype="4" fill="hold" grpId="0" nodeType="withEffect" p14:presetBounceEnd="80000">
                                      <p:stCondLst>
                                        <p:cond delay="500"/>
                                      </p:stCondLst>
                                      <p:iterate type="wd">
                                        <p:tmPct val="10000"/>
                                      </p:iterate>
                                      <p:childTnLst>
                                        <p:set>
                                          <p:cBhvr>
                                            <p:cTn id="61" dur="1" fill="hold">
                                              <p:stCondLst>
                                                <p:cond delay="0"/>
                                              </p:stCondLst>
                                            </p:cTn>
                                            <p:tgtEl>
                                              <p:spTgt spid="50"/>
                                            </p:tgtEl>
                                            <p:attrNameLst>
                                              <p:attrName>style.visibility</p:attrName>
                                            </p:attrNameLst>
                                          </p:cBhvr>
                                          <p:to>
                                            <p:strVal val="visible"/>
                                          </p:to>
                                        </p:set>
                                        <p:anim calcmode="lin" valueType="num" p14:bounceEnd="80000">
                                          <p:cBhvr additive="base">
                                            <p:cTn id="62"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63" dur="500" fill="hold"/>
                                            <p:tgtEl>
                                              <p:spTgt spid="50"/>
                                            </p:tgtEl>
                                            <p:attrNameLst>
                                              <p:attrName>ppt_y</p:attrName>
                                            </p:attrNameLst>
                                          </p:cBhvr>
                                          <p:tavLst>
                                            <p:tav tm="0">
                                              <p:val>
                                                <p:strVal val="1+#ppt_h/2"/>
                                              </p:val>
                                            </p:tav>
                                            <p:tav tm="100000">
                                              <p:val>
                                                <p:strVal val="#ppt_y"/>
                                              </p:val>
                                            </p:tav>
                                          </p:tavLst>
                                        </p:anim>
                                      </p:childTnLst>
                                    </p:cTn>
                                  </p:par>
                                  <p:par>
                                    <p:cTn id="64" presetID="10" presetClass="entr" presetSubtype="0"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par>
                                    <p:cTn id="67" presetID="10"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4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animBg="1"/>
          <p:bldP spid="36" grpId="0" animBg="1"/>
          <p:bldP spid="37" grpId="0" animBg="1"/>
          <p:bldP spid="38" grpId="0" animBg="1"/>
          <p:bldP spid="5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10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30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30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6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47" presetClass="entr" presetSubtype="0" fill="hold" nodeType="withEffect">
                                      <p:stCondLst>
                                        <p:cond delay="5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1000"/>
                                            <p:tgtEl>
                                              <p:spTgt spid="43"/>
                                            </p:tgtEl>
                                          </p:cBhvr>
                                        </p:animEffect>
                                        <p:anim calcmode="lin" valueType="num">
                                          <p:cBhvr>
                                            <p:cTn id="50" dur="1000" fill="hold"/>
                                            <p:tgtEl>
                                              <p:spTgt spid="43"/>
                                            </p:tgtEl>
                                            <p:attrNameLst>
                                              <p:attrName>ppt_x</p:attrName>
                                            </p:attrNameLst>
                                          </p:cBhvr>
                                          <p:tavLst>
                                            <p:tav tm="0">
                                              <p:val>
                                                <p:strVal val="#ppt_x"/>
                                              </p:val>
                                            </p:tav>
                                            <p:tav tm="100000">
                                              <p:val>
                                                <p:strVal val="#ppt_x"/>
                                              </p:val>
                                            </p:tav>
                                          </p:tavLst>
                                        </p:anim>
                                        <p:anim calcmode="lin" valueType="num">
                                          <p:cBhvr>
                                            <p:cTn id="51" dur="1000" fill="hold"/>
                                            <p:tgtEl>
                                              <p:spTgt spid="43"/>
                                            </p:tgtEl>
                                            <p:attrNameLst>
                                              <p:attrName>ppt_y</p:attrName>
                                            </p:attrNameLst>
                                          </p:cBhvr>
                                          <p:tavLst>
                                            <p:tav tm="0">
                                              <p:val>
                                                <p:strVal val="#ppt_y-.1"/>
                                              </p:val>
                                            </p:tav>
                                            <p:tav tm="100000">
                                              <p:val>
                                                <p:strVal val="#ppt_y"/>
                                              </p:val>
                                            </p:tav>
                                          </p:tavLst>
                                        </p:anim>
                                      </p:childTnLst>
                                    </p:cTn>
                                  </p:par>
                                  <p:par>
                                    <p:cTn id="52" presetID="12" presetClass="entr" presetSubtype="1" fill="hold" nodeType="withEffect">
                                      <p:stCondLst>
                                        <p:cond delay="175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p:tgtEl>
                                              <p:spTgt spid="20"/>
                                            </p:tgtEl>
                                            <p:attrNameLst>
                                              <p:attrName>ppt_y</p:attrName>
                                            </p:attrNameLst>
                                          </p:cBhvr>
                                          <p:tavLst>
                                            <p:tav tm="0">
                                              <p:val>
                                                <p:strVal val="#ppt_y-#ppt_h*1.125000"/>
                                              </p:val>
                                            </p:tav>
                                            <p:tav tm="100000">
                                              <p:val>
                                                <p:strVal val="#ppt_y"/>
                                              </p:val>
                                            </p:tav>
                                          </p:tavLst>
                                        </p:anim>
                                        <p:animEffect transition="in" filter="wipe(down)">
                                          <p:cBhvr>
                                            <p:cTn id="55" dur="500"/>
                                            <p:tgtEl>
                                              <p:spTgt spid="20"/>
                                            </p:tgtEl>
                                          </p:cBhvr>
                                        </p:animEffect>
                                      </p:childTnLst>
                                    </p:cTn>
                                  </p:par>
                                  <p:par>
                                    <p:cTn id="56" presetID="2" presetClass="entr" presetSubtype="2" fill="hold" nodeType="withEffect">
                                      <p:stCondLst>
                                        <p:cond delay="2250"/>
                                      </p:stCondLst>
                                      <p:childTnLst>
                                        <p:set>
                                          <p:cBhvr>
                                            <p:cTn id="57" dur="1" fill="hold">
                                              <p:stCondLst>
                                                <p:cond delay="0"/>
                                              </p:stCondLst>
                                            </p:cTn>
                                            <p:tgtEl>
                                              <p:spTgt spid="42"/>
                                            </p:tgtEl>
                                            <p:attrNameLst>
                                              <p:attrName>style.visibility</p:attrName>
                                            </p:attrNameLst>
                                          </p:cBhvr>
                                          <p:to>
                                            <p:strVal val="visible"/>
                                          </p:to>
                                        </p:set>
                                        <p:anim calcmode="lin" valueType="num">
                                          <p:cBhvr additive="base">
                                            <p:cTn id="58" dur="500" fill="hold"/>
                                            <p:tgtEl>
                                              <p:spTgt spid="42"/>
                                            </p:tgtEl>
                                            <p:attrNameLst>
                                              <p:attrName>ppt_x</p:attrName>
                                            </p:attrNameLst>
                                          </p:cBhvr>
                                          <p:tavLst>
                                            <p:tav tm="0">
                                              <p:val>
                                                <p:strVal val="1+#ppt_w/2"/>
                                              </p:val>
                                            </p:tav>
                                            <p:tav tm="100000">
                                              <p:val>
                                                <p:strVal val="#ppt_x"/>
                                              </p:val>
                                            </p:tav>
                                          </p:tavLst>
                                        </p:anim>
                                        <p:anim calcmode="lin" valueType="num">
                                          <p:cBhvr additive="base">
                                            <p:cTn id="59" dur="500" fill="hold"/>
                                            <p:tgtEl>
                                              <p:spTgt spid="42"/>
                                            </p:tgtEl>
                                            <p:attrNameLst>
                                              <p:attrName>ppt_y</p:attrName>
                                            </p:attrNameLst>
                                          </p:cBhvr>
                                          <p:tavLst>
                                            <p:tav tm="0">
                                              <p:val>
                                                <p:strVal val="#ppt_y"/>
                                              </p:val>
                                            </p:tav>
                                            <p:tav tm="100000">
                                              <p:val>
                                                <p:strVal val="#ppt_y"/>
                                              </p:val>
                                            </p:tav>
                                          </p:tavLst>
                                        </p:anim>
                                      </p:childTnLst>
                                    </p:cTn>
                                  </p:par>
                                  <p:par>
                                    <p:cTn id="60" presetID="2" presetClass="entr" presetSubtype="4" fill="hold" grpId="0" nodeType="withEffect">
                                      <p:stCondLst>
                                        <p:cond delay="500"/>
                                      </p:stCondLst>
                                      <p:iterate type="wd">
                                        <p:tmPct val="10000"/>
                                      </p:iterate>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fill="hold"/>
                                            <p:tgtEl>
                                              <p:spTgt spid="50"/>
                                            </p:tgtEl>
                                            <p:attrNameLst>
                                              <p:attrName>ppt_x</p:attrName>
                                            </p:attrNameLst>
                                          </p:cBhvr>
                                          <p:tavLst>
                                            <p:tav tm="0">
                                              <p:val>
                                                <p:strVal val="#ppt_x"/>
                                              </p:val>
                                            </p:tav>
                                            <p:tav tm="100000">
                                              <p:val>
                                                <p:strVal val="#ppt_x"/>
                                              </p:val>
                                            </p:tav>
                                          </p:tavLst>
                                        </p:anim>
                                        <p:anim calcmode="lin" valueType="num">
                                          <p:cBhvr additive="base">
                                            <p:cTn id="63" dur="500" fill="hold"/>
                                            <p:tgtEl>
                                              <p:spTgt spid="50"/>
                                            </p:tgtEl>
                                            <p:attrNameLst>
                                              <p:attrName>ppt_y</p:attrName>
                                            </p:attrNameLst>
                                          </p:cBhvr>
                                          <p:tavLst>
                                            <p:tav tm="0">
                                              <p:val>
                                                <p:strVal val="1+#ppt_h/2"/>
                                              </p:val>
                                            </p:tav>
                                            <p:tav tm="100000">
                                              <p:val>
                                                <p:strVal val="#ppt_y"/>
                                              </p:val>
                                            </p:tav>
                                          </p:tavLst>
                                        </p:anim>
                                      </p:childTnLst>
                                    </p:cTn>
                                  </p:par>
                                  <p:par>
                                    <p:cTn id="64" presetID="10" presetClass="entr" presetSubtype="0" fill="hold" nodeType="with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par>
                                    <p:cTn id="67" presetID="10"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4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animBg="1"/>
          <p:bldP spid="36" grpId="0" animBg="1"/>
          <p:bldP spid="37" grpId="0" animBg="1"/>
          <p:bldP spid="38" grpId="0" animBg="1"/>
          <p:bldP spid="50"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94792" y="0"/>
            <a:ext cx="15982950" cy="6858000"/>
            <a:chOff x="0" y="0"/>
            <a:chExt cx="16235266" cy="685800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6045245" cy="830997"/>
          </a:xfrm>
          <a:prstGeom prst="rect">
            <a:avLst/>
          </a:prstGeom>
          <a:noFill/>
        </p:spPr>
        <p:txBody>
          <a:bodyPr wrap="none" rtlCol="0">
            <a:spAutoFit/>
          </a:bodyPr>
          <a:lstStyle/>
          <a:p>
            <a:r>
              <a:rPr lang="en-US" altLang="zh-CN" sz="4800" b="1" dirty="0">
                <a:solidFill>
                  <a:schemeClr val="bg1"/>
                </a:solidFill>
                <a:cs typeface="+mn-ea"/>
                <a:sym typeface="+mn-lt"/>
              </a:rPr>
              <a:t>Important Use Case</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矩形 6"/>
          <p:cNvSpPr/>
          <p:nvPr/>
        </p:nvSpPr>
        <p:spPr>
          <a:xfrm>
            <a:off x="733426" y="1884503"/>
            <a:ext cx="11671825" cy="461665"/>
          </a:xfrm>
          <a:prstGeom prst="rect">
            <a:avLst/>
          </a:prstGeom>
        </p:spPr>
        <p:txBody>
          <a:bodyPr wrap="square">
            <a:spAutoFit/>
          </a:bodyPr>
          <a:lstStyle/>
          <a:p>
            <a:r>
              <a:rPr lang="en-US" altLang="zh-CN" sz="2400" dirty="0">
                <a:solidFill>
                  <a:schemeClr val="bg1"/>
                </a:solidFill>
                <a:latin typeface="Calibri" charset="0"/>
                <a:ea typeface="宋体" charset="-122"/>
                <a:cs typeface="Times New Roman" charset="0"/>
              </a:rPr>
              <a:t>3. Location </a:t>
            </a:r>
          </a:p>
        </p:txBody>
      </p:sp>
      <p:pic>
        <p:nvPicPr>
          <p:cNvPr id="8" name="图片 7">
            <a:extLst>
              <a:ext uri="{FF2B5EF4-FFF2-40B4-BE49-F238E27FC236}">
                <a16:creationId xmlns:a16="http://schemas.microsoft.com/office/drawing/2014/main" id="{9C0FC8C4-9C24-4E57-A2C9-7131C25AB661}"/>
              </a:ext>
            </a:extLst>
          </p:cNvPr>
          <p:cNvPicPr>
            <a:picLocks noChangeAspect="1"/>
          </p:cNvPicPr>
          <p:nvPr/>
        </p:nvPicPr>
        <p:blipFill>
          <a:blip r:embed="rId4"/>
          <a:stretch>
            <a:fillRect/>
          </a:stretch>
        </p:blipFill>
        <p:spPr>
          <a:xfrm>
            <a:off x="2400945" y="1884503"/>
            <a:ext cx="8053833" cy="4220349"/>
          </a:xfrm>
          <a:prstGeom prst="rect">
            <a:avLst/>
          </a:prstGeom>
        </p:spPr>
      </p:pic>
    </p:spTree>
    <p:extLst>
      <p:ext uri="{BB962C8B-B14F-4D97-AF65-F5344CB8AC3E}">
        <p14:creationId xmlns:p14="http://schemas.microsoft.com/office/powerpoint/2010/main" val="62724200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94792" y="0"/>
            <a:ext cx="15982950" cy="6858000"/>
            <a:chOff x="0" y="0"/>
            <a:chExt cx="16235266" cy="685800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6045245" cy="830997"/>
          </a:xfrm>
          <a:prstGeom prst="rect">
            <a:avLst/>
          </a:prstGeom>
          <a:noFill/>
        </p:spPr>
        <p:txBody>
          <a:bodyPr wrap="none" rtlCol="0">
            <a:spAutoFit/>
          </a:bodyPr>
          <a:lstStyle/>
          <a:p>
            <a:r>
              <a:rPr lang="en-US" altLang="zh-CN" sz="4800" b="1" dirty="0">
                <a:solidFill>
                  <a:schemeClr val="bg1"/>
                </a:solidFill>
                <a:cs typeface="+mn-ea"/>
                <a:sym typeface="+mn-lt"/>
              </a:rPr>
              <a:t>Important Use Case</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矩形 6"/>
          <p:cNvSpPr/>
          <p:nvPr/>
        </p:nvSpPr>
        <p:spPr>
          <a:xfrm>
            <a:off x="733426" y="1884503"/>
            <a:ext cx="11671825" cy="461665"/>
          </a:xfrm>
          <a:prstGeom prst="rect">
            <a:avLst/>
          </a:prstGeom>
        </p:spPr>
        <p:txBody>
          <a:bodyPr wrap="square">
            <a:spAutoFit/>
          </a:bodyPr>
          <a:lstStyle/>
          <a:p>
            <a:r>
              <a:rPr lang="en-US" altLang="zh-CN" sz="2400" dirty="0">
                <a:solidFill>
                  <a:schemeClr val="bg1"/>
                </a:solidFill>
                <a:latin typeface="Calibri" charset="0"/>
                <a:ea typeface="宋体" charset="-122"/>
                <a:cs typeface="Times New Roman" charset="0"/>
              </a:rPr>
              <a:t>4. Check events</a:t>
            </a:r>
          </a:p>
        </p:txBody>
      </p:sp>
      <p:pic>
        <p:nvPicPr>
          <p:cNvPr id="12" name="图片 11">
            <a:extLst>
              <a:ext uri="{FF2B5EF4-FFF2-40B4-BE49-F238E27FC236}">
                <a16:creationId xmlns:a16="http://schemas.microsoft.com/office/drawing/2014/main" id="{392CB51E-67B0-4247-B062-88A79CF2A256}"/>
              </a:ext>
            </a:extLst>
          </p:cNvPr>
          <p:cNvPicPr>
            <a:picLocks noChangeAspect="1"/>
          </p:cNvPicPr>
          <p:nvPr/>
        </p:nvPicPr>
        <p:blipFill>
          <a:blip r:embed="rId4"/>
          <a:stretch>
            <a:fillRect/>
          </a:stretch>
        </p:blipFill>
        <p:spPr>
          <a:xfrm>
            <a:off x="109491" y="2745030"/>
            <a:ext cx="12192000" cy="3131736"/>
          </a:xfrm>
          <a:prstGeom prst="rect">
            <a:avLst/>
          </a:prstGeom>
        </p:spPr>
      </p:pic>
    </p:spTree>
    <p:extLst>
      <p:ext uri="{BB962C8B-B14F-4D97-AF65-F5344CB8AC3E}">
        <p14:creationId xmlns:p14="http://schemas.microsoft.com/office/powerpoint/2010/main" val="384250040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94792" y="0"/>
            <a:ext cx="15982950" cy="6858000"/>
            <a:chOff x="0" y="0"/>
            <a:chExt cx="16235266" cy="685800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6045245" cy="830997"/>
          </a:xfrm>
          <a:prstGeom prst="rect">
            <a:avLst/>
          </a:prstGeom>
          <a:noFill/>
        </p:spPr>
        <p:txBody>
          <a:bodyPr wrap="none" rtlCol="0">
            <a:spAutoFit/>
          </a:bodyPr>
          <a:lstStyle/>
          <a:p>
            <a:r>
              <a:rPr lang="en-US" altLang="zh-CN" sz="4800" b="1" dirty="0">
                <a:solidFill>
                  <a:schemeClr val="bg1"/>
                </a:solidFill>
                <a:cs typeface="+mn-ea"/>
                <a:sym typeface="+mn-lt"/>
              </a:rPr>
              <a:t>Important Use Case</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矩形 6"/>
          <p:cNvSpPr/>
          <p:nvPr/>
        </p:nvSpPr>
        <p:spPr>
          <a:xfrm>
            <a:off x="733426" y="1884503"/>
            <a:ext cx="11671825" cy="461665"/>
          </a:xfrm>
          <a:prstGeom prst="rect">
            <a:avLst/>
          </a:prstGeom>
        </p:spPr>
        <p:txBody>
          <a:bodyPr wrap="square">
            <a:spAutoFit/>
          </a:bodyPr>
          <a:lstStyle/>
          <a:p>
            <a:r>
              <a:rPr lang="en-US" altLang="zh-CN" sz="2400" dirty="0">
                <a:solidFill>
                  <a:schemeClr val="bg1"/>
                </a:solidFill>
                <a:latin typeface="Calibri" charset="0"/>
                <a:ea typeface="宋体" charset="-122"/>
                <a:cs typeface="Times New Roman" charset="0"/>
              </a:rPr>
              <a:t>5. Update Events</a:t>
            </a:r>
          </a:p>
        </p:txBody>
      </p:sp>
      <p:pic>
        <p:nvPicPr>
          <p:cNvPr id="8" name="图片 7">
            <a:extLst>
              <a:ext uri="{FF2B5EF4-FFF2-40B4-BE49-F238E27FC236}">
                <a16:creationId xmlns:a16="http://schemas.microsoft.com/office/drawing/2014/main" id="{9D6C039E-DA56-4052-8FA5-D9D9CBEDD43F}"/>
              </a:ext>
            </a:extLst>
          </p:cNvPr>
          <p:cNvPicPr>
            <a:picLocks noChangeAspect="1"/>
          </p:cNvPicPr>
          <p:nvPr/>
        </p:nvPicPr>
        <p:blipFill>
          <a:blip r:embed="rId4"/>
          <a:stretch>
            <a:fillRect/>
          </a:stretch>
        </p:blipFill>
        <p:spPr>
          <a:xfrm>
            <a:off x="5094254" y="1772992"/>
            <a:ext cx="5142856" cy="4973497"/>
          </a:xfrm>
          <a:prstGeom prst="rect">
            <a:avLst/>
          </a:prstGeom>
        </p:spPr>
      </p:pic>
    </p:spTree>
    <p:extLst>
      <p:ext uri="{BB962C8B-B14F-4D97-AF65-F5344CB8AC3E}">
        <p14:creationId xmlns:p14="http://schemas.microsoft.com/office/powerpoint/2010/main" val="22185935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94792" y="0"/>
            <a:ext cx="15982950" cy="6858000"/>
            <a:chOff x="0" y="0"/>
            <a:chExt cx="16235266" cy="685800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6045245" cy="830997"/>
          </a:xfrm>
          <a:prstGeom prst="rect">
            <a:avLst/>
          </a:prstGeom>
          <a:noFill/>
        </p:spPr>
        <p:txBody>
          <a:bodyPr wrap="none" rtlCol="0">
            <a:spAutoFit/>
          </a:bodyPr>
          <a:lstStyle/>
          <a:p>
            <a:r>
              <a:rPr lang="en-US" altLang="zh-CN" sz="4800" b="1" dirty="0">
                <a:solidFill>
                  <a:schemeClr val="bg1"/>
                </a:solidFill>
                <a:cs typeface="+mn-ea"/>
                <a:sym typeface="+mn-lt"/>
              </a:rPr>
              <a:t>Important Use Case</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矩形 6"/>
          <p:cNvSpPr/>
          <p:nvPr/>
        </p:nvSpPr>
        <p:spPr>
          <a:xfrm>
            <a:off x="733426" y="1884503"/>
            <a:ext cx="11671825" cy="461665"/>
          </a:xfrm>
          <a:prstGeom prst="rect">
            <a:avLst/>
          </a:prstGeom>
        </p:spPr>
        <p:txBody>
          <a:bodyPr wrap="square">
            <a:spAutoFit/>
          </a:bodyPr>
          <a:lstStyle/>
          <a:p>
            <a:r>
              <a:rPr lang="en-US" altLang="zh-CN" sz="2400" dirty="0">
                <a:solidFill>
                  <a:schemeClr val="bg1"/>
                </a:solidFill>
                <a:latin typeface="Calibri" charset="0"/>
                <a:ea typeface="宋体" charset="-122"/>
                <a:cs typeface="Times New Roman" charset="0"/>
              </a:rPr>
              <a:t>6.Check and search public events</a:t>
            </a:r>
          </a:p>
        </p:txBody>
      </p:sp>
      <p:pic>
        <p:nvPicPr>
          <p:cNvPr id="8" name="图片 7">
            <a:extLst>
              <a:ext uri="{FF2B5EF4-FFF2-40B4-BE49-F238E27FC236}">
                <a16:creationId xmlns:a16="http://schemas.microsoft.com/office/drawing/2014/main" id="{C40602EC-2F33-4BFC-9E73-C35E7E802C83}"/>
              </a:ext>
            </a:extLst>
          </p:cNvPr>
          <p:cNvPicPr>
            <a:picLocks noChangeAspect="1"/>
          </p:cNvPicPr>
          <p:nvPr/>
        </p:nvPicPr>
        <p:blipFill>
          <a:blip r:embed="rId4"/>
          <a:stretch>
            <a:fillRect/>
          </a:stretch>
        </p:blipFill>
        <p:spPr>
          <a:xfrm>
            <a:off x="1585261" y="2494300"/>
            <a:ext cx="9240459" cy="4252189"/>
          </a:xfrm>
          <a:prstGeom prst="rect">
            <a:avLst/>
          </a:prstGeom>
        </p:spPr>
      </p:pic>
    </p:spTree>
    <p:extLst>
      <p:ext uri="{BB962C8B-B14F-4D97-AF65-F5344CB8AC3E}">
        <p14:creationId xmlns:p14="http://schemas.microsoft.com/office/powerpoint/2010/main" val="183412382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95323" y="-17413"/>
            <a:ext cx="15982950" cy="6858000"/>
            <a:chOff x="0" y="0"/>
            <a:chExt cx="16235266" cy="685800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345457"/>
            <a:ext cx="1717137" cy="923330"/>
          </a:xfrm>
          <a:prstGeom prst="rect">
            <a:avLst/>
          </a:prstGeom>
          <a:noFill/>
        </p:spPr>
        <p:txBody>
          <a:bodyPr wrap="none" rtlCol="0">
            <a:spAutoFit/>
          </a:bodyPr>
          <a:lstStyle/>
          <a:p>
            <a:r>
              <a:rPr lang="en-US" altLang="zh-CN" sz="5400" b="1" dirty="0">
                <a:solidFill>
                  <a:schemeClr val="bg1"/>
                </a:solidFill>
                <a:cs typeface="+mn-ea"/>
                <a:sym typeface="+mn-lt"/>
              </a:rPr>
              <a:t>Next</a:t>
            </a:r>
            <a:endParaRPr lang="zh-CN" altLang="en-US" sz="54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8" name="Rectangle 7"/>
          <p:cNvSpPr/>
          <p:nvPr/>
        </p:nvSpPr>
        <p:spPr>
          <a:xfrm>
            <a:off x="540850" y="1941469"/>
            <a:ext cx="10660147" cy="1877437"/>
          </a:xfrm>
          <a:prstGeom prst="rect">
            <a:avLst/>
          </a:prstGeom>
        </p:spPr>
        <p:txBody>
          <a:bodyPr wrap="square">
            <a:spAutoFit/>
          </a:bodyPr>
          <a:lstStyle/>
          <a:p>
            <a:pPr marL="457200" marR="0" lvl="0" indent="-457200" algn="just">
              <a:spcBef>
                <a:spcPts val="0"/>
              </a:spcBef>
              <a:spcAft>
                <a:spcPts val="0"/>
              </a:spcAft>
              <a:buAutoNum type="arabicPeriod"/>
            </a:pPr>
            <a:r>
              <a:rPr lang="en-US" sz="2400" kern="100" dirty="0">
                <a:solidFill>
                  <a:srgbClr val="FFFFFF"/>
                </a:solidFill>
                <a:latin typeface="Calibri" charset="0"/>
                <a:ea typeface="宋体" charset="-122"/>
                <a:cs typeface="Times New Roman" charset="0"/>
              </a:rPr>
              <a:t>L</a:t>
            </a:r>
            <a:r>
              <a:rPr lang="en-US" altLang="zh-CN" sz="2400" kern="100" dirty="0">
                <a:solidFill>
                  <a:srgbClr val="FFFFFF"/>
                </a:solidFill>
                <a:latin typeface="Calibri" charset="0"/>
                <a:ea typeface="宋体" charset="-122"/>
                <a:cs typeface="Times New Roman" charset="0"/>
              </a:rPr>
              <a:t>et users to send messages to others,</a:t>
            </a:r>
            <a:r>
              <a:rPr lang="zh-CN" altLang="en-US" sz="2400" kern="100" dirty="0">
                <a:solidFill>
                  <a:srgbClr val="FFFFFF"/>
                </a:solidFill>
                <a:latin typeface="Calibri" charset="0"/>
                <a:ea typeface="宋体" charset="-122"/>
                <a:cs typeface="Times New Roman" charset="0"/>
              </a:rPr>
              <a:t> </a:t>
            </a:r>
            <a:r>
              <a:rPr lang="en-US" altLang="zh-CN" sz="2400" kern="100" dirty="0">
                <a:solidFill>
                  <a:srgbClr val="FFFFFF"/>
                </a:solidFill>
                <a:latin typeface="Calibri" charset="0"/>
                <a:ea typeface="宋体" charset="-122"/>
                <a:cs typeface="Times New Roman" charset="0"/>
              </a:rPr>
              <a:t>especially for public events holder when a public event is updated.</a:t>
            </a:r>
            <a:endParaRPr lang="en-US" sz="2400" kern="100" dirty="0">
              <a:solidFill>
                <a:srgbClr val="FFFFFF"/>
              </a:solidFill>
              <a:effectLst/>
              <a:latin typeface="Calibri" charset="0"/>
              <a:ea typeface="宋体" charset="-122"/>
              <a:cs typeface="Times New Roman" charset="0"/>
            </a:endParaRPr>
          </a:p>
          <a:p>
            <a:pPr marL="457200" marR="0" lvl="0" indent="-457200" algn="just">
              <a:spcBef>
                <a:spcPts val="0"/>
              </a:spcBef>
              <a:spcAft>
                <a:spcPts val="0"/>
              </a:spcAft>
              <a:buAutoNum type="arabicPeriod"/>
            </a:pPr>
            <a:r>
              <a:rPr lang="en-US" sz="2400" kern="100" dirty="0">
                <a:solidFill>
                  <a:srgbClr val="FFFFFF"/>
                </a:solidFill>
                <a:latin typeface="Calibri" charset="0"/>
                <a:ea typeface="宋体" charset="-122"/>
                <a:cs typeface="Times New Roman" charset="0"/>
              </a:rPr>
              <a:t>Modify the event UI, let users add different color to events and define the priority, so I can better manage  events.</a:t>
            </a:r>
            <a:endParaRPr lang="en-US" sz="2400" kern="100" dirty="0">
              <a:solidFill>
                <a:srgbClr val="FFFFFF"/>
              </a:solidFill>
              <a:effectLst/>
              <a:latin typeface="Calibri" charset="0"/>
              <a:ea typeface="宋体" charset="-122"/>
              <a:cs typeface="Times New Roman" charset="0"/>
            </a:endParaRPr>
          </a:p>
          <a:p>
            <a:pPr marL="457200" marR="0" lvl="0" indent="-457200" algn="just">
              <a:spcBef>
                <a:spcPts val="0"/>
              </a:spcBef>
              <a:spcAft>
                <a:spcPts val="0"/>
              </a:spcAft>
              <a:buAutoNum type="arabicPeriod"/>
            </a:pPr>
            <a:endParaRPr lang="en-US" sz="2000" kern="100" dirty="0">
              <a:solidFill>
                <a:srgbClr val="FFFFFF"/>
              </a:solidFill>
              <a:effectLst/>
              <a:latin typeface="Calibri" charset="0"/>
              <a:ea typeface="宋体" charset="-122"/>
              <a:cs typeface="Times New Roman" charset="0"/>
            </a:endParaRPr>
          </a:p>
        </p:txBody>
      </p:sp>
    </p:spTree>
    <p:extLst>
      <p:ext uri="{BB962C8B-B14F-4D97-AF65-F5344CB8AC3E}">
        <p14:creationId xmlns:p14="http://schemas.microsoft.com/office/powerpoint/2010/main" val="125872635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895475" y="0"/>
            <a:ext cx="15982950" cy="6858000"/>
            <a:chOff x="0" y="0"/>
            <a:chExt cx="16235266" cy="685800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aphicFrame>
        <p:nvGraphicFramePr>
          <p:cNvPr id="8" name="表格 7"/>
          <p:cNvGraphicFramePr>
            <a:graphicFrameLocks noGrp="1"/>
          </p:cNvGraphicFramePr>
          <p:nvPr>
            <p:extLst/>
          </p:nvPr>
        </p:nvGraphicFramePr>
        <p:xfrm>
          <a:off x="-246741" y="-508001"/>
          <a:ext cx="12714520" cy="7837712"/>
        </p:xfrm>
        <a:graphic>
          <a:graphicData uri="http://schemas.openxmlformats.org/drawingml/2006/table">
            <a:tbl>
              <a:tblPr firstRow="1" bandRow="1">
                <a:tableStyleId>{5C22544A-7EE6-4342-B048-85BDC9FD1C3A}</a:tableStyleId>
              </a:tblPr>
              <a:tblGrid>
                <a:gridCol w="978040">
                  <a:extLst>
                    <a:ext uri="{9D8B030D-6E8A-4147-A177-3AD203B41FA5}">
                      <a16:colId xmlns:a16="http://schemas.microsoft.com/office/drawing/2014/main" val="20000"/>
                    </a:ext>
                  </a:extLst>
                </a:gridCol>
                <a:gridCol w="978040">
                  <a:extLst>
                    <a:ext uri="{9D8B030D-6E8A-4147-A177-3AD203B41FA5}">
                      <a16:colId xmlns:a16="http://schemas.microsoft.com/office/drawing/2014/main" val="20001"/>
                    </a:ext>
                  </a:extLst>
                </a:gridCol>
                <a:gridCol w="978040">
                  <a:extLst>
                    <a:ext uri="{9D8B030D-6E8A-4147-A177-3AD203B41FA5}">
                      <a16:colId xmlns:a16="http://schemas.microsoft.com/office/drawing/2014/main" val="20002"/>
                    </a:ext>
                  </a:extLst>
                </a:gridCol>
                <a:gridCol w="978040">
                  <a:extLst>
                    <a:ext uri="{9D8B030D-6E8A-4147-A177-3AD203B41FA5}">
                      <a16:colId xmlns:a16="http://schemas.microsoft.com/office/drawing/2014/main" val="20003"/>
                    </a:ext>
                  </a:extLst>
                </a:gridCol>
                <a:gridCol w="978040">
                  <a:extLst>
                    <a:ext uri="{9D8B030D-6E8A-4147-A177-3AD203B41FA5}">
                      <a16:colId xmlns:a16="http://schemas.microsoft.com/office/drawing/2014/main" val="20004"/>
                    </a:ext>
                  </a:extLst>
                </a:gridCol>
                <a:gridCol w="978040">
                  <a:extLst>
                    <a:ext uri="{9D8B030D-6E8A-4147-A177-3AD203B41FA5}">
                      <a16:colId xmlns:a16="http://schemas.microsoft.com/office/drawing/2014/main" val="20005"/>
                    </a:ext>
                  </a:extLst>
                </a:gridCol>
                <a:gridCol w="978040">
                  <a:extLst>
                    <a:ext uri="{9D8B030D-6E8A-4147-A177-3AD203B41FA5}">
                      <a16:colId xmlns:a16="http://schemas.microsoft.com/office/drawing/2014/main" val="20006"/>
                    </a:ext>
                  </a:extLst>
                </a:gridCol>
                <a:gridCol w="978040">
                  <a:extLst>
                    <a:ext uri="{9D8B030D-6E8A-4147-A177-3AD203B41FA5}">
                      <a16:colId xmlns:a16="http://schemas.microsoft.com/office/drawing/2014/main" val="20007"/>
                    </a:ext>
                  </a:extLst>
                </a:gridCol>
                <a:gridCol w="978040">
                  <a:extLst>
                    <a:ext uri="{9D8B030D-6E8A-4147-A177-3AD203B41FA5}">
                      <a16:colId xmlns:a16="http://schemas.microsoft.com/office/drawing/2014/main" val="20008"/>
                    </a:ext>
                  </a:extLst>
                </a:gridCol>
                <a:gridCol w="978040">
                  <a:extLst>
                    <a:ext uri="{9D8B030D-6E8A-4147-A177-3AD203B41FA5}">
                      <a16:colId xmlns:a16="http://schemas.microsoft.com/office/drawing/2014/main" val="20009"/>
                    </a:ext>
                  </a:extLst>
                </a:gridCol>
                <a:gridCol w="978040">
                  <a:extLst>
                    <a:ext uri="{9D8B030D-6E8A-4147-A177-3AD203B41FA5}">
                      <a16:colId xmlns:a16="http://schemas.microsoft.com/office/drawing/2014/main" val="20010"/>
                    </a:ext>
                  </a:extLst>
                </a:gridCol>
                <a:gridCol w="978040">
                  <a:extLst>
                    <a:ext uri="{9D8B030D-6E8A-4147-A177-3AD203B41FA5}">
                      <a16:colId xmlns:a16="http://schemas.microsoft.com/office/drawing/2014/main" val="20011"/>
                    </a:ext>
                  </a:extLst>
                </a:gridCol>
                <a:gridCol w="978040">
                  <a:extLst>
                    <a:ext uri="{9D8B030D-6E8A-4147-A177-3AD203B41FA5}">
                      <a16:colId xmlns:a16="http://schemas.microsoft.com/office/drawing/2014/main" val="20012"/>
                    </a:ext>
                  </a:extLst>
                </a:gridCol>
              </a:tblGrid>
              <a:tr h="979714">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79714">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79714">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5110162" y="4262398"/>
            <a:ext cx="2108200" cy="647700"/>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5054600" y="4189372"/>
            <a:ext cx="2108200" cy="647700"/>
          </a:xfrm>
          <a:prstGeom prst="rect">
            <a:avLst/>
          </a:prstGeom>
          <a:solidFill>
            <a:srgbClr val="22242A"/>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4942189" y="4166696"/>
            <a:ext cx="2307623" cy="707886"/>
          </a:xfrm>
          <a:prstGeom prst="rect">
            <a:avLst/>
          </a:prstGeom>
        </p:spPr>
        <p:txBody>
          <a:bodyPr wrap="square">
            <a:spAutoFit/>
          </a:bodyPr>
          <a:lstStyle/>
          <a:p>
            <a:pPr algn="ctr"/>
            <a:r>
              <a:rPr lang="en-US" altLang="zh-CN" sz="4000" dirty="0">
                <a:solidFill>
                  <a:srgbClr val="02E695"/>
                </a:solidFill>
                <a:effectLst>
                  <a:outerShdw blurRad="38100" dist="38100" dir="2700000" algn="tl">
                    <a:srgbClr val="000000">
                      <a:alpha val="43137"/>
                    </a:srgbClr>
                  </a:outerShdw>
                </a:effectLst>
                <a:cs typeface="+mn-ea"/>
                <a:sym typeface="+mn-lt"/>
              </a:rPr>
              <a:t>THANKS</a:t>
            </a:r>
            <a:endParaRPr lang="bg-BG" altLang="zh-CN" sz="4000" dirty="0">
              <a:solidFill>
                <a:srgbClr val="02E695"/>
              </a:solidFill>
              <a:effectLst>
                <a:outerShdw blurRad="38100" dist="38100" dir="2700000" algn="tl">
                  <a:srgbClr val="000000">
                    <a:alpha val="43137"/>
                  </a:srgbClr>
                </a:outerShdw>
              </a:effectLst>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5986509" y="6507543"/>
            <a:ext cx="218982" cy="238946"/>
            <a:chOff x="2679700" y="5976938"/>
            <a:chExt cx="1905001" cy="2078681"/>
          </a:xfrm>
        </p:grpSpPr>
        <p:sp>
          <p:nvSpPr>
            <p:cNvPr id="21"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22" name="任意多边形 21"/>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椭圆 6"/>
          <p:cNvSpPr/>
          <p:nvPr/>
        </p:nvSpPr>
        <p:spPr>
          <a:xfrm>
            <a:off x="3632038" y="435769"/>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3587586" y="2351899"/>
            <a:ext cx="155578" cy="155578"/>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677353" y="239635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7531887" y="140017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677353" y="4362448"/>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3632038" y="5341142"/>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5586723" y="239635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3632038" y="4356933"/>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7547765" y="239716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9480871" y="434105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0480988" y="239478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9499600" y="239478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695326" y="3376612"/>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7531887" y="629840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10478607" y="533876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p:cNvGrpSpPr/>
          <p:nvPr/>
        </p:nvGrpSpPr>
        <p:grpSpPr>
          <a:xfrm>
            <a:off x="11335532" y="4725192"/>
            <a:ext cx="1237468" cy="1573213"/>
            <a:chOff x="11335532" y="1264445"/>
            <a:chExt cx="1237468" cy="1573213"/>
          </a:xfrm>
        </p:grpSpPr>
        <p:grpSp>
          <p:nvGrpSpPr>
            <p:cNvPr id="12" name="组合 11"/>
            <p:cNvGrpSpPr/>
            <p:nvPr/>
          </p:nvGrpSpPr>
          <p:grpSpPr>
            <a:xfrm>
              <a:off x="11395075" y="1264445"/>
              <a:ext cx="1177925" cy="1573213"/>
              <a:chOff x="11121231" y="1267619"/>
              <a:chExt cx="1177925" cy="1573213"/>
            </a:xfrm>
          </p:grpSpPr>
          <p:sp>
            <p:nvSpPr>
              <p:cNvPr id="13" name="任意多边形 12"/>
              <p:cNvSpPr/>
              <p:nvPr/>
            </p:nvSpPr>
            <p:spPr>
              <a:xfrm flipV="1">
                <a:off x="11121231" y="1834357"/>
                <a:ext cx="1177925" cy="1006475"/>
              </a:xfrm>
              <a:custGeom>
                <a:avLst/>
                <a:gdLst>
                  <a:gd name="connsiteX0" fmla="*/ 796925 w 796925"/>
                  <a:gd name="connsiteY0" fmla="*/ 0 h 796925"/>
                  <a:gd name="connsiteX1" fmla="*/ 0 w 796925"/>
                  <a:gd name="connsiteY1" fmla="*/ 454025 h 796925"/>
                  <a:gd name="connsiteX2" fmla="*/ 0 w 796925"/>
                  <a:gd name="connsiteY2" fmla="*/ 796925 h 796925"/>
                  <a:gd name="connsiteX3" fmla="*/ 796925 w 796925"/>
                  <a:gd name="connsiteY3" fmla="*/ 333375 h 796925"/>
                  <a:gd name="connsiteX4" fmla="*/ 796925 w 796925"/>
                  <a:gd name="connsiteY4" fmla="*/ 0 h 796925"/>
                  <a:gd name="connsiteX0" fmla="*/ 796925 w 1177925"/>
                  <a:gd name="connsiteY0" fmla="*/ 0 h 796925"/>
                  <a:gd name="connsiteX1" fmla="*/ 0 w 1177925"/>
                  <a:gd name="connsiteY1" fmla="*/ 454025 h 796925"/>
                  <a:gd name="connsiteX2" fmla="*/ 0 w 1177925"/>
                  <a:gd name="connsiteY2" fmla="*/ 796925 h 796925"/>
                  <a:gd name="connsiteX3" fmla="*/ 1177925 w 1177925"/>
                  <a:gd name="connsiteY3" fmla="*/ 114300 h 796925"/>
                  <a:gd name="connsiteX4" fmla="*/ 796925 w 1177925"/>
                  <a:gd name="connsiteY4" fmla="*/ 0 h 796925"/>
                  <a:gd name="connsiteX0" fmla="*/ 1168400 w 1177925"/>
                  <a:gd name="connsiteY0" fmla="*/ 0 h 1006475"/>
                  <a:gd name="connsiteX1" fmla="*/ 0 w 1177925"/>
                  <a:gd name="connsiteY1" fmla="*/ 663575 h 1006475"/>
                  <a:gd name="connsiteX2" fmla="*/ 0 w 1177925"/>
                  <a:gd name="connsiteY2" fmla="*/ 1006475 h 1006475"/>
                  <a:gd name="connsiteX3" fmla="*/ 1177925 w 1177925"/>
                  <a:gd name="connsiteY3" fmla="*/ 323850 h 1006475"/>
                  <a:gd name="connsiteX4" fmla="*/ 1168400 w 1177925"/>
                  <a:gd name="connsiteY4" fmla="*/ 0 h 100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7925" h="1006475">
                    <a:moveTo>
                      <a:pt x="1168400" y="0"/>
                    </a:moveTo>
                    <a:lnTo>
                      <a:pt x="0" y="663575"/>
                    </a:lnTo>
                    <a:lnTo>
                      <a:pt x="0" y="1006475"/>
                    </a:lnTo>
                    <a:lnTo>
                      <a:pt x="1177925" y="323850"/>
                    </a:lnTo>
                    <a:lnTo>
                      <a:pt x="1168400" y="0"/>
                    </a:ln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任意多边形 13"/>
              <p:cNvSpPr/>
              <p:nvPr/>
            </p:nvSpPr>
            <p:spPr>
              <a:xfrm flipV="1">
                <a:off x="11121231" y="1834357"/>
                <a:ext cx="442284" cy="343546"/>
              </a:xfrm>
              <a:custGeom>
                <a:avLst/>
                <a:gdLst>
                  <a:gd name="connsiteX0" fmla="*/ 0 w 442284"/>
                  <a:gd name="connsiteY0" fmla="*/ 343546 h 343546"/>
                  <a:gd name="connsiteX1" fmla="*/ 442284 w 442284"/>
                  <a:gd name="connsiteY1" fmla="*/ 86281 h 343546"/>
                  <a:gd name="connsiteX2" fmla="*/ 1135 w 442284"/>
                  <a:gd name="connsiteY2" fmla="*/ 0 h 343546"/>
                  <a:gd name="connsiteX3" fmla="*/ 0 w 442284"/>
                  <a:gd name="connsiteY3" fmla="*/ 646 h 343546"/>
                </a:gdLst>
                <a:ahLst/>
                <a:cxnLst>
                  <a:cxn ang="0">
                    <a:pos x="connsiteX0" y="connsiteY0"/>
                  </a:cxn>
                  <a:cxn ang="0">
                    <a:pos x="connsiteX1" y="connsiteY1"/>
                  </a:cxn>
                  <a:cxn ang="0">
                    <a:pos x="connsiteX2" y="connsiteY2"/>
                  </a:cxn>
                  <a:cxn ang="0">
                    <a:pos x="connsiteX3" y="connsiteY3"/>
                  </a:cxn>
                </a:cxnLst>
                <a:rect l="l" t="t" r="r" b="b"/>
                <a:pathLst>
                  <a:path w="442284" h="343546">
                    <a:moveTo>
                      <a:pt x="0" y="343546"/>
                    </a:moveTo>
                    <a:lnTo>
                      <a:pt x="442284" y="86281"/>
                    </a:lnTo>
                    <a:lnTo>
                      <a:pt x="1135" y="0"/>
                    </a:lnTo>
                    <a:lnTo>
                      <a:pt x="0" y="646"/>
                    </a:lnTo>
                    <a:close/>
                  </a:path>
                </a:pathLst>
              </a:custGeom>
              <a:solidFill>
                <a:srgbClr val="A9AA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任意多边形 14"/>
              <p:cNvSpPr/>
              <p:nvPr/>
            </p:nvSpPr>
            <p:spPr>
              <a:xfrm>
                <a:off x="11121232" y="1267619"/>
                <a:ext cx="992188" cy="904081"/>
              </a:xfrm>
              <a:custGeom>
                <a:avLst/>
                <a:gdLst>
                  <a:gd name="connsiteX0" fmla="*/ 796925 w 796925"/>
                  <a:gd name="connsiteY0" fmla="*/ 0 h 796925"/>
                  <a:gd name="connsiteX1" fmla="*/ 0 w 796925"/>
                  <a:gd name="connsiteY1" fmla="*/ 454025 h 796925"/>
                  <a:gd name="connsiteX2" fmla="*/ 0 w 796925"/>
                  <a:gd name="connsiteY2" fmla="*/ 796925 h 796925"/>
                  <a:gd name="connsiteX3" fmla="*/ 796925 w 796925"/>
                  <a:gd name="connsiteY3" fmla="*/ 333375 h 796925"/>
                  <a:gd name="connsiteX4" fmla="*/ 796925 w 796925"/>
                  <a:gd name="connsiteY4" fmla="*/ 0 h 796925"/>
                  <a:gd name="connsiteX0" fmla="*/ 987425 w 987425"/>
                  <a:gd name="connsiteY0" fmla="*/ 0 h 904081"/>
                  <a:gd name="connsiteX1" fmla="*/ 0 w 987425"/>
                  <a:gd name="connsiteY1" fmla="*/ 561181 h 904081"/>
                  <a:gd name="connsiteX2" fmla="*/ 0 w 987425"/>
                  <a:gd name="connsiteY2" fmla="*/ 904081 h 904081"/>
                  <a:gd name="connsiteX3" fmla="*/ 796925 w 987425"/>
                  <a:gd name="connsiteY3" fmla="*/ 440531 h 904081"/>
                  <a:gd name="connsiteX4" fmla="*/ 987425 w 987425"/>
                  <a:gd name="connsiteY4" fmla="*/ 0 h 904081"/>
                  <a:gd name="connsiteX0" fmla="*/ 987425 w 992188"/>
                  <a:gd name="connsiteY0" fmla="*/ 0 h 904081"/>
                  <a:gd name="connsiteX1" fmla="*/ 0 w 992188"/>
                  <a:gd name="connsiteY1" fmla="*/ 561181 h 904081"/>
                  <a:gd name="connsiteX2" fmla="*/ 0 w 992188"/>
                  <a:gd name="connsiteY2" fmla="*/ 904081 h 904081"/>
                  <a:gd name="connsiteX3" fmla="*/ 992188 w 992188"/>
                  <a:gd name="connsiteY3" fmla="*/ 326231 h 904081"/>
                  <a:gd name="connsiteX4" fmla="*/ 987425 w 992188"/>
                  <a:gd name="connsiteY4" fmla="*/ 0 h 90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188" h="904081">
                    <a:moveTo>
                      <a:pt x="987425" y="0"/>
                    </a:moveTo>
                    <a:lnTo>
                      <a:pt x="0" y="561181"/>
                    </a:lnTo>
                    <a:lnTo>
                      <a:pt x="0" y="904081"/>
                    </a:lnTo>
                    <a:lnTo>
                      <a:pt x="992188" y="326231"/>
                    </a:lnTo>
                    <a:cubicBezTo>
                      <a:pt x="990600" y="217487"/>
                      <a:pt x="989013" y="108744"/>
                      <a:pt x="987425" y="0"/>
                    </a:cubicBez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矩形 39"/>
            <p:cNvSpPr/>
            <p:nvPr/>
          </p:nvSpPr>
          <p:spPr>
            <a:xfrm rot="19825512">
              <a:off x="11335532" y="1639197"/>
              <a:ext cx="954107" cy="261610"/>
            </a:xfrm>
            <a:prstGeom prst="rect">
              <a:avLst/>
            </a:prstGeom>
          </p:spPr>
          <p:txBody>
            <a:bodyPr wrap="none">
              <a:spAutoFit/>
            </a:bodyPr>
            <a:lstStyle/>
            <a:p>
              <a:r>
                <a:rPr lang="en-US" altLang="zh-CN" sz="1050" dirty="0">
                  <a:solidFill>
                    <a:srgbClr val="02E695"/>
                  </a:solidFill>
                  <a:cs typeface="+mn-ea"/>
                  <a:sym typeface="+mn-lt"/>
                </a:rPr>
                <a:t>BANA</a:t>
              </a:r>
              <a:r>
                <a:rPr lang="en-US" altLang="zh-CN" sz="1050" dirty="0">
                  <a:cs typeface="+mn-ea"/>
                  <a:sym typeface="+mn-lt"/>
                </a:rPr>
                <a:t>POINT</a:t>
              </a:r>
              <a:endParaRPr lang="zh-CN" altLang="en-US" sz="1050" dirty="0">
                <a:cs typeface="+mn-ea"/>
                <a:sym typeface="+mn-lt"/>
              </a:endParaRPr>
            </a:p>
          </p:txBody>
        </p:sp>
        <p:sp>
          <p:nvSpPr>
            <p:cNvPr id="41" name="矩形 40"/>
            <p:cNvSpPr/>
            <p:nvPr/>
          </p:nvSpPr>
          <p:spPr>
            <a:xfrm rot="1719925">
              <a:off x="11547052" y="2160414"/>
              <a:ext cx="619080" cy="253916"/>
            </a:xfrm>
            <a:prstGeom prst="rect">
              <a:avLst/>
            </a:prstGeom>
          </p:spPr>
          <p:txBody>
            <a:bodyPr wrap="none">
              <a:spAutoFit/>
            </a:bodyPr>
            <a:lstStyle/>
            <a:p>
              <a:r>
                <a:rPr lang="en-US" altLang="zh-CN" sz="1050" dirty="0" err="1">
                  <a:cs typeface="+mn-ea"/>
                  <a:sym typeface="+mn-lt"/>
                </a:rPr>
                <a:t>Co</a:t>
              </a:r>
              <a:r>
                <a:rPr lang="en-US" altLang="zh-CN" sz="1050" dirty="0" err="1">
                  <a:solidFill>
                    <a:srgbClr val="02E695"/>
                  </a:solidFill>
                  <a:cs typeface="+mn-ea"/>
                  <a:sym typeface="+mn-lt"/>
                </a:rPr>
                <a:t>.Ltd</a:t>
              </a:r>
              <a:endParaRPr lang="zh-CN" altLang="en-US" sz="1050" dirty="0">
                <a:cs typeface="+mn-ea"/>
                <a:sym typeface="+mn-lt"/>
              </a:endParaRPr>
            </a:p>
          </p:txBody>
        </p:sp>
      </p:grpSp>
      <p:grpSp>
        <p:nvGrpSpPr>
          <p:cNvPr id="43" name="Group 168"/>
          <p:cNvGrpSpPr/>
          <p:nvPr/>
        </p:nvGrpSpPr>
        <p:grpSpPr>
          <a:xfrm rot="21406293">
            <a:off x="4899819" y="1199921"/>
            <a:ext cx="2392363" cy="1470534"/>
            <a:chOff x="231775" y="-3298825"/>
            <a:chExt cx="4498976" cy="2765424"/>
          </a:xfrm>
          <a:solidFill>
            <a:schemeClr val="bg1">
              <a:alpha val="5000"/>
            </a:schemeClr>
          </a:solidFill>
        </p:grpSpPr>
        <p:sp>
          <p:nvSpPr>
            <p:cNvPr id="44"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5"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6"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7"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8"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sp>
          <p:nvSpPr>
            <p:cNvPr id="49"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5C5C5C"/>
                </a:solidFill>
                <a:cs typeface="+mn-ea"/>
                <a:sym typeface="+mn-lt"/>
              </a:endParaRPr>
            </a:p>
          </p:txBody>
        </p:sp>
      </p:grpSp>
    </p:spTree>
    <p:extLst>
      <p:ext uri="{BB962C8B-B14F-4D97-AF65-F5344CB8AC3E}">
        <p14:creationId xmlns:p14="http://schemas.microsoft.com/office/powerpoint/2010/main" val="16997067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4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60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47" presetClass="entr" presetSubtype="0" fill="hold" nodeType="withEffect">
                                      <p:stCondLst>
                                        <p:cond delay="50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anim calcmode="lin" valueType="num">
                                          <p:cBhvr>
                                            <p:cTn id="53" dur="1000" fill="hold"/>
                                            <p:tgtEl>
                                              <p:spTgt spid="43"/>
                                            </p:tgtEl>
                                            <p:attrNameLst>
                                              <p:attrName>ppt_x</p:attrName>
                                            </p:attrNameLst>
                                          </p:cBhvr>
                                          <p:tavLst>
                                            <p:tav tm="0">
                                              <p:val>
                                                <p:strVal val="#ppt_x"/>
                                              </p:val>
                                            </p:tav>
                                            <p:tav tm="100000">
                                              <p:val>
                                                <p:strVal val="#ppt_x"/>
                                              </p:val>
                                            </p:tav>
                                          </p:tavLst>
                                        </p:anim>
                                        <p:anim calcmode="lin" valueType="num">
                                          <p:cBhvr>
                                            <p:cTn id="54" dur="1000" fill="hold"/>
                                            <p:tgtEl>
                                              <p:spTgt spid="43"/>
                                            </p:tgtEl>
                                            <p:attrNameLst>
                                              <p:attrName>ppt_y</p:attrName>
                                            </p:attrNameLst>
                                          </p:cBhvr>
                                          <p:tavLst>
                                            <p:tav tm="0">
                                              <p:val>
                                                <p:strVal val="#ppt_y-.1"/>
                                              </p:val>
                                            </p:tav>
                                            <p:tav tm="100000">
                                              <p:val>
                                                <p:strVal val="#ppt_y"/>
                                              </p:val>
                                            </p:tav>
                                          </p:tavLst>
                                        </p:anim>
                                      </p:childTnLst>
                                    </p:cTn>
                                  </p:par>
                                  <p:par>
                                    <p:cTn id="55" presetID="16" presetClass="entr" presetSubtype="37" fill="hold" grpId="0" nodeType="withEffect">
                                      <p:stCondLst>
                                        <p:cond delay="1250"/>
                                      </p:stCondLst>
                                      <p:childTnLst>
                                        <p:set>
                                          <p:cBhvr>
                                            <p:cTn id="56" dur="1" fill="hold">
                                              <p:stCondLst>
                                                <p:cond delay="0"/>
                                              </p:stCondLst>
                                            </p:cTn>
                                            <p:tgtEl>
                                              <p:spTgt spid="17"/>
                                            </p:tgtEl>
                                            <p:attrNameLst>
                                              <p:attrName>style.visibility</p:attrName>
                                            </p:attrNameLst>
                                          </p:cBhvr>
                                          <p:to>
                                            <p:strVal val="visible"/>
                                          </p:to>
                                        </p:set>
                                        <p:animEffect transition="in" filter="barn(outVertical)">
                                          <p:cBhvr>
                                            <p:cTn id="57" dur="500"/>
                                            <p:tgtEl>
                                              <p:spTgt spid="17"/>
                                            </p:tgtEl>
                                          </p:cBhvr>
                                        </p:animEffect>
                                      </p:childTnLst>
                                    </p:cTn>
                                  </p:par>
                                  <p:par>
                                    <p:cTn id="58" presetID="42" presetClass="entr" presetSubtype="0" fill="hold" grpId="0" nodeType="withEffect">
                                      <p:stCondLst>
                                        <p:cond delay="50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50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1000"/>
                                            <p:tgtEl>
                                              <p:spTgt spid="18"/>
                                            </p:tgtEl>
                                          </p:cBhvr>
                                        </p:animEffect>
                                        <p:anim calcmode="lin" valueType="num">
                                          <p:cBhvr>
                                            <p:cTn id="66" dur="1000" fill="hold"/>
                                            <p:tgtEl>
                                              <p:spTgt spid="18"/>
                                            </p:tgtEl>
                                            <p:attrNameLst>
                                              <p:attrName>ppt_x</p:attrName>
                                            </p:attrNameLst>
                                          </p:cBhvr>
                                          <p:tavLst>
                                            <p:tav tm="0">
                                              <p:val>
                                                <p:strVal val="#ppt_x"/>
                                              </p:val>
                                            </p:tav>
                                            <p:tav tm="100000">
                                              <p:val>
                                                <p:strVal val="#ppt_x"/>
                                              </p:val>
                                            </p:tav>
                                          </p:tavLst>
                                        </p:anim>
                                        <p:anim calcmode="lin" valueType="num">
                                          <p:cBhvr>
                                            <p:cTn id="67" dur="1000" fill="hold"/>
                                            <p:tgtEl>
                                              <p:spTgt spid="18"/>
                                            </p:tgtEl>
                                            <p:attrNameLst>
                                              <p:attrName>ppt_y</p:attrName>
                                            </p:attrNameLst>
                                          </p:cBhvr>
                                          <p:tavLst>
                                            <p:tav tm="0">
                                              <p:val>
                                                <p:strVal val="#ppt_y+.1"/>
                                              </p:val>
                                            </p:tav>
                                            <p:tav tm="100000">
                                              <p:val>
                                                <p:strVal val="#ppt_y"/>
                                              </p:val>
                                            </p:tav>
                                          </p:tavLst>
                                        </p:anim>
                                      </p:childTnLst>
                                    </p:cTn>
                                  </p:par>
                                  <p:par>
                                    <p:cTn id="68" presetID="12" presetClass="entr" presetSubtype="1" fill="hold" nodeType="withEffect">
                                      <p:stCondLst>
                                        <p:cond delay="175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p:tgtEl>
                                              <p:spTgt spid="20"/>
                                            </p:tgtEl>
                                            <p:attrNameLst>
                                              <p:attrName>ppt_y</p:attrName>
                                            </p:attrNameLst>
                                          </p:cBhvr>
                                          <p:tavLst>
                                            <p:tav tm="0">
                                              <p:val>
                                                <p:strVal val="#ppt_y-#ppt_h*1.125000"/>
                                              </p:val>
                                            </p:tav>
                                            <p:tav tm="100000">
                                              <p:val>
                                                <p:strVal val="#ppt_y"/>
                                              </p:val>
                                            </p:tav>
                                          </p:tavLst>
                                        </p:anim>
                                        <p:animEffect transition="in" filter="wipe(down)">
                                          <p:cBhvr>
                                            <p:cTn id="71" dur="500"/>
                                            <p:tgtEl>
                                              <p:spTgt spid="20"/>
                                            </p:tgtEl>
                                          </p:cBhvr>
                                        </p:animEffect>
                                      </p:childTnLst>
                                    </p:cTn>
                                  </p:par>
                                  <p:par>
                                    <p:cTn id="72" presetID="2" presetClass="entr" presetSubtype="2" fill="hold" nodeType="withEffect" p14:presetBounceEnd="60000">
                                      <p:stCondLst>
                                        <p:cond delay="2250"/>
                                      </p:stCondLst>
                                      <p:childTnLst>
                                        <p:set>
                                          <p:cBhvr>
                                            <p:cTn id="73" dur="1" fill="hold">
                                              <p:stCondLst>
                                                <p:cond delay="0"/>
                                              </p:stCondLst>
                                            </p:cTn>
                                            <p:tgtEl>
                                              <p:spTgt spid="42"/>
                                            </p:tgtEl>
                                            <p:attrNameLst>
                                              <p:attrName>style.visibility</p:attrName>
                                            </p:attrNameLst>
                                          </p:cBhvr>
                                          <p:to>
                                            <p:strVal val="visible"/>
                                          </p:to>
                                        </p:set>
                                        <p:anim calcmode="lin" valueType="num" p14:bounceEnd="60000">
                                          <p:cBhvr additive="base">
                                            <p:cTn id="74" dur="50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75"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p:bldP spid="7" grpId="0" animBg="1"/>
          <p:bldP spid="23"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animBg="1"/>
          <p:bldP spid="36" grpId="0" animBg="1"/>
          <p:bldP spid="37" grpId="0" animBg="1"/>
          <p:bldP spid="3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4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60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2" presetClass="entr" presetSubtype="8" fill="hold" grpId="0" nodeType="withEffect">
                                      <p:stCondLst>
                                        <p:cond delay="0"/>
                                      </p:stCondLst>
                                      <p:iterate type="lt">
                                        <p:tmPct val="10000"/>
                                      </p:iterate>
                                      <p:childTnLst>
                                        <p:set>
                                          <p:cBhvr>
                                            <p:cTn id="51" dur="1" fill="hold">
                                              <p:stCondLst>
                                                <p:cond delay="0"/>
                                              </p:stCondLst>
                                            </p:cTn>
                                            <p:tgtEl>
                                              <p:spTgt spid="3"/>
                                            </p:tgtEl>
                                            <p:attrNameLst>
                                              <p:attrName>style.visibility</p:attrName>
                                            </p:attrNameLst>
                                          </p:cBhvr>
                                          <p:to>
                                            <p:strVal val="visible"/>
                                          </p:to>
                                        </p:set>
                                        <p:anim calcmode="lin" valueType="num">
                                          <p:cBhvr additive="base">
                                            <p:cTn id="52" dur="500" fill="hold"/>
                                            <p:tgtEl>
                                              <p:spTgt spid="3"/>
                                            </p:tgtEl>
                                            <p:attrNameLst>
                                              <p:attrName>ppt_x</p:attrName>
                                            </p:attrNameLst>
                                          </p:cBhvr>
                                          <p:tavLst>
                                            <p:tav tm="0">
                                              <p:val>
                                                <p:strVal val="0-#ppt_w/2"/>
                                              </p:val>
                                            </p:tav>
                                            <p:tav tm="100000">
                                              <p:val>
                                                <p:strVal val="#ppt_x"/>
                                              </p:val>
                                            </p:tav>
                                          </p:tavLst>
                                        </p:anim>
                                        <p:anim calcmode="lin" valueType="num">
                                          <p:cBhvr additive="base">
                                            <p:cTn id="53" dur="500" fill="hold"/>
                                            <p:tgtEl>
                                              <p:spTgt spid="3"/>
                                            </p:tgtEl>
                                            <p:attrNameLst>
                                              <p:attrName>ppt_y</p:attrName>
                                            </p:attrNameLst>
                                          </p:cBhvr>
                                          <p:tavLst>
                                            <p:tav tm="0">
                                              <p:val>
                                                <p:strVal val="#ppt_y"/>
                                              </p:val>
                                            </p:tav>
                                            <p:tav tm="100000">
                                              <p:val>
                                                <p:strVal val="#ppt_y"/>
                                              </p:val>
                                            </p:tav>
                                          </p:tavLst>
                                        </p:anim>
                                      </p:childTnLst>
                                    </p:cTn>
                                  </p:par>
                                  <p:par>
                                    <p:cTn id="54" presetID="47" presetClass="entr" presetSubtype="0" fill="hold" nodeType="withEffect">
                                      <p:stCondLst>
                                        <p:cond delay="50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1000"/>
                                            <p:tgtEl>
                                              <p:spTgt spid="43"/>
                                            </p:tgtEl>
                                          </p:cBhvr>
                                        </p:animEffect>
                                        <p:anim calcmode="lin" valueType="num">
                                          <p:cBhvr>
                                            <p:cTn id="57" dur="1000" fill="hold"/>
                                            <p:tgtEl>
                                              <p:spTgt spid="43"/>
                                            </p:tgtEl>
                                            <p:attrNameLst>
                                              <p:attrName>ppt_x</p:attrName>
                                            </p:attrNameLst>
                                          </p:cBhvr>
                                          <p:tavLst>
                                            <p:tav tm="0">
                                              <p:val>
                                                <p:strVal val="#ppt_x"/>
                                              </p:val>
                                            </p:tav>
                                            <p:tav tm="100000">
                                              <p:val>
                                                <p:strVal val="#ppt_x"/>
                                              </p:val>
                                            </p:tav>
                                          </p:tavLst>
                                        </p:anim>
                                        <p:anim calcmode="lin" valueType="num">
                                          <p:cBhvr>
                                            <p:cTn id="58" dur="1000" fill="hold"/>
                                            <p:tgtEl>
                                              <p:spTgt spid="43"/>
                                            </p:tgtEl>
                                            <p:attrNameLst>
                                              <p:attrName>ppt_y</p:attrName>
                                            </p:attrNameLst>
                                          </p:cBhvr>
                                          <p:tavLst>
                                            <p:tav tm="0">
                                              <p:val>
                                                <p:strVal val="#ppt_y-.1"/>
                                              </p:val>
                                            </p:tav>
                                            <p:tav tm="100000">
                                              <p:val>
                                                <p:strVal val="#ppt_y"/>
                                              </p:val>
                                            </p:tav>
                                          </p:tavLst>
                                        </p:anim>
                                      </p:childTnLst>
                                    </p:cTn>
                                  </p:par>
                                  <p:par>
                                    <p:cTn id="59" presetID="16" presetClass="entr" presetSubtype="37" fill="hold" grpId="0" nodeType="withEffect">
                                      <p:stCondLst>
                                        <p:cond delay="1250"/>
                                      </p:stCondLst>
                                      <p:childTnLst>
                                        <p:set>
                                          <p:cBhvr>
                                            <p:cTn id="60" dur="1" fill="hold">
                                              <p:stCondLst>
                                                <p:cond delay="0"/>
                                              </p:stCondLst>
                                            </p:cTn>
                                            <p:tgtEl>
                                              <p:spTgt spid="17"/>
                                            </p:tgtEl>
                                            <p:attrNameLst>
                                              <p:attrName>style.visibility</p:attrName>
                                            </p:attrNameLst>
                                          </p:cBhvr>
                                          <p:to>
                                            <p:strVal val="visible"/>
                                          </p:to>
                                        </p:set>
                                        <p:animEffect transition="in" filter="barn(outVertical)">
                                          <p:cBhvr>
                                            <p:cTn id="61" dur="500"/>
                                            <p:tgtEl>
                                              <p:spTgt spid="17"/>
                                            </p:tgtEl>
                                          </p:cBhvr>
                                        </p:animEffect>
                                      </p:childTnLst>
                                    </p:cTn>
                                  </p:par>
                                  <p:par>
                                    <p:cTn id="62" presetID="42" presetClass="entr" presetSubtype="0" fill="hold" grpId="0"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50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125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1000"/>
                                            <p:tgtEl>
                                              <p:spTgt spid="39"/>
                                            </p:tgtEl>
                                          </p:cBhvr>
                                        </p:animEffect>
                                        <p:anim calcmode="lin" valueType="num">
                                          <p:cBhvr>
                                            <p:cTn id="75" dur="1000" fill="hold"/>
                                            <p:tgtEl>
                                              <p:spTgt spid="39"/>
                                            </p:tgtEl>
                                            <p:attrNameLst>
                                              <p:attrName>ppt_x</p:attrName>
                                            </p:attrNameLst>
                                          </p:cBhvr>
                                          <p:tavLst>
                                            <p:tav tm="0">
                                              <p:val>
                                                <p:strVal val="#ppt_x"/>
                                              </p:val>
                                            </p:tav>
                                            <p:tav tm="100000">
                                              <p:val>
                                                <p:strVal val="#ppt_x"/>
                                              </p:val>
                                            </p:tav>
                                          </p:tavLst>
                                        </p:anim>
                                        <p:anim calcmode="lin" valueType="num">
                                          <p:cBhvr>
                                            <p:cTn id="76" dur="1000" fill="hold"/>
                                            <p:tgtEl>
                                              <p:spTgt spid="39"/>
                                            </p:tgtEl>
                                            <p:attrNameLst>
                                              <p:attrName>ppt_y</p:attrName>
                                            </p:attrNameLst>
                                          </p:cBhvr>
                                          <p:tavLst>
                                            <p:tav tm="0">
                                              <p:val>
                                                <p:strVal val="#ppt_y+.1"/>
                                              </p:val>
                                            </p:tav>
                                            <p:tav tm="100000">
                                              <p:val>
                                                <p:strVal val="#ppt_y"/>
                                              </p:val>
                                            </p:tav>
                                          </p:tavLst>
                                        </p:anim>
                                      </p:childTnLst>
                                    </p:cTn>
                                  </p:par>
                                  <p:par>
                                    <p:cTn id="77" presetID="12" presetClass="entr" presetSubtype="1" fill="hold" nodeType="withEffect">
                                      <p:stCondLst>
                                        <p:cond delay="175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p:tgtEl>
                                              <p:spTgt spid="20"/>
                                            </p:tgtEl>
                                            <p:attrNameLst>
                                              <p:attrName>ppt_y</p:attrName>
                                            </p:attrNameLst>
                                          </p:cBhvr>
                                          <p:tavLst>
                                            <p:tav tm="0">
                                              <p:val>
                                                <p:strVal val="#ppt_y-#ppt_h*1.125000"/>
                                              </p:val>
                                            </p:tav>
                                            <p:tav tm="100000">
                                              <p:val>
                                                <p:strVal val="#ppt_y"/>
                                              </p:val>
                                            </p:tav>
                                          </p:tavLst>
                                        </p:anim>
                                        <p:animEffect transition="in" filter="wipe(down)">
                                          <p:cBhvr>
                                            <p:cTn id="80" dur="500"/>
                                            <p:tgtEl>
                                              <p:spTgt spid="20"/>
                                            </p:tgtEl>
                                          </p:cBhvr>
                                        </p:animEffect>
                                      </p:childTnLst>
                                    </p:cTn>
                                  </p:par>
                                  <p:par>
                                    <p:cTn id="81" presetID="2" presetClass="entr" presetSubtype="2" fill="hold" nodeType="withEffect">
                                      <p:stCondLst>
                                        <p:cond delay="225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1+#ppt_w/2"/>
                                              </p:val>
                                            </p:tav>
                                            <p:tav tm="100000">
                                              <p:val>
                                                <p:strVal val="#ppt_x"/>
                                              </p:val>
                                            </p:tav>
                                          </p:tavLst>
                                        </p:anim>
                                        <p:anim calcmode="lin" valueType="num">
                                          <p:cBhvr additive="base">
                                            <p:cTn id="84"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animBg="1"/>
          <p:bldP spid="16" grpId="0" animBg="1"/>
          <p:bldP spid="18" grpId="0"/>
          <p:bldP spid="7" grpId="0" animBg="1"/>
          <p:bldP spid="23" grpId="0" animBg="1"/>
          <p:bldP spid="25" grpId="0" animBg="1"/>
          <p:bldP spid="26" grpId="0" animBg="1"/>
          <p:bldP spid="27" grpId="0" animBg="1"/>
          <p:bldP spid="28" grpId="0" animBg="1"/>
          <p:bldP spid="29" grpId="0" animBg="1"/>
          <p:bldP spid="30" grpId="0" animBg="1"/>
          <p:bldP spid="32" grpId="0" animBg="1"/>
          <p:bldP spid="33" grpId="0" animBg="1"/>
          <p:bldP spid="34" grpId="0" animBg="1"/>
          <p:bldP spid="35" grpId="0" animBg="1"/>
          <p:bldP spid="36" grpId="0" animBg="1"/>
          <p:bldP spid="37" grpId="0" animBg="1"/>
          <p:bldP spid="38" grpId="0" animBg="1"/>
          <p:bldP spid="3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V="1">
            <a:off x="-1895475" y="0"/>
            <a:ext cx="15982950" cy="6858000"/>
            <a:chOff x="0" y="0"/>
            <a:chExt cx="16235266" cy="685800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aphicFrame>
        <p:nvGraphicFramePr>
          <p:cNvPr id="7" name="表格 6"/>
          <p:cNvGraphicFramePr>
            <a:graphicFrameLocks noGrp="1"/>
          </p:cNvGraphicFramePr>
          <p:nvPr>
            <p:extLst>
              <p:ext uri="{D42A27DB-BD31-4B8C-83A1-F6EECF244321}">
                <p14:modId xmlns:p14="http://schemas.microsoft.com/office/powerpoint/2010/main" val="3067231613"/>
              </p:ext>
            </p:extLst>
          </p:nvPr>
        </p:nvGraphicFramePr>
        <p:xfrm>
          <a:off x="-246741" y="-508001"/>
          <a:ext cx="12714520" cy="7837712"/>
        </p:xfrm>
        <a:graphic>
          <a:graphicData uri="http://schemas.openxmlformats.org/drawingml/2006/table">
            <a:tbl>
              <a:tblPr firstRow="1" bandRow="1">
                <a:tableStyleId>{5C22544A-7EE6-4342-B048-85BDC9FD1C3A}</a:tableStyleId>
              </a:tblPr>
              <a:tblGrid>
                <a:gridCol w="978040">
                  <a:extLst>
                    <a:ext uri="{9D8B030D-6E8A-4147-A177-3AD203B41FA5}">
                      <a16:colId xmlns:a16="http://schemas.microsoft.com/office/drawing/2014/main" val="20000"/>
                    </a:ext>
                  </a:extLst>
                </a:gridCol>
                <a:gridCol w="978040">
                  <a:extLst>
                    <a:ext uri="{9D8B030D-6E8A-4147-A177-3AD203B41FA5}">
                      <a16:colId xmlns:a16="http://schemas.microsoft.com/office/drawing/2014/main" val="20001"/>
                    </a:ext>
                  </a:extLst>
                </a:gridCol>
                <a:gridCol w="978040">
                  <a:extLst>
                    <a:ext uri="{9D8B030D-6E8A-4147-A177-3AD203B41FA5}">
                      <a16:colId xmlns:a16="http://schemas.microsoft.com/office/drawing/2014/main" val="20002"/>
                    </a:ext>
                  </a:extLst>
                </a:gridCol>
                <a:gridCol w="978040">
                  <a:extLst>
                    <a:ext uri="{9D8B030D-6E8A-4147-A177-3AD203B41FA5}">
                      <a16:colId xmlns:a16="http://schemas.microsoft.com/office/drawing/2014/main" val="20003"/>
                    </a:ext>
                  </a:extLst>
                </a:gridCol>
                <a:gridCol w="978040">
                  <a:extLst>
                    <a:ext uri="{9D8B030D-6E8A-4147-A177-3AD203B41FA5}">
                      <a16:colId xmlns:a16="http://schemas.microsoft.com/office/drawing/2014/main" val="20004"/>
                    </a:ext>
                  </a:extLst>
                </a:gridCol>
                <a:gridCol w="978040">
                  <a:extLst>
                    <a:ext uri="{9D8B030D-6E8A-4147-A177-3AD203B41FA5}">
                      <a16:colId xmlns:a16="http://schemas.microsoft.com/office/drawing/2014/main" val="20005"/>
                    </a:ext>
                  </a:extLst>
                </a:gridCol>
                <a:gridCol w="978040">
                  <a:extLst>
                    <a:ext uri="{9D8B030D-6E8A-4147-A177-3AD203B41FA5}">
                      <a16:colId xmlns:a16="http://schemas.microsoft.com/office/drawing/2014/main" val="20006"/>
                    </a:ext>
                  </a:extLst>
                </a:gridCol>
                <a:gridCol w="978040">
                  <a:extLst>
                    <a:ext uri="{9D8B030D-6E8A-4147-A177-3AD203B41FA5}">
                      <a16:colId xmlns:a16="http://schemas.microsoft.com/office/drawing/2014/main" val="20007"/>
                    </a:ext>
                  </a:extLst>
                </a:gridCol>
                <a:gridCol w="978040">
                  <a:extLst>
                    <a:ext uri="{9D8B030D-6E8A-4147-A177-3AD203B41FA5}">
                      <a16:colId xmlns:a16="http://schemas.microsoft.com/office/drawing/2014/main" val="20008"/>
                    </a:ext>
                  </a:extLst>
                </a:gridCol>
                <a:gridCol w="978040">
                  <a:extLst>
                    <a:ext uri="{9D8B030D-6E8A-4147-A177-3AD203B41FA5}">
                      <a16:colId xmlns:a16="http://schemas.microsoft.com/office/drawing/2014/main" val="20009"/>
                    </a:ext>
                  </a:extLst>
                </a:gridCol>
                <a:gridCol w="978040">
                  <a:extLst>
                    <a:ext uri="{9D8B030D-6E8A-4147-A177-3AD203B41FA5}">
                      <a16:colId xmlns:a16="http://schemas.microsoft.com/office/drawing/2014/main" val="20010"/>
                    </a:ext>
                  </a:extLst>
                </a:gridCol>
                <a:gridCol w="978040">
                  <a:extLst>
                    <a:ext uri="{9D8B030D-6E8A-4147-A177-3AD203B41FA5}">
                      <a16:colId xmlns:a16="http://schemas.microsoft.com/office/drawing/2014/main" val="20011"/>
                    </a:ext>
                  </a:extLst>
                </a:gridCol>
                <a:gridCol w="978040">
                  <a:extLst>
                    <a:ext uri="{9D8B030D-6E8A-4147-A177-3AD203B41FA5}">
                      <a16:colId xmlns:a16="http://schemas.microsoft.com/office/drawing/2014/main" val="20012"/>
                    </a:ext>
                  </a:extLst>
                </a:gridCol>
              </a:tblGrid>
              <a:tr h="979714">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19" name="椭圆 18"/>
          <p:cNvSpPr/>
          <p:nvPr/>
        </p:nvSpPr>
        <p:spPr>
          <a:xfrm>
            <a:off x="3632038" y="435769"/>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3587586" y="2351899"/>
            <a:ext cx="155578" cy="155578"/>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77353" y="239635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531887" y="140017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677353" y="4362448"/>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3632038" y="5341142"/>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5586723" y="239635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3632038" y="4356933"/>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7547765" y="239716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9480871" y="434105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0480988" y="239478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9499600" y="239478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695326" y="3376612"/>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7531887" y="629840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0478607" y="533876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5986509" y="6507543"/>
            <a:ext cx="218982" cy="238946"/>
            <a:chOff x="2679700" y="5976938"/>
            <a:chExt cx="1905001" cy="2078681"/>
          </a:xfrm>
        </p:grpSpPr>
        <p:sp>
          <p:nvSpPr>
            <p:cNvPr id="10"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11" name="任意多边形 10"/>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12" name="矩形 11"/>
          <p:cNvSpPr/>
          <p:nvPr/>
        </p:nvSpPr>
        <p:spPr>
          <a:xfrm>
            <a:off x="4856358" y="2004755"/>
            <a:ext cx="2629548" cy="2443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4787056" y="1885950"/>
            <a:ext cx="2629548" cy="2471141"/>
            <a:chOff x="4787056" y="1517650"/>
            <a:chExt cx="2629548" cy="2471141"/>
          </a:xfrm>
        </p:grpSpPr>
        <p:sp>
          <p:nvSpPr>
            <p:cNvPr id="13" name="矩形 12"/>
            <p:cNvSpPr/>
            <p:nvPr/>
          </p:nvSpPr>
          <p:spPr>
            <a:xfrm>
              <a:off x="4787056" y="1517650"/>
              <a:ext cx="2629548" cy="2471141"/>
            </a:xfrm>
            <a:prstGeom prst="rect">
              <a:avLst/>
            </a:prstGeom>
            <a:pattFill prst="dkVert">
              <a:fgClr>
                <a:srgbClr val="02E695"/>
              </a:fgClr>
              <a:bgClr>
                <a:srgbClr val="1F222D"/>
              </a:bgClr>
            </a:patt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AutoShape 29"/>
            <p:cNvSpPr>
              <a:spLocks/>
            </p:cNvSpPr>
            <p:nvPr/>
          </p:nvSpPr>
          <p:spPr bwMode="auto">
            <a:xfrm>
              <a:off x="5348052" y="1946354"/>
              <a:ext cx="1521297" cy="16317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71721"/>
            </a:solidFill>
            <a:ln>
              <a:noFill/>
            </a:ln>
            <a:effectLst/>
            <a:extLst/>
          </p:spPr>
          <p:txBody>
            <a:bodyPr lIns="38086" tIns="38086" rIns="38086" bIns="38086" anchor="ctr"/>
            <a:lstStyle/>
            <a:p>
              <a:pPr defTabSz="342528">
                <a:defRPr/>
              </a:pPr>
              <a:endParaRPr lang="es-ES" sz="2100">
                <a:effectLst>
                  <a:outerShdw blurRad="38100" dist="38100" dir="2700000" algn="tl">
                    <a:srgbClr val="000000"/>
                  </a:outerShdw>
                </a:effectLst>
                <a:cs typeface="+mn-ea"/>
                <a:sym typeface="+mn-lt"/>
              </a:endParaRPr>
            </a:p>
          </p:txBody>
        </p:sp>
      </p:grpSp>
      <p:sp>
        <p:nvSpPr>
          <p:cNvPr id="18" name="Title 1"/>
          <p:cNvSpPr txBox="1">
            <a:spLocks/>
          </p:cNvSpPr>
          <p:nvPr/>
        </p:nvSpPr>
        <p:spPr>
          <a:xfrm>
            <a:off x="3093759" y="4500693"/>
            <a:ext cx="6004482" cy="858707"/>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3600" b="1" dirty="0">
                <a:solidFill>
                  <a:srgbClr val="02E695"/>
                </a:solidFill>
                <a:latin typeface="+mn-lt"/>
                <a:ea typeface="+mn-ea"/>
                <a:cs typeface="+mn-ea"/>
                <a:sym typeface="+mn-lt"/>
              </a:rPr>
              <a:t>Introduction</a:t>
            </a:r>
          </a:p>
        </p:txBody>
      </p:sp>
    </p:spTree>
    <p:extLst>
      <p:ext uri="{BB962C8B-B14F-4D97-AF65-F5344CB8AC3E}">
        <p14:creationId xmlns:p14="http://schemas.microsoft.com/office/powerpoint/2010/main" val="326401881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80000">
                                      <p:stCondLst>
                                        <p:cond delay="500"/>
                                      </p:stCondLst>
                                      <p:iterate type="wd">
                                        <p:tmPct val="10000"/>
                                      </p:iterate>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iterate type="wd">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415274" y="-17413"/>
            <a:ext cx="15982950" cy="6858000"/>
            <a:chOff x="0" y="0"/>
            <a:chExt cx="16235266" cy="685800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3847528" cy="830997"/>
          </a:xfrm>
          <a:prstGeom prst="rect">
            <a:avLst/>
          </a:prstGeom>
          <a:noFill/>
        </p:spPr>
        <p:txBody>
          <a:bodyPr wrap="none" rtlCol="0">
            <a:spAutoFit/>
          </a:bodyPr>
          <a:lstStyle/>
          <a:p>
            <a:r>
              <a:rPr lang="en-US" altLang="zh-CN" sz="4800" b="1" dirty="0">
                <a:solidFill>
                  <a:schemeClr val="bg1"/>
                </a:solidFill>
                <a:cs typeface="+mn-ea"/>
                <a:sym typeface="+mn-lt"/>
              </a:rPr>
              <a:t>Background</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矩形 6"/>
          <p:cNvSpPr/>
          <p:nvPr/>
        </p:nvSpPr>
        <p:spPr>
          <a:xfrm>
            <a:off x="266549" y="1653122"/>
            <a:ext cx="8299935" cy="2677656"/>
          </a:xfrm>
          <a:prstGeom prst="rect">
            <a:avLst/>
          </a:prstGeom>
        </p:spPr>
        <p:txBody>
          <a:bodyPr wrap="square">
            <a:spAutoFit/>
          </a:bodyPr>
          <a:lstStyle/>
          <a:p>
            <a:r>
              <a:rPr lang="en-US" altLang="zh-CN" sz="2800" dirty="0">
                <a:solidFill>
                  <a:schemeClr val="bg1"/>
                </a:solidFill>
                <a:latin typeface="Calibri" charset="0"/>
                <a:ea typeface="宋体" charset="-122"/>
                <a:cs typeface="Times New Roman" charset="0"/>
              </a:rPr>
              <a:t>Nowadays, lots of  calendar apps are designed for users. They allow uses to note down arrangements and events. However, some people also want to share events to their friends. It can be a party or  a meeting. In this case, we want to design a calendar application to allow users share and  arrange events properly.</a:t>
            </a:r>
            <a:endParaRPr lang="zh-CN" altLang="en-US" sz="2800" dirty="0">
              <a:solidFill>
                <a:schemeClr val="bg1"/>
              </a:solidFill>
            </a:endParaRPr>
          </a:p>
        </p:txBody>
      </p:sp>
    </p:spTree>
    <p:extLst>
      <p:ext uri="{BB962C8B-B14F-4D97-AF65-F5344CB8AC3E}">
        <p14:creationId xmlns:p14="http://schemas.microsoft.com/office/powerpoint/2010/main" val="339122591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415274" y="-17413"/>
            <a:ext cx="15982950" cy="6858000"/>
            <a:chOff x="0" y="0"/>
            <a:chExt cx="16235266" cy="685800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7500771" cy="830997"/>
          </a:xfrm>
          <a:prstGeom prst="rect">
            <a:avLst/>
          </a:prstGeom>
          <a:noFill/>
        </p:spPr>
        <p:txBody>
          <a:bodyPr wrap="none" rtlCol="0">
            <a:spAutoFit/>
          </a:bodyPr>
          <a:lstStyle/>
          <a:p>
            <a:r>
              <a:rPr lang="en-US" altLang="zh-CN" sz="4800" b="1" dirty="0">
                <a:solidFill>
                  <a:schemeClr val="bg1"/>
                </a:solidFill>
                <a:cs typeface="+mn-ea"/>
                <a:sym typeface="+mn-lt"/>
              </a:rPr>
              <a:t>What is Marvel Calendar</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矩形 6"/>
          <p:cNvSpPr/>
          <p:nvPr/>
        </p:nvSpPr>
        <p:spPr>
          <a:xfrm>
            <a:off x="266550" y="1546204"/>
            <a:ext cx="4709465" cy="4524315"/>
          </a:xfrm>
          <a:prstGeom prst="rect">
            <a:avLst/>
          </a:prstGeom>
        </p:spPr>
        <p:txBody>
          <a:bodyPr wrap="square">
            <a:spAutoFit/>
          </a:bodyPr>
          <a:lstStyle/>
          <a:p>
            <a:r>
              <a:rPr lang="en-US" altLang="zh-CN" sz="2400" dirty="0">
                <a:solidFill>
                  <a:schemeClr val="bg1"/>
                </a:solidFill>
                <a:latin typeface="Calibri" charset="0"/>
                <a:ea typeface="宋体" charset="-122"/>
                <a:cs typeface="Times New Roman" charset="0"/>
              </a:rPr>
              <a:t>Marvel Calendar is an simple web calendar app that is easy to manage events and share events. enables you to create and edit events</a:t>
            </a:r>
          </a:p>
          <a:p>
            <a:endParaRPr lang="en-US" altLang="zh-CN" sz="2400" dirty="0">
              <a:solidFill>
                <a:schemeClr val="bg1"/>
              </a:solidFill>
              <a:latin typeface="Calibri" charset="0"/>
              <a:ea typeface="宋体" charset="-122"/>
              <a:cs typeface="Times New Roman" charset="0"/>
            </a:endParaRPr>
          </a:p>
          <a:p>
            <a:r>
              <a:rPr lang="en-US" altLang="zh-CN" sz="2400" dirty="0">
                <a:solidFill>
                  <a:schemeClr val="bg1"/>
                </a:solidFill>
                <a:latin typeface="Calibri" charset="0"/>
                <a:ea typeface="宋体" charset="-122"/>
                <a:cs typeface="Times New Roman" charset="0"/>
              </a:rPr>
              <a:t>Marvel Calendar is a MEAN  stack web application using MongoDB, Express, Angular, and NodeJS.</a:t>
            </a:r>
          </a:p>
          <a:p>
            <a:r>
              <a:rPr lang="en-US" altLang="zh-CN" sz="2400" dirty="0">
                <a:solidFill>
                  <a:schemeClr val="bg1"/>
                </a:solidFill>
                <a:latin typeface="Calibri" charset="0"/>
                <a:ea typeface="宋体" charset="-122"/>
                <a:cs typeface="Times New Roman" charset="0"/>
              </a:rPr>
              <a:t>We build a RESTful API and using it to perform CRUD operations on a MongoDB database through an Angular frontend.</a:t>
            </a:r>
          </a:p>
        </p:txBody>
      </p:sp>
      <p:pic>
        <p:nvPicPr>
          <p:cNvPr id="12" name="图片 11">
            <a:extLst>
              <a:ext uri="{FF2B5EF4-FFF2-40B4-BE49-F238E27FC236}">
                <a16:creationId xmlns:a16="http://schemas.microsoft.com/office/drawing/2014/main" id="{5012C752-9FAB-4FF7-983F-888F4DB61D2B}"/>
              </a:ext>
            </a:extLst>
          </p:cNvPr>
          <p:cNvPicPr>
            <a:picLocks noChangeAspect="1"/>
          </p:cNvPicPr>
          <p:nvPr/>
        </p:nvPicPr>
        <p:blipFill>
          <a:blip r:embed="rId4"/>
          <a:stretch>
            <a:fillRect/>
          </a:stretch>
        </p:blipFill>
        <p:spPr>
          <a:xfrm>
            <a:off x="4976015" y="1514801"/>
            <a:ext cx="8012158" cy="4186238"/>
          </a:xfrm>
          <a:prstGeom prst="rect">
            <a:avLst/>
          </a:prstGeom>
        </p:spPr>
      </p:pic>
    </p:spTree>
    <p:extLst>
      <p:ext uri="{BB962C8B-B14F-4D97-AF65-F5344CB8AC3E}">
        <p14:creationId xmlns:p14="http://schemas.microsoft.com/office/powerpoint/2010/main" val="315987696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flipV="1">
            <a:off x="-1895475" y="0"/>
            <a:ext cx="15982950" cy="6858000"/>
            <a:chOff x="0" y="0"/>
            <a:chExt cx="16235266" cy="685800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aphicFrame>
        <p:nvGraphicFramePr>
          <p:cNvPr id="7" name="表格 6"/>
          <p:cNvGraphicFramePr>
            <a:graphicFrameLocks noGrp="1"/>
          </p:cNvGraphicFramePr>
          <p:nvPr>
            <p:extLst/>
          </p:nvPr>
        </p:nvGraphicFramePr>
        <p:xfrm>
          <a:off x="-246741" y="-508001"/>
          <a:ext cx="12714520" cy="7837712"/>
        </p:xfrm>
        <a:graphic>
          <a:graphicData uri="http://schemas.openxmlformats.org/drawingml/2006/table">
            <a:tbl>
              <a:tblPr firstRow="1" bandRow="1">
                <a:tableStyleId>{5C22544A-7EE6-4342-B048-85BDC9FD1C3A}</a:tableStyleId>
              </a:tblPr>
              <a:tblGrid>
                <a:gridCol w="978040">
                  <a:extLst>
                    <a:ext uri="{9D8B030D-6E8A-4147-A177-3AD203B41FA5}">
                      <a16:colId xmlns:a16="http://schemas.microsoft.com/office/drawing/2014/main" val="20000"/>
                    </a:ext>
                  </a:extLst>
                </a:gridCol>
                <a:gridCol w="978040">
                  <a:extLst>
                    <a:ext uri="{9D8B030D-6E8A-4147-A177-3AD203B41FA5}">
                      <a16:colId xmlns:a16="http://schemas.microsoft.com/office/drawing/2014/main" val="20001"/>
                    </a:ext>
                  </a:extLst>
                </a:gridCol>
                <a:gridCol w="978040">
                  <a:extLst>
                    <a:ext uri="{9D8B030D-6E8A-4147-A177-3AD203B41FA5}">
                      <a16:colId xmlns:a16="http://schemas.microsoft.com/office/drawing/2014/main" val="20002"/>
                    </a:ext>
                  </a:extLst>
                </a:gridCol>
                <a:gridCol w="978040">
                  <a:extLst>
                    <a:ext uri="{9D8B030D-6E8A-4147-A177-3AD203B41FA5}">
                      <a16:colId xmlns:a16="http://schemas.microsoft.com/office/drawing/2014/main" val="20003"/>
                    </a:ext>
                  </a:extLst>
                </a:gridCol>
                <a:gridCol w="978040">
                  <a:extLst>
                    <a:ext uri="{9D8B030D-6E8A-4147-A177-3AD203B41FA5}">
                      <a16:colId xmlns:a16="http://schemas.microsoft.com/office/drawing/2014/main" val="20004"/>
                    </a:ext>
                  </a:extLst>
                </a:gridCol>
                <a:gridCol w="978040">
                  <a:extLst>
                    <a:ext uri="{9D8B030D-6E8A-4147-A177-3AD203B41FA5}">
                      <a16:colId xmlns:a16="http://schemas.microsoft.com/office/drawing/2014/main" val="20005"/>
                    </a:ext>
                  </a:extLst>
                </a:gridCol>
                <a:gridCol w="978040">
                  <a:extLst>
                    <a:ext uri="{9D8B030D-6E8A-4147-A177-3AD203B41FA5}">
                      <a16:colId xmlns:a16="http://schemas.microsoft.com/office/drawing/2014/main" val="20006"/>
                    </a:ext>
                  </a:extLst>
                </a:gridCol>
                <a:gridCol w="978040">
                  <a:extLst>
                    <a:ext uri="{9D8B030D-6E8A-4147-A177-3AD203B41FA5}">
                      <a16:colId xmlns:a16="http://schemas.microsoft.com/office/drawing/2014/main" val="20007"/>
                    </a:ext>
                  </a:extLst>
                </a:gridCol>
                <a:gridCol w="978040">
                  <a:extLst>
                    <a:ext uri="{9D8B030D-6E8A-4147-A177-3AD203B41FA5}">
                      <a16:colId xmlns:a16="http://schemas.microsoft.com/office/drawing/2014/main" val="20008"/>
                    </a:ext>
                  </a:extLst>
                </a:gridCol>
                <a:gridCol w="978040">
                  <a:extLst>
                    <a:ext uri="{9D8B030D-6E8A-4147-A177-3AD203B41FA5}">
                      <a16:colId xmlns:a16="http://schemas.microsoft.com/office/drawing/2014/main" val="20009"/>
                    </a:ext>
                  </a:extLst>
                </a:gridCol>
                <a:gridCol w="978040">
                  <a:extLst>
                    <a:ext uri="{9D8B030D-6E8A-4147-A177-3AD203B41FA5}">
                      <a16:colId xmlns:a16="http://schemas.microsoft.com/office/drawing/2014/main" val="20010"/>
                    </a:ext>
                  </a:extLst>
                </a:gridCol>
                <a:gridCol w="978040">
                  <a:extLst>
                    <a:ext uri="{9D8B030D-6E8A-4147-A177-3AD203B41FA5}">
                      <a16:colId xmlns:a16="http://schemas.microsoft.com/office/drawing/2014/main" val="20011"/>
                    </a:ext>
                  </a:extLst>
                </a:gridCol>
                <a:gridCol w="978040">
                  <a:extLst>
                    <a:ext uri="{9D8B030D-6E8A-4147-A177-3AD203B41FA5}">
                      <a16:colId xmlns:a16="http://schemas.microsoft.com/office/drawing/2014/main" val="20012"/>
                    </a:ext>
                  </a:extLst>
                </a:gridCol>
              </a:tblGrid>
              <a:tr h="979714">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979714">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latin typeface="+mn-lt"/>
                        <a:ea typeface="+mn-ea"/>
                        <a:cs typeface="+mn-ea"/>
                        <a:sym typeface="+mn-lt"/>
                      </a:endParaRPr>
                    </a:p>
                  </a:txBody>
                  <a:tcP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19" name="椭圆 18"/>
          <p:cNvSpPr/>
          <p:nvPr/>
        </p:nvSpPr>
        <p:spPr>
          <a:xfrm>
            <a:off x="3632038" y="435769"/>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3587586" y="2351899"/>
            <a:ext cx="155578" cy="155578"/>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77353" y="239635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7531887" y="140017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677353" y="4362448"/>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3632038" y="5341142"/>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5586723" y="239635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3632038" y="4356933"/>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7547765" y="239716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9480871" y="434105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0480988" y="239478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9499600" y="2394784"/>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695326" y="3376612"/>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7531887" y="6298405"/>
            <a:ext cx="98430" cy="9843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0478607" y="5338761"/>
            <a:ext cx="66674" cy="66674"/>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p:cNvGrpSpPr/>
          <p:nvPr/>
        </p:nvGrpSpPr>
        <p:grpSpPr>
          <a:xfrm>
            <a:off x="5986509" y="6507543"/>
            <a:ext cx="218982" cy="238946"/>
            <a:chOff x="2679700" y="5976938"/>
            <a:chExt cx="1905001" cy="2078681"/>
          </a:xfrm>
        </p:grpSpPr>
        <p:sp>
          <p:nvSpPr>
            <p:cNvPr id="10"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11" name="任意多边形 10"/>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12" name="矩形 11"/>
          <p:cNvSpPr/>
          <p:nvPr/>
        </p:nvSpPr>
        <p:spPr>
          <a:xfrm>
            <a:off x="4856358" y="2004755"/>
            <a:ext cx="2629548" cy="2443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4787056" y="1885950"/>
            <a:ext cx="2629548" cy="2471141"/>
            <a:chOff x="4787056" y="1517650"/>
            <a:chExt cx="2629548" cy="2471141"/>
          </a:xfrm>
        </p:grpSpPr>
        <p:sp>
          <p:nvSpPr>
            <p:cNvPr id="13" name="矩形 12"/>
            <p:cNvSpPr/>
            <p:nvPr/>
          </p:nvSpPr>
          <p:spPr>
            <a:xfrm>
              <a:off x="4787056" y="1517650"/>
              <a:ext cx="2629548" cy="2471141"/>
            </a:xfrm>
            <a:prstGeom prst="rect">
              <a:avLst/>
            </a:prstGeom>
            <a:pattFill prst="dkVert">
              <a:fgClr>
                <a:srgbClr val="02E695"/>
              </a:fgClr>
              <a:bgClr>
                <a:srgbClr val="1F222D"/>
              </a:bgClr>
            </a:patt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AutoShape 29"/>
            <p:cNvSpPr>
              <a:spLocks/>
            </p:cNvSpPr>
            <p:nvPr/>
          </p:nvSpPr>
          <p:spPr bwMode="auto">
            <a:xfrm>
              <a:off x="5348052" y="1946354"/>
              <a:ext cx="1521297" cy="16317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71721"/>
            </a:solidFill>
            <a:ln>
              <a:noFill/>
            </a:ln>
            <a:effectLst/>
            <a:extLst/>
          </p:spPr>
          <p:txBody>
            <a:bodyPr lIns="38086" tIns="38086" rIns="38086" bIns="38086" anchor="ctr"/>
            <a:lstStyle/>
            <a:p>
              <a:pPr defTabSz="342528">
                <a:defRPr/>
              </a:pPr>
              <a:endParaRPr lang="es-ES" sz="2100">
                <a:effectLst>
                  <a:outerShdw blurRad="38100" dist="38100" dir="2700000" algn="tl">
                    <a:srgbClr val="000000"/>
                  </a:outerShdw>
                </a:effectLst>
                <a:cs typeface="+mn-ea"/>
                <a:sym typeface="+mn-lt"/>
              </a:endParaRPr>
            </a:p>
          </p:txBody>
        </p:sp>
      </p:grpSp>
      <p:sp>
        <p:nvSpPr>
          <p:cNvPr id="18" name="Title 1"/>
          <p:cNvSpPr txBox="1">
            <a:spLocks/>
          </p:cNvSpPr>
          <p:nvPr/>
        </p:nvSpPr>
        <p:spPr>
          <a:xfrm>
            <a:off x="3093759" y="4500693"/>
            <a:ext cx="6004482" cy="858707"/>
          </a:xfrm>
          <a:prstGeom prst="rect">
            <a:avLst/>
          </a:prstGeom>
        </p:spPr>
        <p:txBody>
          <a:bodyPr lIns="91425" tIns="45712" rIns="91425" bIns="45712"/>
          <a:lstStyle>
            <a:lvl1pPr algn="ctr" defTabSz="1087636" rtl="0" eaLnBrk="1" latinLnBrk="0" hangingPunct="1">
              <a:spcBef>
                <a:spcPct val="0"/>
              </a:spcBef>
              <a:buNone/>
              <a:defRPr sz="5900" kern="1200">
                <a:solidFill>
                  <a:schemeClr val="bg2"/>
                </a:solidFill>
                <a:latin typeface="Open Sans"/>
                <a:ea typeface="+mj-ea"/>
                <a:cs typeface="Open Sans"/>
              </a:defRPr>
            </a:lvl1pPr>
          </a:lstStyle>
          <a:p>
            <a:pPr>
              <a:lnSpc>
                <a:spcPct val="90000"/>
              </a:lnSpc>
              <a:tabLst>
                <a:tab pos="4983873" algn="l"/>
              </a:tabLst>
            </a:pPr>
            <a:r>
              <a:rPr lang="en-US" sz="3600" b="1" dirty="0">
                <a:solidFill>
                  <a:srgbClr val="02E695"/>
                </a:solidFill>
                <a:latin typeface="+mn-lt"/>
                <a:ea typeface="+mn-ea"/>
                <a:cs typeface="+mn-ea"/>
                <a:sym typeface="+mn-lt"/>
              </a:rPr>
              <a:t>Program</a:t>
            </a:r>
          </a:p>
        </p:txBody>
      </p:sp>
    </p:spTree>
    <p:extLst>
      <p:ext uri="{BB962C8B-B14F-4D97-AF65-F5344CB8AC3E}">
        <p14:creationId xmlns:p14="http://schemas.microsoft.com/office/powerpoint/2010/main" val="327661521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80000">
                                      <p:stCondLst>
                                        <p:cond delay="500"/>
                                      </p:stCondLst>
                                      <p:iterate type="wd">
                                        <p:tmPct val="10000"/>
                                      </p:iterate>
                                      <p:childTnLst>
                                        <p:set>
                                          <p:cBhvr>
                                            <p:cTn id="6" dur="1" fill="hold">
                                              <p:stCondLst>
                                                <p:cond delay="0"/>
                                              </p:stCondLst>
                                            </p:cTn>
                                            <p:tgtEl>
                                              <p:spTgt spid="18"/>
                                            </p:tgtEl>
                                            <p:attrNameLst>
                                              <p:attrName>style.visibility</p:attrName>
                                            </p:attrNameLst>
                                          </p:cBhvr>
                                          <p:to>
                                            <p:strVal val="visible"/>
                                          </p:to>
                                        </p:set>
                                        <p:anim calcmode="lin" valueType="num" p14:bounceEnd="80000">
                                          <p:cBhvr additive="base">
                                            <p:cTn id="7" dur="500" fill="hold"/>
                                            <p:tgtEl>
                                              <p:spTgt spid="18"/>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iterate type="wd">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676854" y="41950"/>
            <a:ext cx="15982950" cy="6858000"/>
            <a:chOff x="0" y="0"/>
            <a:chExt cx="16235266" cy="685800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5080237" cy="830997"/>
          </a:xfrm>
          <a:prstGeom prst="rect">
            <a:avLst/>
          </a:prstGeom>
          <a:noFill/>
        </p:spPr>
        <p:txBody>
          <a:bodyPr wrap="none" rtlCol="0">
            <a:spAutoFit/>
          </a:bodyPr>
          <a:lstStyle/>
          <a:p>
            <a:r>
              <a:rPr lang="en-US" altLang="zh-CN" sz="4800" b="1" dirty="0">
                <a:solidFill>
                  <a:schemeClr val="bg1"/>
                </a:solidFill>
                <a:cs typeface="+mn-ea"/>
                <a:sym typeface="+mn-lt"/>
              </a:rPr>
              <a:t>Main User Stories</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矩形 6"/>
          <p:cNvSpPr/>
          <p:nvPr/>
        </p:nvSpPr>
        <p:spPr>
          <a:xfrm>
            <a:off x="733426" y="1741057"/>
            <a:ext cx="10756106" cy="4154984"/>
          </a:xfrm>
          <a:prstGeom prst="rect">
            <a:avLst/>
          </a:prstGeom>
        </p:spPr>
        <p:txBody>
          <a:bodyPr wrap="square">
            <a:spAutoFit/>
          </a:bodyPr>
          <a:lstStyle/>
          <a:p>
            <a:r>
              <a:rPr lang="en-US" altLang="zh-CN" sz="2400" dirty="0">
                <a:solidFill>
                  <a:schemeClr val="bg1"/>
                </a:solidFill>
                <a:latin typeface="Calibri" charset="0"/>
                <a:ea typeface="宋体" charset="-122"/>
                <a:cs typeface="Times New Roman" charset="0"/>
              </a:rPr>
              <a:t>1.As a user, I should have a option to sign up and login to my account, so that I can see what I saved in the Planner.</a:t>
            </a:r>
          </a:p>
          <a:p>
            <a:endParaRPr lang="en-US" altLang="zh-CN" sz="2400" dirty="0">
              <a:solidFill>
                <a:schemeClr val="bg1"/>
              </a:solidFill>
              <a:latin typeface="Calibri" charset="0"/>
              <a:ea typeface="宋体" charset="-122"/>
              <a:cs typeface="Times New Roman" charset="0"/>
            </a:endParaRPr>
          </a:p>
          <a:p>
            <a:r>
              <a:rPr lang="en-US" altLang="zh-CN" sz="2400" dirty="0">
                <a:solidFill>
                  <a:schemeClr val="bg1"/>
                </a:solidFill>
                <a:latin typeface="Calibri" charset="0"/>
                <a:ea typeface="宋体" charset="-122"/>
                <a:cs typeface="Times New Roman" charset="0"/>
              </a:rPr>
              <a:t>2.As a user, I want to see a mini calendar that I can click on as a quick link to specific date.</a:t>
            </a:r>
          </a:p>
          <a:p>
            <a:endParaRPr lang="en-US" altLang="zh-CN" sz="2400" dirty="0">
              <a:solidFill>
                <a:schemeClr val="bg1"/>
              </a:solidFill>
              <a:latin typeface="Calibri" charset="0"/>
              <a:ea typeface="宋体" charset="-122"/>
              <a:cs typeface="Times New Roman" charset="0"/>
            </a:endParaRPr>
          </a:p>
          <a:p>
            <a:r>
              <a:rPr lang="en-US" altLang="zh-CN" sz="2400" dirty="0">
                <a:solidFill>
                  <a:schemeClr val="bg1"/>
                </a:solidFill>
                <a:latin typeface="Calibri" charset="0"/>
                <a:ea typeface="宋体" charset="-122"/>
                <a:cs typeface="Times New Roman" charset="0"/>
              </a:rPr>
              <a:t>3. As a user, I can add events to the calendar, and can also review, edit and remove them. So I have more flexible control of events.</a:t>
            </a:r>
          </a:p>
          <a:p>
            <a:endParaRPr lang="en-US" altLang="zh-CN" sz="2400" dirty="0">
              <a:solidFill>
                <a:schemeClr val="bg1"/>
              </a:solidFill>
              <a:latin typeface="Calibri" charset="0"/>
              <a:ea typeface="宋体" charset="-122"/>
              <a:cs typeface="Times New Roman" charset="0"/>
            </a:endParaRPr>
          </a:p>
          <a:p>
            <a:r>
              <a:rPr lang="en-US" altLang="zh-CN" sz="2400" dirty="0">
                <a:solidFill>
                  <a:schemeClr val="bg1"/>
                </a:solidFill>
                <a:latin typeface="Calibri" charset="0"/>
                <a:ea typeface="宋体" charset="-122"/>
                <a:cs typeface="Times New Roman" charset="0"/>
              </a:rPr>
              <a:t>4.As a user, I want to post public events with address, so my friends around me can see it.</a:t>
            </a:r>
          </a:p>
        </p:txBody>
      </p:sp>
    </p:spTree>
    <p:extLst>
      <p:ext uri="{BB962C8B-B14F-4D97-AF65-F5344CB8AC3E}">
        <p14:creationId xmlns:p14="http://schemas.microsoft.com/office/powerpoint/2010/main" val="3806465174"/>
      </p:ext>
    </p:extLst>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676854" y="41950"/>
            <a:ext cx="15982950" cy="6858000"/>
            <a:chOff x="0" y="0"/>
            <a:chExt cx="16235266" cy="685800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4395755" cy="830997"/>
          </a:xfrm>
          <a:prstGeom prst="rect">
            <a:avLst/>
          </a:prstGeom>
          <a:noFill/>
        </p:spPr>
        <p:txBody>
          <a:bodyPr wrap="none" rtlCol="0">
            <a:spAutoFit/>
          </a:bodyPr>
          <a:lstStyle/>
          <a:p>
            <a:r>
              <a:rPr lang="en-US" altLang="zh-CN" sz="4800" b="1" dirty="0">
                <a:solidFill>
                  <a:schemeClr val="bg1"/>
                </a:solidFill>
                <a:cs typeface="+mn-ea"/>
                <a:sym typeface="+mn-lt"/>
              </a:rPr>
              <a:t>Object-Model</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pic>
        <p:nvPicPr>
          <p:cNvPr id="12" name="图片 11">
            <a:extLst>
              <a:ext uri="{FF2B5EF4-FFF2-40B4-BE49-F238E27FC236}">
                <a16:creationId xmlns:a16="http://schemas.microsoft.com/office/drawing/2014/main" id="{FDF64930-4AC8-4472-A88E-7902583F9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449" y="1528519"/>
            <a:ext cx="7006628" cy="4778131"/>
          </a:xfrm>
          <a:prstGeom prst="rect">
            <a:avLst/>
          </a:prstGeom>
        </p:spPr>
      </p:pic>
    </p:spTree>
    <p:extLst>
      <p:ext uri="{BB962C8B-B14F-4D97-AF65-F5344CB8AC3E}">
        <p14:creationId xmlns:p14="http://schemas.microsoft.com/office/powerpoint/2010/main" val="353265641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94792" y="0"/>
            <a:ext cx="15982950" cy="6858000"/>
            <a:chOff x="0" y="0"/>
            <a:chExt cx="16235266" cy="685800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6045245" cy="830997"/>
          </a:xfrm>
          <a:prstGeom prst="rect">
            <a:avLst/>
          </a:prstGeom>
          <a:noFill/>
        </p:spPr>
        <p:txBody>
          <a:bodyPr wrap="none" rtlCol="0">
            <a:spAutoFit/>
          </a:bodyPr>
          <a:lstStyle/>
          <a:p>
            <a:r>
              <a:rPr lang="en-US" altLang="zh-CN" sz="4800" b="1" dirty="0">
                <a:solidFill>
                  <a:schemeClr val="bg1"/>
                </a:solidFill>
                <a:cs typeface="+mn-ea"/>
                <a:sym typeface="+mn-lt"/>
              </a:rPr>
              <a:t>Important Use Case</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矩形 6"/>
          <p:cNvSpPr/>
          <p:nvPr/>
        </p:nvSpPr>
        <p:spPr>
          <a:xfrm>
            <a:off x="733426" y="1884503"/>
            <a:ext cx="11671825" cy="461665"/>
          </a:xfrm>
          <a:prstGeom prst="rect">
            <a:avLst/>
          </a:prstGeom>
        </p:spPr>
        <p:txBody>
          <a:bodyPr wrap="square">
            <a:spAutoFit/>
          </a:bodyPr>
          <a:lstStyle/>
          <a:p>
            <a:r>
              <a:rPr lang="en-US" altLang="zh-CN" sz="2400" dirty="0">
                <a:solidFill>
                  <a:schemeClr val="bg1"/>
                </a:solidFill>
                <a:latin typeface="Calibri" charset="0"/>
                <a:ea typeface="宋体" charset="-122"/>
                <a:cs typeface="Times New Roman" charset="0"/>
              </a:rPr>
              <a:t>1.Login</a:t>
            </a:r>
          </a:p>
        </p:txBody>
      </p:sp>
      <p:pic>
        <p:nvPicPr>
          <p:cNvPr id="12" name="图片 11">
            <a:extLst>
              <a:ext uri="{FF2B5EF4-FFF2-40B4-BE49-F238E27FC236}">
                <a16:creationId xmlns:a16="http://schemas.microsoft.com/office/drawing/2014/main" id="{9E508301-1F5E-4C8A-83BF-44A1F6938AD1}"/>
              </a:ext>
            </a:extLst>
          </p:cNvPr>
          <p:cNvPicPr>
            <a:picLocks noChangeAspect="1"/>
          </p:cNvPicPr>
          <p:nvPr/>
        </p:nvPicPr>
        <p:blipFill>
          <a:blip r:embed="rId4"/>
          <a:stretch>
            <a:fillRect/>
          </a:stretch>
        </p:blipFill>
        <p:spPr>
          <a:xfrm>
            <a:off x="3619500" y="1794057"/>
            <a:ext cx="3751118" cy="4811530"/>
          </a:xfrm>
          <a:prstGeom prst="rect">
            <a:avLst/>
          </a:prstGeom>
        </p:spPr>
      </p:pic>
    </p:spTree>
    <p:extLst>
      <p:ext uri="{BB962C8B-B14F-4D97-AF65-F5344CB8AC3E}">
        <p14:creationId xmlns:p14="http://schemas.microsoft.com/office/powerpoint/2010/main" val="255198553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94792" y="0"/>
            <a:ext cx="15982950" cy="6858000"/>
            <a:chOff x="0" y="0"/>
            <a:chExt cx="16235266" cy="685800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17633" cy="68580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633" y="0"/>
              <a:ext cx="8117633" cy="6858000"/>
            </a:xfrm>
            <a:prstGeom prst="rect">
              <a:avLst/>
            </a:prstGeom>
          </p:spPr>
        </p:pic>
      </p:grpSp>
      <p:grpSp>
        <p:nvGrpSpPr>
          <p:cNvPr id="3" name="组合 2"/>
          <p:cNvGrpSpPr/>
          <p:nvPr/>
        </p:nvGrpSpPr>
        <p:grpSpPr>
          <a:xfrm>
            <a:off x="-1321594" y="-1168408"/>
            <a:ext cx="3421856" cy="915996"/>
            <a:chOff x="-1321594" y="-1168408"/>
            <a:chExt cx="3421856" cy="915996"/>
          </a:xfrm>
        </p:grpSpPr>
        <p:sp>
          <p:nvSpPr>
            <p:cNvPr id="2" name="椭圆 1"/>
            <p:cNvSpPr/>
            <p:nvPr/>
          </p:nvSpPr>
          <p:spPr>
            <a:xfrm>
              <a:off x="-133350" y="-1166812"/>
              <a:ext cx="914400" cy="914400"/>
            </a:xfrm>
            <a:prstGeom prst="ellipse">
              <a:avLst/>
            </a:prstGeom>
            <a:solidFill>
              <a:srgbClr val="02E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0" name="椭圆 9"/>
            <p:cNvSpPr/>
            <p:nvPr/>
          </p:nvSpPr>
          <p:spPr>
            <a:xfrm>
              <a:off x="1185862" y="-1166812"/>
              <a:ext cx="9144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9" name="椭圆 18"/>
            <p:cNvSpPr/>
            <p:nvPr/>
          </p:nvSpPr>
          <p:spPr>
            <a:xfrm>
              <a:off x="-1321594" y="-1168408"/>
              <a:ext cx="914400" cy="914400"/>
            </a:xfrm>
            <a:prstGeom prst="ellipse">
              <a:avLst/>
            </a:prstGeom>
            <a:solidFill>
              <a:srgbClr val="1E4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50" name="文本框 49"/>
          <p:cNvSpPr txBox="1"/>
          <p:nvPr/>
        </p:nvSpPr>
        <p:spPr>
          <a:xfrm>
            <a:off x="733426" y="551350"/>
            <a:ext cx="6045245" cy="830997"/>
          </a:xfrm>
          <a:prstGeom prst="rect">
            <a:avLst/>
          </a:prstGeom>
          <a:noFill/>
        </p:spPr>
        <p:txBody>
          <a:bodyPr wrap="none" rtlCol="0">
            <a:spAutoFit/>
          </a:bodyPr>
          <a:lstStyle/>
          <a:p>
            <a:r>
              <a:rPr lang="en-US" altLang="zh-CN" sz="4800" b="1" dirty="0">
                <a:solidFill>
                  <a:schemeClr val="bg1"/>
                </a:solidFill>
                <a:cs typeface="+mn-ea"/>
                <a:sym typeface="+mn-lt"/>
              </a:rPr>
              <a:t>Important Use Case</a:t>
            </a:r>
            <a:endParaRPr lang="zh-CN" altLang="en-US" sz="4800" b="1" dirty="0">
              <a:solidFill>
                <a:schemeClr val="bg1"/>
              </a:solidFill>
              <a:cs typeface="+mn-ea"/>
              <a:sym typeface="+mn-lt"/>
            </a:endParaRPr>
          </a:p>
        </p:txBody>
      </p:sp>
      <p:sp>
        <p:nvSpPr>
          <p:cNvPr id="53" name="矩形 52"/>
          <p:cNvSpPr/>
          <p:nvPr/>
        </p:nvSpPr>
        <p:spPr>
          <a:xfrm>
            <a:off x="-197644" y="529380"/>
            <a:ext cx="978694" cy="985421"/>
          </a:xfrm>
          <a:prstGeom prst="rect">
            <a:avLst/>
          </a:prstGeom>
          <a:noFill/>
          <a:ln w="3175">
            <a:solidFill>
              <a:srgbClr val="1E4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11" name="组合 10"/>
          <p:cNvGrpSpPr/>
          <p:nvPr/>
        </p:nvGrpSpPr>
        <p:grpSpPr>
          <a:xfrm>
            <a:off x="-245268" y="470516"/>
            <a:ext cx="978694" cy="985421"/>
            <a:chOff x="-245268" y="470516"/>
            <a:chExt cx="978694" cy="985421"/>
          </a:xfrm>
          <a:noFill/>
        </p:grpSpPr>
        <p:sp>
          <p:nvSpPr>
            <p:cNvPr id="9" name="矩形 8"/>
            <p:cNvSpPr/>
            <p:nvPr/>
          </p:nvSpPr>
          <p:spPr>
            <a:xfrm>
              <a:off x="-245268" y="470516"/>
              <a:ext cx="978694" cy="985421"/>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3" name="AutoShape 29"/>
            <p:cNvSpPr>
              <a:spLocks/>
            </p:cNvSpPr>
            <p:nvPr/>
          </p:nvSpPr>
          <p:spPr bwMode="auto">
            <a:xfrm>
              <a:off x="106850" y="730465"/>
              <a:ext cx="434000" cy="46552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1E202C"/>
            </a:solidFill>
            <a:ln w="3175">
              <a:solidFill>
                <a:srgbClr val="02E695"/>
              </a:solidFill>
            </a:ln>
            <a:effectLst/>
            <a:extLst/>
          </p:spPr>
          <p:txBody>
            <a:bodyPr lIns="38086" tIns="38086" rIns="38086" bIns="38086" anchor="ctr"/>
            <a:lstStyle/>
            <a:p>
              <a:pPr defTabSz="342528">
                <a:defRPr/>
              </a:pPr>
              <a:endParaRPr lang="es-ES" sz="2100">
                <a:solidFill>
                  <a:schemeClr val="bg1"/>
                </a:solidFill>
                <a:effectLst>
                  <a:outerShdw blurRad="38100" dist="38100" dir="2700000" algn="tl">
                    <a:srgbClr val="000000"/>
                  </a:outerShdw>
                </a:effectLst>
                <a:cs typeface="+mn-ea"/>
                <a:sym typeface="+mn-lt"/>
              </a:endParaRPr>
            </a:p>
          </p:txBody>
        </p:sp>
      </p:grpSp>
      <p:sp>
        <p:nvSpPr>
          <p:cNvPr id="52" name="矩形 51"/>
          <p:cNvSpPr/>
          <p:nvPr/>
        </p:nvSpPr>
        <p:spPr>
          <a:xfrm>
            <a:off x="11489532" y="6840587"/>
            <a:ext cx="978694" cy="85516"/>
          </a:xfrm>
          <a:prstGeom prst="rect">
            <a:avLst/>
          </a:prstGeom>
          <a:solidFill>
            <a:srgbClr val="02E695"/>
          </a:solidFill>
          <a:ln w="3175">
            <a:solidFill>
              <a:srgbClr val="02E6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61" name="组合 60"/>
          <p:cNvGrpSpPr/>
          <p:nvPr/>
        </p:nvGrpSpPr>
        <p:grpSpPr>
          <a:xfrm>
            <a:off x="5986509" y="6507543"/>
            <a:ext cx="218982" cy="238946"/>
            <a:chOff x="2679700" y="5976938"/>
            <a:chExt cx="1905001" cy="2078681"/>
          </a:xfrm>
        </p:grpSpPr>
        <p:sp>
          <p:nvSpPr>
            <p:cNvPr id="62" name="KSO_Shape"/>
            <p:cNvSpPr>
              <a:spLocks/>
            </p:cNvSpPr>
            <p:nvPr/>
          </p:nvSpPr>
          <p:spPr bwMode="auto">
            <a:xfrm rot="5400000">
              <a:off x="2852738" y="5803901"/>
              <a:ext cx="1558925" cy="1905000"/>
            </a:xfrm>
            <a:custGeom>
              <a:avLst/>
              <a:gdLst>
                <a:gd name="T0" fmla="*/ 21068491 w 3829"/>
                <a:gd name="T1" fmla="*/ 776262032 h 4675"/>
                <a:gd name="T2" fmla="*/ 0 w 3829"/>
                <a:gd name="T3" fmla="*/ 755174191 h 4675"/>
                <a:gd name="T4" fmla="*/ 366627485 w 3829"/>
                <a:gd name="T5" fmla="*/ 388047889 h 4675"/>
                <a:gd name="T6" fmla="*/ 0 w 3829"/>
                <a:gd name="T7" fmla="*/ 21087841 h 4675"/>
                <a:gd name="T8" fmla="*/ 21068491 w 3829"/>
                <a:gd name="T9" fmla="*/ 0 h 4675"/>
                <a:gd name="T10" fmla="*/ 408764466 w 3829"/>
                <a:gd name="T11" fmla="*/ 388047889 h 4675"/>
                <a:gd name="T12" fmla="*/ 21068491 w 3829"/>
                <a:gd name="T13" fmla="*/ 776262032 h 4675"/>
                <a:gd name="T14" fmla="*/ 247349162 w 3829"/>
                <a:gd name="T15" fmla="*/ 776262032 h 4675"/>
                <a:gd name="T16" fmla="*/ 226114560 w 3829"/>
                <a:gd name="T17" fmla="*/ 755174191 h 4675"/>
                <a:gd name="T18" fmla="*/ 592907749 w 3829"/>
                <a:gd name="T19" fmla="*/ 388047889 h 4675"/>
                <a:gd name="T20" fmla="*/ 226114560 w 3829"/>
                <a:gd name="T21" fmla="*/ 21087841 h 4675"/>
                <a:gd name="T22" fmla="*/ 247349162 w 3829"/>
                <a:gd name="T23" fmla="*/ 0 h 4675"/>
                <a:gd name="T24" fmla="*/ 635210842 w 3829"/>
                <a:gd name="T25" fmla="*/ 388047889 h 4675"/>
                <a:gd name="T26" fmla="*/ 247349162 w 3829"/>
                <a:gd name="T27" fmla="*/ 776262032 h 46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829" h="4675">
                  <a:moveTo>
                    <a:pt x="127" y="4675"/>
                  </a:moveTo>
                  <a:lnTo>
                    <a:pt x="0" y="4548"/>
                  </a:lnTo>
                  <a:lnTo>
                    <a:pt x="2210" y="2337"/>
                  </a:lnTo>
                  <a:lnTo>
                    <a:pt x="0" y="127"/>
                  </a:lnTo>
                  <a:lnTo>
                    <a:pt x="127" y="0"/>
                  </a:lnTo>
                  <a:lnTo>
                    <a:pt x="2464" y="2337"/>
                  </a:lnTo>
                  <a:lnTo>
                    <a:pt x="127" y="4675"/>
                  </a:lnTo>
                  <a:close/>
                  <a:moveTo>
                    <a:pt x="1491" y="4675"/>
                  </a:moveTo>
                  <a:lnTo>
                    <a:pt x="1363" y="4548"/>
                  </a:lnTo>
                  <a:lnTo>
                    <a:pt x="3574" y="2337"/>
                  </a:lnTo>
                  <a:lnTo>
                    <a:pt x="1363" y="127"/>
                  </a:lnTo>
                  <a:lnTo>
                    <a:pt x="1491" y="0"/>
                  </a:lnTo>
                  <a:lnTo>
                    <a:pt x="3829" y="2337"/>
                  </a:lnTo>
                  <a:lnTo>
                    <a:pt x="1491" y="4675"/>
                  </a:lnTo>
                  <a:close/>
                </a:path>
              </a:pathLst>
            </a:custGeom>
            <a:solidFill>
              <a:srgbClr val="02E695"/>
            </a:solid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63" name="任意多边形 62"/>
            <p:cNvSpPr>
              <a:spLocks/>
            </p:cNvSpPr>
            <p:nvPr/>
          </p:nvSpPr>
          <p:spPr bwMode="auto">
            <a:xfrm rot="5400000">
              <a:off x="3130201" y="6601120"/>
              <a:ext cx="1003998" cy="1905000"/>
            </a:xfrm>
            <a:custGeom>
              <a:avLst/>
              <a:gdLst>
                <a:gd name="connsiteX0" fmla="*/ 0 w 1003998"/>
                <a:gd name="connsiteY0" fmla="*/ 1853250 h 1905000"/>
                <a:gd name="connsiteX1" fmla="*/ 900179 w 1003998"/>
                <a:gd name="connsiteY1" fmla="*/ 952297 h 1905000"/>
                <a:gd name="connsiteX2" fmla="*/ 0 w 1003998"/>
                <a:gd name="connsiteY2" fmla="*/ 51751 h 1905000"/>
                <a:gd name="connsiteX3" fmla="*/ 52114 w 1003998"/>
                <a:gd name="connsiteY3" fmla="*/ 0 h 1905000"/>
                <a:gd name="connsiteX4" fmla="*/ 1003998 w 1003998"/>
                <a:gd name="connsiteY4" fmla="*/ 952297 h 1905000"/>
                <a:gd name="connsiteX5" fmla="*/ 52114 w 1003998"/>
                <a:gd name="connsiteY5" fmla="*/ 190500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3998" h="1905000">
                  <a:moveTo>
                    <a:pt x="0" y="1853250"/>
                  </a:moveTo>
                  <a:lnTo>
                    <a:pt x="900179" y="952297"/>
                  </a:lnTo>
                  <a:lnTo>
                    <a:pt x="0" y="51751"/>
                  </a:lnTo>
                  <a:lnTo>
                    <a:pt x="52114" y="0"/>
                  </a:lnTo>
                  <a:lnTo>
                    <a:pt x="1003998" y="952297"/>
                  </a:lnTo>
                  <a:lnTo>
                    <a:pt x="52114" y="1905000"/>
                  </a:lnTo>
                  <a:close/>
                </a:path>
              </a:pathLst>
            </a:custGeom>
            <a:solidFill>
              <a:srgbClr val="1E4842"/>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grpSp>
      <p:sp>
        <p:nvSpPr>
          <p:cNvPr id="7" name="矩形 6"/>
          <p:cNvSpPr/>
          <p:nvPr/>
        </p:nvSpPr>
        <p:spPr>
          <a:xfrm>
            <a:off x="733426" y="1884503"/>
            <a:ext cx="11671825" cy="461665"/>
          </a:xfrm>
          <a:prstGeom prst="rect">
            <a:avLst/>
          </a:prstGeom>
        </p:spPr>
        <p:txBody>
          <a:bodyPr wrap="square">
            <a:spAutoFit/>
          </a:bodyPr>
          <a:lstStyle/>
          <a:p>
            <a:r>
              <a:rPr lang="en-US" altLang="zh-CN" sz="2400" dirty="0">
                <a:solidFill>
                  <a:schemeClr val="bg1"/>
                </a:solidFill>
                <a:latin typeface="Calibri" charset="0"/>
                <a:ea typeface="宋体" charset="-122"/>
                <a:cs typeface="Times New Roman" charset="0"/>
              </a:rPr>
              <a:t>2.Calendar Picker</a:t>
            </a:r>
          </a:p>
        </p:txBody>
      </p:sp>
      <p:pic>
        <p:nvPicPr>
          <p:cNvPr id="8" name="图片 7">
            <a:extLst>
              <a:ext uri="{FF2B5EF4-FFF2-40B4-BE49-F238E27FC236}">
                <a16:creationId xmlns:a16="http://schemas.microsoft.com/office/drawing/2014/main" id="{56044CA1-82EC-4D71-A71E-3A2BC9184988}"/>
              </a:ext>
            </a:extLst>
          </p:cNvPr>
          <p:cNvPicPr>
            <a:picLocks noChangeAspect="1"/>
          </p:cNvPicPr>
          <p:nvPr/>
        </p:nvPicPr>
        <p:blipFill>
          <a:blip r:embed="rId4"/>
          <a:stretch>
            <a:fillRect/>
          </a:stretch>
        </p:blipFill>
        <p:spPr>
          <a:xfrm>
            <a:off x="3297491" y="1942462"/>
            <a:ext cx="6103476" cy="4344847"/>
          </a:xfrm>
          <a:prstGeom prst="rect">
            <a:avLst/>
          </a:prstGeom>
        </p:spPr>
      </p:pic>
    </p:spTree>
    <p:extLst>
      <p:ext uri="{BB962C8B-B14F-4D97-AF65-F5344CB8AC3E}">
        <p14:creationId xmlns:p14="http://schemas.microsoft.com/office/powerpoint/2010/main" val="3577573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0000">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14:bounceEnd="80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80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80000">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14:bounceEnd="80000">
                                          <p:cBhvr additive="base">
                                            <p:cTn id="15" dur="500" fill="hold"/>
                                            <p:tgtEl>
                                              <p:spTgt spid="5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0-#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3" grpId="0" animBg="1"/>
        </p:bldLst>
      </p:timing>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华文细黑" panose="020F0302020204030204"/>
        <a:ea typeface="华文细黑"/>
        <a:cs typeface=""/>
      </a:majorFont>
      <a:minorFont>
        <a:latin typeface="华文细黑" panose="020F0502020204030204"/>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373</Words>
  <Application>Microsoft Office PowerPoint</Application>
  <PresentationFormat>宽屏</PresentationFormat>
  <Paragraphs>49</Paragraphs>
  <Slides>15</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华文细黑</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Fanyu Mou</dc:creator>
  <cp:lastModifiedBy>moon0028</cp:lastModifiedBy>
  <cp:revision>195</cp:revision>
  <dcterms:created xsi:type="dcterms:W3CDTF">2015-04-20T09:53:18Z</dcterms:created>
  <dcterms:modified xsi:type="dcterms:W3CDTF">2018-12-12T14:10:11Z</dcterms:modified>
</cp:coreProperties>
</file>