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31840" y="1916832"/>
            <a:ext cx="3439062" cy="1080120"/>
            <a:chOff x="2069042" y="1556792"/>
            <a:chExt cx="3439062" cy="1080120"/>
          </a:xfrm>
        </p:grpSpPr>
        <p:sp>
          <p:nvSpPr>
            <p:cNvPr id="4" name="矩形 3"/>
            <p:cNvSpPr/>
            <p:nvPr/>
          </p:nvSpPr>
          <p:spPr>
            <a:xfrm>
              <a:off x="2069042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45106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1170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97234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2040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18568" y="3119188"/>
            <a:ext cx="1080000" cy="2304000"/>
            <a:chOff x="910456" y="3119188"/>
            <a:chExt cx="1080000" cy="2304000"/>
          </a:xfrm>
        </p:grpSpPr>
        <p:sp>
          <p:nvSpPr>
            <p:cNvPr id="11" name="矩形 10"/>
            <p:cNvSpPr/>
            <p:nvPr/>
          </p:nvSpPr>
          <p:spPr>
            <a:xfrm>
              <a:off x="910456" y="3119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" y="3695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0456" y="4271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0456" y="4847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44495"/>
              </p:ext>
            </p:extLst>
          </p:nvPr>
        </p:nvGraphicFramePr>
        <p:xfrm>
          <a:off x="3132224" y="3119188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27584" y="246001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分批编码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131840" y="1916832"/>
            <a:ext cx="2304256" cy="1080120"/>
            <a:chOff x="3131840" y="1844824"/>
            <a:chExt cx="2304256" cy="1080120"/>
          </a:xfrm>
        </p:grpSpPr>
        <p:sp>
          <p:nvSpPr>
            <p:cNvPr id="5" name="矩形 4"/>
            <p:cNvSpPr/>
            <p:nvPr/>
          </p:nvSpPr>
          <p:spPr>
            <a:xfrm>
              <a:off x="3131840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7904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83968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918568" y="3119188"/>
            <a:ext cx="1080000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8568" y="3695188"/>
            <a:ext cx="1080000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8568" y="4271188"/>
            <a:ext cx="1080000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72890"/>
              </p:ext>
            </p:extLst>
          </p:nvPr>
        </p:nvGraphicFramePr>
        <p:xfrm>
          <a:off x="3132224" y="3119188"/>
          <a:ext cx="23040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1994" y="220021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调度编码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58478" y="116632"/>
            <a:ext cx="2579297" cy="810090"/>
            <a:chOff x="2069042" y="1556792"/>
            <a:chExt cx="3439062" cy="1080120"/>
          </a:xfrm>
        </p:grpSpPr>
        <p:sp>
          <p:nvSpPr>
            <p:cNvPr id="5" name="矩形 4"/>
            <p:cNvSpPr/>
            <p:nvPr/>
          </p:nvSpPr>
          <p:spPr>
            <a:xfrm>
              <a:off x="2069042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45106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1170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97234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2040" y="1556792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子批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15879" y="1023638"/>
            <a:ext cx="810000" cy="1728000"/>
            <a:chOff x="910456" y="3119188"/>
            <a:chExt cx="1080000" cy="2304000"/>
          </a:xfrm>
        </p:grpSpPr>
        <p:sp>
          <p:nvSpPr>
            <p:cNvPr id="12" name="矩形 11"/>
            <p:cNvSpPr/>
            <p:nvPr/>
          </p:nvSpPr>
          <p:spPr>
            <a:xfrm>
              <a:off x="910456" y="3119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" y="3695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0456" y="4271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0456" y="4847188"/>
              <a:ext cx="1080000" cy="5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36759"/>
              </p:ext>
            </p:extLst>
          </p:nvPr>
        </p:nvGraphicFramePr>
        <p:xfrm>
          <a:off x="3152367" y="1030956"/>
          <a:ext cx="2592000" cy="17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83831" y="588168"/>
            <a:ext cx="13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分批编码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58478" y="3274608"/>
            <a:ext cx="1709266" cy="814143"/>
            <a:chOff x="3131840" y="1844824"/>
            <a:chExt cx="2304256" cy="1080120"/>
          </a:xfrm>
        </p:grpSpPr>
        <p:sp>
          <p:nvSpPr>
            <p:cNvPr id="19" name="矩形 18"/>
            <p:cNvSpPr/>
            <p:nvPr/>
          </p:nvSpPr>
          <p:spPr>
            <a:xfrm>
              <a:off x="3131840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07904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3968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60032" y="1844824"/>
              <a:ext cx="576064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批次</a:t>
              </a:r>
              <a:endPara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95736" y="4211786"/>
            <a:ext cx="836839" cy="1377453"/>
            <a:chOff x="2224750" y="4223818"/>
            <a:chExt cx="801130" cy="1302483"/>
          </a:xfrm>
        </p:grpSpPr>
        <p:sp>
          <p:nvSpPr>
            <p:cNvPr id="23" name="矩形 22"/>
            <p:cNvSpPr/>
            <p:nvPr/>
          </p:nvSpPr>
          <p:spPr>
            <a:xfrm>
              <a:off x="2224750" y="4223818"/>
              <a:ext cx="801129" cy="4341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机器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24751" y="4657979"/>
              <a:ext cx="801129" cy="4341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机器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24751" y="5092140"/>
              <a:ext cx="801129" cy="4341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机器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16109"/>
              </p:ext>
            </p:extLst>
          </p:nvPr>
        </p:nvGraphicFramePr>
        <p:xfrm>
          <a:off x="3158478" y="4216251"/>
          <a:ext cx="1728192" cy="1372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457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5" marR="103385" marT="51692" marB="51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63688" y="3681679"/>
            <a:ext cx="124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调度编码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1975"/>
              </p:ext>
            </p:extLst>
          </p:nvPr>
        </p:nvGraphicFramePr>
        <p:xfrm>
          <a:off x="1757577" y="407457"/>
          <a:ext cx="2238360" cy="1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60"/>
                <a:gridCol w="373060"/>
                <a:gridCol w="373060"/>
                <a:gridCol w="373060"/>
                <a:gridCol w="373060"/>
                <a:gridCol w="373060"/>
              </a:tblGrid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76342"/>
              </p:ext>
            </p:extLst>
          </p:nvPr>
        </p:nvGraphicFramePr>
        <p:xfrm>
          <a:off x="1763688" y="1988840"/>
          <a:ext cx="1492404" cy="118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1"/>
                <a:gridCol w="373101"/>
                <a:gridCol w="373101"/>
                <a:gridCol w="373101"/>
              </a:tblGrid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38884"/>
              </p:ext>
            </p:extLst>
          </p:nvPr>
        </p:nvGraphicFramePr>
        <p:xfrm>
          <a:off x="5226183" y="404664"/>
          <a:ext cx="2238360" cy="1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60"/>
                <a:gridCol w="373060"/>
                <a:gridCol w="373060"/>
                <a:gridCol w="373060"/>
                <a:gridCol w="373060"/>
                <a:gridCol w="373060"/>
              </a:tblGrid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65609"/>
              </p:ext>
            </p:extLst>
          </p:nvPr>
        </p:nvGraphicFramePr>
        <p:xfrm>
          <a:off x="5226183" y="1988840"/>
          <a:ext cx="1492404" cy="118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1"/>
                <a:gridCol w="373101"/>
                <a:gridCol w="373101"/>
                <a:gridCol w="373101"/>
              </a:tblGrid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06320"/>
              </p:ext>
            </p:extLst>
          </p:nvPr>
        </p:nvGraphicFramePr>
        <p:xfrm>
          <a:off x="1757577" y="3863841"/>
          <a:ext cx="2238360" cy="1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60"/>
                <a:gridCol w="373060"/>
                <a:gridCol w="373060"/>
                <a:gridCol w="373060"/>
                <a:gridCol w="373060"/>
                <a:gridCol w="373060"/>
              </a:tblGrid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93682"/>
              </p:ext>
            </p:extLst>
          </p:nvPr>
        </p:nvGraphicFramePr>
        <p:xfrm>
          <a:off x="1763688" y="5445224"/>
          <a:ext cx="1492404" cy="118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1"/>
                <a:gridCol w="373101"/>
                <a:gridCol w="373101"/>
                <a:gridCol w="373101"/>
              </a:tblGrid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54116"/>
              </p:ext>
            </p:extLst>
          </p:nvPr>
        </p:nvGraphicFramePr>
        <p:xfrm>
          <a:off x="5226183" y="3861048"/>
          <a:ext cx="2238360" cy="1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60"/>
                <a:gridCol w="373060"/>
                <a:gridCol w="373060"/>
                <a:gridCol w="373060"/>
                <a:gridCol w="373060"/>
                <a:gridCol w="373060"/>
              </a:tblGrid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223" marR="59223" marT="29612" marB="296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0877"/>
              </p:ext>
            </p:extLst>
          </p:nvPr>
        </p:nvGraphicFramePr>
        <p:xfrm>
          <a:off x="5226183" y="5445224"/>
          <a:ext cx="1492404" cy="118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1"/>
                <a:gridCol w="373101"/>
                <a:gridCol w="373101"/>
                <a:gridCol w="373101"/>
              </a:tblGrid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5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280" marR="89280" marT="44639" marB="4463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19672" y="8079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父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6928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父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8886" y="352249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子代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352249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子代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391980" y="3068960"/>
            <a:ext cx="216024" cy="704138"/>
          </a:xfrm>
          <a:prstGeom prst="downArrow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283968" y="1628800"/>
            <a:ext cx="432048" cy="432048"/>
          </a:xfrm>
          <a:prstGeom prst="mathMultiply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318</Words>
  <Application>Microsoft Office PowerPoint</Application>
  <PresentationFormat>全屏显示(4:3)</PresentationFormat>
  <Paragraphs>278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</cp:revision>
  <dcterms:created xsi:type="dcterms:W3CDTF">2019-04-17T09:49:47Z</dcterms:created>
  <dcterms:modified xsi:type="dcterms:W3CDTF">2019-04-23T08:47:22Z</dcterms:modified>
</cp:coreProperties>
</file>