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21"/>
  </p:notesMasterIdLst>
  <p:sldIdLst>
    <p:sldId id="303" r:id="rId2"/>
    <p:sldId id="287" r:id="rId3"/>
    <p:sldId id="288" r:id="rId4"/>
    <p:sldId id="308" r:id="rId5"/>
    <p:sldId id="309" r:id="rId6"/>
    <p:sldId id="310" r:id="rId7"/>
    <p:sldId id="311" r:id="rId8"/>
    <p:sldId id="312" r:id="rId9"/>
    <p:sldId id="313" r:id="rId10"/>
    <p:sldId id="323" r:id="rId11"/>
    <p:sldId id="314" r:id="rId12"/>
    <p:sldId id="315" r:id="rId13"/>
    <p:sldId id="324" r:id="rId14"/>
    <p:sldId id="316" r:id="rId15"/>
    <p:sldId id="321" r:id="rId16"/>
    <p:sldId id="318" r:id="rId17"/>
    <p:sldId id="322" r:id="rId18"/>
    <p:sldId id="319" r:id="rId19"/>
    <p:sldId id="3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D0143-580C-8A40-9639-70D867983BFE}" v="340" dt="2022-08-25T12:17:4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8"/>
    <p:restoredTop sz="94830"/>
  </p:normalViewPr>
  <p:slideViewPr>
    <p:cSldViewPr>
      <p:cViewPr varScale="1">
        <p:scale>
          <a:sx n="120" d="100"/>
          <a:sy n="120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17F2FB-A3B6-42A8-B374-E9C720631E8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5BB0DD-F8E3-4643-9BD1-1911A0DBAD14}">
      <dgm:prSet/>
      <dgm:spPr/>
      <dgm:t>
        <a:bodyPr/>
        <a:lstStyle/>
        <a:p>
          <a:r>
            <a:rPr lang="en-GB" b="1" dirty="0"/>
            <a:t>PSY3011S</a:t>
          </a:r>
          <a:endParaRPr lang="en-US" dirty="0"/>
        </a:p>
      </dgm:t>
    </dgm:pt>
    <dgm:pt modelId="{96F2142F-A36A-466B-A366-355A69798E98}" type="parTrans" cxnId="{BB683804-310A-4011-8D53-9B10D2680A26}">
      <dgm:prSet/>
      <dgm:spPr/>
      <dgm:t>
        <a:bodyPr/>
        <a:lstStyle/>
        <a:p>
          <a:endParaRPr lang="en-US"/>
        </a:p>
      </dgm:t>
    </dgm:pt>
    <dgm:pt modelId="{BE6A912E-FC96-4972-A1E3-E6F0F587DB78}" type="sibTrans" cxnId="{BB683804-310A-4011-8D53-9B10D2680A26}">
      <dgm:prSet/>
      <dgm:spPr/>
      <dgm:t>
        <a:bodyPr/>
        <a:lstStyle/>
        <a:p>
          <a:endParaRPr lang="en-US"/>
        </a:p>
      </dgm:t>
    </dgm:pt>
    <dgm:pt modelId="{5BA825A1-CBDD-47A2-8153-8ECA369833F4}">
      <dgm:prSet/>
      <dgm:spPr/>
      <dgm:t>
        <a:bodyPr/>
        <a:lstStyle/>
        <a:p>
          <a:r>
            <a:rPr lang="en-US" b="1" dirty="0"/>
            <a:t>22 September</a:t>
          </a:r>
        </a:p>
      </dgm:t>
    </dgm:pt>
    <dgm:pt modelId="{680FEAC0-1DC6-49F6-A066-8319A39D57F5}" type="parTrans" cxnId="{C9D4A5EF-C6D9-4F3B-B178-CBF9531EA8B7}">
      <dgm:prSet/>
      <dgm:spPr/>
      <dgm:t>
        <a:bodyPr/>
        <a:lstStyle/>
        <a:p>
          <a:endParaRPr lang="en-US"/>
        </a:p>
      </dgm:t>
    </dgm:pt>
    <dgm:pt modelId="{9F92C1B1-184D-4F7E-A63B-772234750A60}" type="sibTrans" cxnId="{C9D4A5EF-C6D9-4F3B-B178-CBF9531EA8B7}">
      <dgm:prSet/>
      <dgm:spPr/>
      <dgm:t>
        <a:bodyPr/>
        <a:lstStyle/>
        <a:p>
          <a:endParaRPr lang="en-US"/>
        </a:p>
      </dgm:t>
    </dgm:pt>
    <dgm:pt modelId="{648E337B-78F8-E842-916F-1B4CAE8D6CB3}">
      <dgm:prSet/>
      <dgm:spPr/>
      <dgm:t>
        <a:bodyPr/>
        <a:lstStyle/>
        <a:p>
          <a:r>
            <a:rPr lang="en-GB" b="1" dirty="0"/>
            <a:t>2022</a:t>
          </a:r>
        </a:p>
      </dgm:t>
    </dgm:pt>
    <dgm:pt modelId="{9576BB6A-29F1-0D4B-AD2D-CD5676551E38}" type="parTrans" cxnId="{2B37B8A3-5AA2-F44D-A9C1-6008654323FB}">
      <dgm:prSet/>
      <dgm:spPr/>
      <dgm:t>
        <a:bodyPr/>
        <a:lstStyle/>
        <a:p>
          <a:endParaRPr lang="en-GB"/>
        </a:p>
      </dgm:t>
    </dgm:pt>
    <dgm:pt modelId="{2872BC03-A3A3-1046-B2CC-AD3442DCC5D6}" type="sibTrans" cxnId="{2B37B8A3-5AA2-F44D-A9C1-6008654323FB}">
      <dgm:prSet/>
      <dgm:spPr/>
      <dgm:t>
        <a:bodyPr/>
        <a:lstStyle/>
        <a:p>
          <a:endParaRPr lang="en-GB"/>
        </a:p>
      </dgm:t>
    </dgm:pt>
    <dgm:pt modelId="{42D1607F-FA15-6044-BA80-C7E638E72995}" type="pres">
      <dgm:prSet presAssocID="{E517F2FB-A3B6-42A8-B374-E9C720631E8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3C4231-6D91-7043-B4EF-03F2A2564FAC}" type="pres">
      <dgm:prSet presAssocID="{D55BB0DD-F8E3-4643-9BD1-1911A0DBAD14}" presName="root" presStyleCnt="0"/>
      <dgm:spPr/>
    </dgm:pt>
    <dgm:pt modelId="{F0E93D16-1CCA-9049-915E-1A34715F5CBD}" type="pres">
      <dgm:prSet presAssocID="{D55BB0DD-F8E3-4643-9BD1-1911A0DBAD14}" presName="rootComposite" presStyleCnt="0"/>
      <dgm:spPr/>
    </dgm:pt>
    <dgm:pt modelId="{B6356267-2F5F-704C-902F-C1BA94E6C9D7}" type="pres">
      <dgm:prSet presAssocID="{D55BB0DD-F8E3-4643-9BD1-1911A0DBAD14}" presName="rootText" presStyleLbl="node1" presStyleIdx="0" presStyleCnt="3"/>
      <dgm:spPr/>
    </dgm:pt>
    <dgm:pt modelId="{F323F17C-FC66-2345-8963-F9DD3BEEC473}" type="pres">
      <dgm:prSet presAssocID="{D55BB0DD-F8E3-4643-9BD1-1911A0DBAD14}" presName="rootConnector" presStyleLbl="node1" presStyleIdx="0" presStyleCnt="3"/>
      <dgm:spPr/>
    </dgm:pt>
    <dgm:pt modelId="{17868DCF-EFE4-A149-BA57-DB140995B9ED}" type="pres">
      <dgm:prSet presAssocID="{D55BB0DD-F8E3-4643-9BD1-1911A0DBAD14}" presName="childShape" presStyleCnt="0"/>
      <dgm:spPr/>
    </dgm:pt>
    <dgm:pt modelId="{DAB18B4D-CAAB-F346-977C-52E1280FEC71}" type="pres">
      <dgm:prSet presAssocID="{648E337B-78F8-E842-916F-1B4CAE8D6CB3}" presName="root" presStyleCnt="0"/>
      <dgm:spPr/>
    </dgm:pt>
    <dgm:pt modelId="{D21EE1E7-52DF-FD4A-9ACE-800D33822C3C}" type="pres">
      <dgm:prSet presAssocID="{648E337B-78F8-E842-916F-1B4CAE8D6CB3}" presName="rootComposite" presStyleCnt="0"/>
      <dgm:spPr/>
    </dgm:pt>
    <dgm:pt modelId="{250FAC56-F98E-1947-934D-02D91BDBE527}" type="pres">
      <dgm:prSet presAssocID="{648E337B-78F8-E842-916F-1B4CAE8D6CB3}" presName="rootText" presStyleLbl="node1" presStyleIdx="1" presStyleCnt="3"/>
      <dgm:spPr/>
    </dgm:pt>
    <dgm:pt modelId="{981FD0B4-9B9B-2D4C-AB3E-23B3759CD88B}" type="pres">
      <dgm:prSet presAssocID="{648E337B-78F8-E842-916F-1B4CAE8D6CB3}" presName="rootConnector" presStyleLbl="node1" presStyleIdx="1" presStyleCnt="3"/>
      <dgm:spPr/>
    </dgm:pt>
    <dgm:pt modelId="{5E50A785-FC78-6F43-A191-228A4FD647EB}" type="pres">
      <dgm:prSet presAssocID="{648E337B-78F8-E842-916F-1B4CAE8D6CB3}" presName="childShape" presStyleCnt="0"/>
      <dgm:spPr/>
    </dgm:pt>
    <dgm:pt modelId="{F7960501-ED1C-3F47-9797-D2040EE892FA}" type="pres">
      <dgm:prSet presAssocID="{5BA825A1-CBDD-47A2-8153-8ECA369833F4}" presName="root" presStyleCnt="0"/>
      <dgm:spPr/>
    </dgm:pt>
    <dgm:pt modelId="{90C11C83-CCAC-BF46-BDB6-83F25BA489AA}" type="pres">
      <dgm:prSet presAssocID="{5BA825A1-CBDD-47A2-8153-8ECA369833F4}" presName="rootComposite" presStyleCnt="0"/>
      <dgm:spPr/>
    </dgm:pt>
    <dgm:pt modelId="{AF947984-BBA1-AE48-BD8F-69ADC4B9F0EC}" type="pres">
      <dgm:prSet presAssocID="{5BA825A1-CBDD-47A2-8153-8ECA369833F4}" presName="rootText" presStyleLbl="node1" presStyleIdx="2" presStyleCnt="3"/>
      <dgm:spPr/>
    </dgm:pt>
    <dgm:pt modelId="{C175146F-9B5B-4C40-8FF5-6D8774467F7F}" type="pres">
      <dgm:prSet presAssocID="{5BA825A1-CBDD-47A2-8153-8ECA369833F4}" presName="rootConnector" presStyleLbl="node1" presStyleIdx="2" presStyleCnt="3"/>
      <dgm:spPr/>
    </dgm:pt>
    <dgm:pt modelId="{55F5EC96-0859-DA4F-87B8-EA85B86EFF6B}" type="pres">
      <dgm:prSet presAssocID="{5BA825A1-CBDD-47A2-8153-8ECA369833F4}" presName="childShape" presStyleCnt="0"/>
      <dgm:spPr/>
    </dgm:pt>
  </dgm:ptLst>
  <dgm:cxnLst>
    <dgm:cxn modelId="{BB683804-310A-4011-8D53-9B10D2680A26}" srcId="{E517F2FB-A3B6-42A8-B374-E9C720631E81}" destId="{D55BB0DD-F8E3-4643-9BD1-1911A0DBAD14}" srcOrd="0" destOrd="0" parTransId="{96F2142F-A36A-466B-A366-355A69798E98}" sibTransId="{BE6A912E-FC96-4972-A1E3-E6F0F587DB78}"/>
    <dgm:cxn modelId="{32A14260-25F7-1D4F-A78C-B7B778E9437F}" type="presOf" srcId="{648E337B-78F8-E842-916F-1B4CAE8D6CB3}" destId="{250FAC56-F98E-1947-934D-02D91BDBE527}" srcOrd="0" destOrd="0" presId="urn:microsoft.com/office/officeart/2005/8/layout/hierarchy3"/>
    <dgm:cxn modelId="{AC331CA2-AFE0-304D-9167-B2539F1B5F73}" type="presOf" srcId="{E517F2FB-A3B6-42A8-B374-E9C720631E81}" destId="{42D1607F-FA15-6044-BA80-C7E638E72995}" srcOrd="0" destOrd="0" presId="urn:microsoft.com/office/officeart/2005/8/layout/hierarchy3"/>
    <dgm:cxn modelId="{2B37B8A3-5AA2-F44D-A9C1-6008654323FB}" srcId="{E517F2FB-A3B6-42A8-B374-E9C720631E81}" destId="{648E337B-78F8-E842-916F-1B4CAE8D6CB3}" srcOrd="1" destOrd="0" parTransId="{9576BB6A-29F1-0D4B-AD2D-CD5676551E38}" sibTransId="{2872BC03-A3A3-1046-B2CC-AD3442DCC5D6}"/>
    <dgm:cxn modelId="{40EE6AAB-8B9B-C74B-8CED-1073A524F368}" type="presOf" srcId="{D55BB0DD-F8E3-4643-9BD1-1911A0DBAD14}" destId="{F323F17C-FC66-2345-8963-F9DD3BEEC473}" srcOrd="1" destOrd="0" presId="urn:microsoft.com/office/officeart/2005/8/layout/hierarchy3"/>
    <dgm:cxn modelId="{9C72BBB8-7072-0A49-B75F-5AA9C8C53587}" type="presOf" srcId="{D55BB0DD-F8E3-4643-9BD1-1911A0DBAD14}" destId="{B6356267-2F5F-704C-902F-C1BA94E6C9D7}" srcOrd="0" destOrd="0" presId="urn:microsoft.com/office/officeart/2005/8/layout/hierarchy3"/>
    <dgm:cxn modelId="{AA72C3CD-D4C4-F64E-8B9F-6560B02A0AFF}" type="presOf" srcId="{5BA825A1-CBDD-47A2-8153-8ECA369833F4}" destId="{C175146F-9B5B-4C40-8FF5-6D8774467F7F}" srcOrd="1" destOrd="0" presId="urn:microsoft.com/office/officeart/2005/8/layout/hierarchy3"/>
    <dgm:cxn modelId="{D7C105D7-2694-FE46-B080-23588BE801E5}" type="presOf" srcId="{648E337B-78F8-E842-916F-1B4CAE8D6CB3}" destId="{981FD0B4-9B9B-2D4C-AB3E-23B3759CD88B}" srcOrd="1" destOrd="0" presId="urn:microsoft.com/office/officeart/2005/8/layout/hierarchy3"/>
    <dgm:cxn modelId="{918E71EB-9028-844C-9EAE-142613BA3607}" type="presOf" srcId="{5BA825A1-CBDD-47A2-8153-8ECA369833F4}" destId="{AF947984-BBA1-AE48-BD8F-69ADC4B9F0EC}" srcOrd="0" destOrd="0" presId="urn:microsoft.com/office/officeart/2005/8/layout/hierarchy3"/>
    <dgm:cxn modelId="{C9D4A5EF-C6D9-4F3B-B178-CBF9531EA8B7}" srcId="{E517F2FB-A3B6-42A8-B374-E9C720631E81}" destId="{5BA825A1-CBDD-47A2-8153-8ECA369833F4}" srcOrd="2" destOrd="0" parTransId="{680FEAC0-1DC6-49F6-A066-8319A39D57F5}" sibTransId="{9F92C1B1-184D-4F7E-A63B-772234750A60}"/>
    <dgm:cxn modelId="{9F119582-AC59-984B-8752-153EE7CBF24A}" type="presParOf" srcId="{42D1607F-FA15-6044-BA80-C7E638E72995}" destId="{E83C4231-6D91-7043-B4EF-03F2A2564FAC}" srcOrd="0" destOrd="0" presId="urn:microsoft.com/office/officeart/2005/8/layout/hierarchy3"/>
    <dgm:cxn modelId="{FA5E1D4E-4FDD-8349-B812-90CF435C0A74}" type="presParOf" srcId="{E83C4231-6D91-7043-B4EF-03F2A2564FAC}" destId="{F0E93D16-1CCA-9049-915E-1A34715F5CBD}" srcOrd="0" destOrd="0" presId="urn:microsoft.com/office/officeart/2005/8/layout/hierarchy3"/>
    <dgm:cxn modelId="{268252F2-0E9C-5C4D-BFB7-A9C6B20AC868}" type="presParOf" srcId="{F0E93D16-1CCA-9049-915E-1A34715F5CBD}" destId="{B6356267-2F5F-704C-902F-C1BA94E6C9D7}" srcOrd="0" destOrd="0" presId="urn:microsoft.com/office/officeart/2005/8/layout/hierarchy3"/>
    <dgm:cxn modelId="{541F5584-8F68-5B42-9863-40F25914B028}" type="presParOf" srcId="{F0E93D16-1CCA-9049-915E-1A34715F5CBD}" destId="{F323F17C-FC66-2345-8963-F9DD3BEEC473}" srcOrd="1" destOrd="0" presId="urn:microsoft.com/office/officeart/2005/8/layout/hierarchy3"/>
    <dgm:cxn modelId="{67C9722C-4DF6-ED4D-8403-538342F5F1EF}" type="presParOf" srcId="{E83C4231-6D91-7043-B4EF-03F2A2564FAC}" destId="{17868DCF-EFE4-A149-BA57-DB140995B9ED}" srcOrd="1" destOrd="0" presId="urn:microsoft.com/office/officeart/2005/8/layout/hierarchy3"/>
    <dgm:cxn modelId="{2D095E2C-93A6-C448-AA41-5EF719C88A50}" type="presParOf" srcId="{42D1607F-FA15-6044-BA80-C7E638E72995}" destId="{DAB18B4D-CAAB-F346-977C-52E1280FEC71}" srcOrd="1" destOrd="0" presId="urn:microsoft.com/office/officeart/2005/8/layout/hierarchy3"/>
    <dgm:cxn modelId="{643987BE-B356-EC43-B82D-C1FFD7040832}" type="presParOf" srcId="{DAB18B4D-CAAB-F346-977C-52E1280FEC71}" destId="{D21EE1E7-52DF-FD4A-9ACE-800D33822C3C}" srcOrd="0" destOrd="0" presId="urn:microsoft.com/office/officeart/2005/8/layout/hierarchy3"/>
    <dgm:cxn modelId="{DE2B2811-BE37-6846-941D-4F19658C3398}" type="presParOf" srcId="{D21EE1E7-52DF-FD4A-9ACE-800D33822C3C}" destId="{250FAC56-F98E-1947-934D-02D91BDBE527}" srcOrd="0" destOrd="0" presId="urn:microsoft.com/office/officeart/2005/8/layout/hierarchy3"/>
    <dgm:cxn modelId="{B618919C-0765-FE42-B727-ADC676801246}" type="presParOf" srcId="{D21EE1E7-52DF-FD4A-9ACE-800D33822C3C}" destId="{981FD0B4-9B9B-2D4C-AB3E-23B3759CD88B}" srcOrd="1" destOrd="0" presId="urn:microsoft.com/office/officeart/2005/8/layout/hierarchy3"/>
    <dgm:cxn modelId="{C7A8B317-F07F-7242-AD0C-A56AF97C601F}" type="presParOf" srcId="{DAB18B4D-CAAB-F346-977C-52E1280FEC71}" destId="{5E50A785-FC78-6F43-A191-228A4FD647EB}" srcOrd="1" destOrd="0" presId="urn:microsoft.com/office/officeart/2005/8/layout/hierarchy3"/>
    <dgm:cxn modelId="{7AEFB756-7FF5-D24C-B76E-DA215D763169}" type="presParOf" srcId="{42D1607F-FA15-6044-BA80-C7E638E72995}" destId="{F7960501-ED1C-3F47-9797-D2040EE892FA}" srcOrd="2" destOrd="0" presId="urn:microsoft.com/office/officeart/2005/8/layout/hierarchy3"/>
    <dgm:cxn modelId="{5D7F8922-42A0-9D47-A260-144E616A6EA0}" type="presParOf" srcId="{F7960501-ED1C-3F47-9797-D2040EE892FA}" destId="{90C11C83-CCAC-BF46-BDB6-83F25BA489AA}" srcOrd="0" destOrd="0" presId="urn:microsoft.com/office/officeart/2005/8/layout/hierarchy3"/>
    <dgm:cxn modelId="{38BAD1B8-F36B-C346-8DD7-64039DB50667}" type="presParOf" srcId="{90C11C83-CCAC-BF46-BDB6-83F25BA489AA}" destId="{AF947984-BBA1-AE48-BD8F-69ADC4B9F0EC}" srcOrd="0" destOrd="0" presId="urn:microsoft.com/office/officeart/2005/8/layout/hierarchy3"/>
    <dgm:cxn modelId="{DF647512-D42A-4741-9B6A-2C0EAC9E7EB9}" type="presParOf" srcId="{90C11C83-CCAC-BF46-BDB6-83F25BA489AA}" destId="{C175146F-9B5B-4C40-8FF5-6D8774467F7F}" srcOrd="1" destOrd="0" presId="urn:microsoft.com/office/officeart/2005/8/layout/hierarchy3"/>
    <dgm:cxn modelId="{FE54C573-3F8B-5344-A4D0-DC4E738595BC}" type="presParOf" srcId="{F7960501-ED1C-3F47-9797-D2040EE892FA}" destId="{55F5EC96-0859-DA4F-87B8-EA85B86EFF6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6F578D-B6FF-4FEC-8E42-BF4B93E2D0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D385F2-BB12-49A3-AAEB-42F196CA1B2E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Current Approaches on Causes of ID</a:t>
          </a:r>
        </a:p>
      </dgm:t>
    </dgm:pt>
    <dgm:pt modelId="{A4094E35-BC18-4794-8331-5B837E263B2F}" type="parTrans" cxnId="{A593A8D6-952D-4C24-A0B2-4F612C1DB85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A7FCA40-5424-4690-A3D4-E7F8361D95FE}" type="sibTrans" cxnId="{A593A8D6-952D-4C24-A0B2-4F612C1DB85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3157A29-37AE-4057-A5AF-3D93B477046D}">
      <dgm:prSet/>
      <dgm:spPr/>
      <dgm:t>
        <a:bodyPr/>
        <a:lstStyle/>
        <a:p>
          <a:pPr>
            <a:lnSpc>
              <a:spcPct val="150000"/>
            </a:lnSpc>
          </a:pPr>
          <a:r>
            <a:rPr lang="en-US"/>
            <a:t>They are based on;</a:t>
          </a:r>
        </a:p>
      </dgm:t>
    </dgm:pt>
    <dgm:pt modelId="{AFCBC560-1DF7-4D09-A27F-E17679E7DA86}" type="parTrans" cxnId="{2511A2C8-CCCA-4AD5-9B3F-0D245A37CAB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AC6715D-B3E3-418C-99EA-97766F28FCF4}" type="sibTrans" cxnId="{2511A2C8-CCCA-4AD5-9B3F-0D245A37CAB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2777909-6368-42F5-879E-8BE6F15F3627}">
      <dgm:prSet/>
      <dgm:spPr/>
      <dgm:t>
        <a:bodyPr/>
        <a:lstStyle/>
        <a:p>
          <a:pPr>
            <a:lnSpc>
              <a:spcPct val="150000"/>
            </a:lnSpc>
          </a:pPr>
          <a:r>
            <a:rPr lang="en-US"/>
            <a:t>The timing of the insult</a:t>
          </a:r>
        </a:p>
      </dgm:t>
    </dgm:pt>
    <dgm:pt modelId="{A633BDB1-E0BA-44AB-8752-A2949BD3D619}" type="parTrans" cxnId="{AF8E2E9F-BB17-419E-86CC-8A391140408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978F88E-251A-4E5C-8B89-6062C9542A5B}" type="sibTrans" cxnId="{AF8E2E9F-BB17-419E-86CC-8A3911404081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27169A9-8402-45A9-BB90-3449AD4FC11D}">
      <dgm:prSet/>
      <dgm:spPr/>
      <dgm:t>
        <a:bodyPr/>
        <a:lstStyle/>
        <a:p>
          <a:pPr>
            <a:lnSpc>
              <a:spcPct val="150000"/>
            </a:lnSpc>
          </a:pPr>
          <a:r>
            <a:rPr lang="en-US"/>
            <a:t>On the type of insult ( Genetic and Environmental)</a:t>
          </a:r>
        </a:p>
      </dgm:t>
    </dgm:pt>
    <dgm:pt modelId="{8DFB5A2B-92C1-47C5-A8E5-125484D39393}" type="parTrans" cxnId="{ABF11082-CE9E-4A75-93A8-8A29E191BDD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7D41A51-CDDE-456F-82AD-F6E0AC3B8F20}" type="sibTrans" cxnId="{ABF11082-CE9E-4A75-93A8-8A29E191BDD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E9AA0095-FD20-1A46-AA8D-0316EFFFBBFB}" type="pres">
      <dgm:prSet presAssocID="{686F578D-B6FF-4FEC-8E42-BF4B93E2D0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BBBDB31-D628-F442-85EC-565FA5C43915}" type="pres">
      <dgm:prSet presAssocID="{DBD385F2-BB12-49A3-AAEB-42F196CA1B2E}" presName="root1" presStyleCnt="0"/>
      <dgm:spPr/>
    </dgm:pt>
    <dgm:pt modelId="{7D7776B0-750F-F24C-938C-169A7DEDA2DA}" type="pres">
      <dgm:prSet presAssocID="{DBD385F2-BB12-49A3-AAEB-42F196CA1B2E}" presName="LevelOneTextNode" presStyleLbl="node0" presStyleIdx="0" presStyleCnt="2">
        <dgm:presLayoutVars>
          <dgm:chPref val="3"/>
        </dgm:presLayoutVars>
      </dgm:prSet>
      <dgm:spPr/>
    </dgm:pt>
    <dgm:pt modelId="{07EA85DE-07B7-CD4F-A0AB-C2012D7E5722}" type="pres">
      <dgm:prSet presAssocID="{DBD385F2-BB12-49A3-AAEB-42F196CA1B2E}" presName="level2hierChild" presStyleCnt="0"/>
      <dgm:spPr/>
    </dgm:pt>
    <dgm:pt modelId="{76192C45-6DAB-6C41-88B9-0E152D1A045F}" type="pres">
      <dgm:prSet presAssocID="{B3157A29-37AE-4057-A5AF-3D93B477046D}" presName="root1" presStyleCnt="0"/>
      <dgm:spPr/>
    </dgm:pt>
    <dgm:pt modelId="{25DD9FDB-58CD-EC47-B08D-E44263308024}" type="pres">
      <dgm:prSet presAssocID="{B3157A29-37AE-4057-A5AF-3D93B477046D}" presName="LevelOneTextNode" presStyleLbl="node0" presStyleIdx="1" presStyleCnt="2">
        <dgm:presLayoutVars>
          <dgm:chPref val="3"/>
        </dgm:presLayoutVars>
      </dgm:prSet>
      <dgm:spPr/>
    </dgm:pt>
    <dgm:pt modelId="{2E798369-EBD4-2D43-8E54-A62881E6EE9D}" type="pres">
      <dgm:prSet presAssocID="{B3157A29-37AE-4057-A5AF-3D93B477046D}" presName="level2hierChild" presStyleCnt="0"/>
      <dgm:spPr/>
    </dgm:pt>
    <dgm:pt modelId="{27FA7A3B-2F45-9145-B392-47CC0EB8D06C}" type="pres">
      <dgm:prSet presAssocID="{A633BDB1-E0BA-44AB-8752-A2949BD3D619}" presName="conn2-1" presStyleLbl="parChTrans1D2" presStyleIdx="0" presStyleCnt="2"/>
      <dgm:spPr/>
    </dgm:pt>
    <dgm:pt modelId="{4422E610-BFF9-9A4D-B0E8-D86A7A914093}" type="pres">
      <dgm:prSet presAssocID="{A633BDB1-E0BA-44AB-8752-A2949BD3D619}" presName="connTx" presStyleLbl="parChTrans1D2" presStyleIdx="0" presStyleCnt="2"/>
      <dgm:spPr/>
    </dgm:pt>
    <dgm:pt modelId="{1BF66457-23F4-E849-B176-9E1EDC3B3054}" type="pres">
      <dgm:prSet presAssocID="{62777909-6368-42F5-879E-8BE6F15F3627}" presName="root2" presStyleCnt="0"/>
      <dgm:spPr/>
    </dgm:pt>
    <dgm:pt modelId="{38E774DF-25D7-2748-8026-79F16EB4E7F7}" type="pres">
      <dgm:prSet presAssocID="{62777909-6368-42F5-879E-8BE6F15F3627}" presName="LevelTwoTextNode" presStyleLbl="node2" presStyleIdx="0" presStyleCnt="2">
        <dgm:presLayoutVars>
          <dgm:chPref val="3"/>
        </dgm:presLayoutVars>
      </dgm:prSet>
      <dgm:spPr/>
    </dgm:pt>
    <dgm:pt modelId="{A7B16D23-C424-BF4C-96BE-CC08DB432663}" type="pres">
      <dgm:prSet presAssocID="{62777909-6368-42F5-879E-8BE6F15F3627}" presName="level3hierChild" presStyleCnt="0"/>
      <dgm:spPr/>
    </dgm:pt>
    <dgm:pt modelId="{BD6BC444-2B91-AC4D-A5B8-549378307D94}" type="pres">
      <dgm:prSet presAssocID="{8DFB5A2B-92C1-47C5-A8E5-125484D39393}" presName="conn2-1" presStyleLbl="parChTrans1D2" presStyleIdx="1" presStyleCnt="2"/>
      <dgm:spPr/>
    </dgm:pt>
    <dgm:pt modelId="{5479FE0B-753D-7344-BFE7-942D058AD0DA}" type="pres">
      <dgm:prSet presAssocID="{8DFB5A2B-92C1-47C5-A8E5-125484D39393}" presName="connTx" presStyleLbl="parChTrans1D2" presStyleIdx="1" presStyleCnt="2"/>
      <dgm:spPr/>
    </dgm:pt>
    <dgm:pt modelId="{57B67ABF-C800-BA4D-8B8A-3482F013C9C0}" type="pres">
      <dgm:prSet presAssocID="{B27169A9-8402-45A9-BB90-3449AD4FC11D}" presName="root2" presStyleCnt="0"/>
      <dgm:spPr/>
    </dgm:pt>
    <dgm:pt modelId="{F84C9CED-4970-174E-A2C5-F447A4BE3C84}" type="pres">
      <dgm:prSet presAssocID="{B27169A9-8402-45A9-BB90-3449AD4FC11D}" presName="LevelTwoTextNode" presStyleLbl="node2" presStyleIdx="1" presStyleCnt="2">
        <dgm:presLayoutVars>
          <dgm:chPref val="3"/>
        </dgm:presLayoutVars>
      </dgm:prSet>
      <dgm:spPr/>
    </dgm:pt>
    <dgm:pt modelId="{C6D7B30E-939A-B84B-A969-74921AAFBB43}" type="pres">
      <dgm:prSet presAssocID="{B27169A9-8402-45A9-BB90-3449AD4FC11D}" presName="level3hierChild" presStyleCnt="0"/>
      <dgm:spPr/>
    </dgm:pt>
  </dgm:ptLst>
  <dgm:cxnLst>
    <dgm:cxn modelId="{A4211434-D17F-9649-964C-1FC4B68755D7}" type="presOf" srcId="{B3157A29-37AE-4057-A5AF-3D93B477046D}" destId="{25DD9FDB-58CD-EC47-B08D-E44263308024}" srcOrd="0" destOrd="0" presId="urn:microsoft.com/office/officeart/2005/8/layout/hierarchy2"/>
    <dgm:cxn modelId="{16B8C53C-1643-1B46-99B7-4B4C931F4F18}" type="presOf" srcId="{686F578D-B6FF-4FEC-8E42-BF4B93E2D0EB}" destId="{E9AA0095-FD20-1A46-AA8D-0316EFFFBBFB}" srcOrd="0" destOrd="0" presId="urn:microsoft.com/office/officeart/2005/8/layout/hierarchy2"/>
    <dgm:cxn modelId="{20DDF553-AB29-694A-B3DD-479BF8DDBA7C}" type="presOf" srcId="{A633BDB1-E0BA-44AB-8752-A2949BD3D619}" destId="{27FA7A3B-2F45-9145-B392-47CC0EB8D06C}" srcOrd="0" destOrd="0" presId="urn:microsoft.com/office/officeart/2005/8/layout/hierarchy2"/>
    <dgm:cxn modelId="{8C632366-BEA7-4949-A67E-4A9432A7E02A}" type="presOf" srcId="{62777909-6368-42F5-879E-8BE6F15F3627}" destId="{38E774DF-25D7-2748-8026-79F16EB4E7F7}" srcOrd="0" destOrd="0" presId="urn:microsoft.com/office/officeart/2005/8/layout/hierarchy2"/>
    <dgm:cxn modelId="{39B97772-6605-4947-9882-22FF55FA0249}" type="presOf" srcId="{B27169A9-8402-45A9-BB90-3449AD4FC11D}" destId="{F84C9CED-4970-174E-A2C5-F447A4BE3C84}" srcOrd="0" destOrd="0" presId="urn:microsoft.com/office/officeart/2005/8/layout/hierarchy2"/>
    <dgm:cxn modelId="{D1940275-7600-A246-AEEA-7EF504E4F128}" type="presOf" srcId="{8DFB5A2B-92C1-47C5-A8E5-125484D39393}" destId="{5479FE0B-753D-7344-BFE7-942D058AD0DA}" srcOrd="1" destOrd="0" presId="urn:microsoft.com/office/officeart/2005/8/layout/hierarchy2"/>
    <dgm:cxn modelId="{ABF11082-CE9E-4A75-93A8-8A29E191BDD0}" srcId="{B3157A29-37AE-4057-A5AF-3D93B477046D}" destId="{B27169A9-8402-45A9-BB90-3449AD4FC11D}" srcOrd="1" destOrd="0" parTransId="{8DFB5A2B-92C1-47C5-A8E5-125484D39393}" sibTransId="{B7D41A51-CDDE-456F-82AD-F6E0AC3B8F20}"/>
    <dgm:cxn modelId="{AF8E2E9F-BB17-419E-86CC-8A3911404081}" srcId="{B3157A29-37AE-4057-A5AF-3D93B477046D}" destId="{62777909-6368-42F5-879E-8BE6F15F3627}" srcOrd="0" destOrd="0" parTransId="{A633BDB1-E0BA-44AB-8752-A2949BD3D619}" sibTransId="{8978F88E-251A-4E5C-8B89-6062C9542A5B}"/>
    <dgm:cxn modelId="{4183AAAE-648A-E247-BB3B-67EEBD1D79D3}" type="presOf" srcId="{8DFB5A2B-92C1-47C5-A8E5-125484D39393}" destId="{BD6BC444-2B91-AC4D-A5B8-549378307D94}" srcOrd="0" destOrd="0" presId="urn:microsoft.com/office/officeart/2005/8/layout/hierarchy2"/>
    <dgm:cxn modelId="{2511A2C8-CCCA-4AD5-9B3F-0D245A37CAB3}" srcId="{686F578D-B6FF-4FEC-8E42-BF4B93E2D0EB}" destId="{B3157A29-37AE-4057-A5AF-3D93B477046D}" srcOrd="1" destOrd="0" parTransId="{AFCBC560-1DF7-4D09-A27F-E17679E7DA86}" sibTransId="{0AC6715D-B3E3-418C-99EA-97766F28FCF4}"/>
    <dgm:cxn modelId="{A593A8D6-952D-4C24-A0B2-4F612C1DB85E}" srcId="{686F578D-B6FF-4FEC-8E42-BF4B93E2D0EB}" destId="{DBD385F2-BB12-49A3-AAEB-42F196CA1B2E}" srcOrd="0" destOrd="0" parTransId="{A4094E35-BC18-4794-8331-5B837E263B2F}" sibTransId="{4A7FCA40-5424-4690-A3D4-E7F8361D95FE}"/>
    <dgm:cxn modelId="{80C00EE6-AC6E-464B-BF32-BA5AD2A490B5}" type="presOf" srcId="{DBD385F2-BB12-49A3-AAEB-42F196CA1B2E}" destId="{7D7776B0-750F-F24C-938C-169A7DEDA2DA}" srcOrd="0" destOrd="0" presId="urn:microsoft.com/office/officeart/2005/8/layout/hierarchy2"/>
    <dgm:cxn modelId="{EF7CC3F2-0F55-4C41-97DF-FF1BB74079C3}" type="presOf" srcId="{A633BDB1-E0BA-44AB-8752-A2949BD3D619}" destId="{4422E610-BFF9-9A4D-B0E8-D86A7A914093}" srcOrd="1" destOrd="0" presId="urn:microsoft.com/office/officeart/2005/8/layout/hierarchy2"/>
    <dgm:cxn modelId="{26380878-84F8-8142-9DE2-FB0EB3670B26}" type="presParOf" srcId="{E9AA0095-FD20-1A46-AA8D-0316EFFFBBFB}" destId="{6BBBDB31-D628-F442-85EC-565FA5C43915}" srcOrd="0" destOrd="0" presId="urn:microsoft.com/office/officeart/2005/8/layout/hierarchy2"/>
    <dgm:cxn modelId="{0D8E3B74-FAB7-C443-B3AB-CB7A152712E3}" type="presParOf" srcId="{6BBBDB31-D628-F442-85EC-565FA5C43915}" destId="{7D7776B0-750F-F24C-938C-169A7DEDA2DA}" srcOrd="0" destOrd="0" presId="urn:microsoft.com/office/officeart/2005/8/layout/hierarchy2"/>
    <dgm:cxn modelId="{5962230C-55E4-DC49-B2A5-76BC64E9181A}" type="presParOf" srcId="{6BBBDB31-D628-F442-85EC-565FA5C43915}" destId="{07EA85DE-07B7-CD4F-A0AB-C2012D7E5722}" srcOrd="1" destOrd="0" presId="urn:microsoft.com/office/officeart/2005/8/layout/hierarchy2"/>
    <dgm:cxn modelId="{6D6B974B-0F29-934D-9898-376E256DBB0D}" type="presParOf" srcId="{E9AA0095-FD20-1A46-AA8D-0316EFFFBBFB}" destId="{76192C45-6DAB-6C41-88B9-0E152D1A045F}" srcOrd="1" destOrd="0" presId="urn:microsoft.com/office/officeart/2005/8/layout/hierarchy2"/>
    <dgm:cxn modelId="{2B6176F7-F48B-944D-88DC-19D93A217F3E}" type="presParOf" srcId="{76192C45-6DAB-6C41-88B9-0E152D1A045F}" destId="{25DD9FDB-58CD-EC47-B08D-E44263308024}" srcOrd="0" destOrd="0" presId="urn:microsoft.com/office/officeart/2005/8/layout/hierarchy2"/>
    <dgm:cxn modelId="{E35D68C8-FBA5-AE46-8445-7F1EA4F9C0DE}" type="presParOf" srcId="{76192C45-6DAB-6C41-88B9-0E152D1A045F}" destId="{2E798369-EBD4-2D43-8E54-A62881E6EE9D}" srcOrd="1" destOrd="0" presId="urn:microsoft.com/office/officeart/2005/8/layout/hierarchy2"/>
    <dgm:cxn modelId="{AC9F2865-EDF9-2246-8444-FBE10CC77BAB}" type="presParOf" srcId="{2E798369-EBD4-2D43-8E54-A62881E6EE9D}" destId="{27FA7A3B-2F45-9145-B392-47CC0EB8D06C}" srcOrd="0" destOrd="0" presId="urn:microsoft.com/office/officeart/2005/8/layout/hierarchy2"/>
    <dgm:cxn modelId="{6CF51E2A-7AB7-3141-8E05-B4D2C6E94C5C}" type="presParOf" srcId="{27FA7A3B-2F45-9145-B392-47CC0EB8D06C}" destId="{4422E610-BFF9-9A4D-B0E8-D86A7A914093}" srcOrd="0" destOrd="0" presId="urn:microsoft.com/office/officeart/2005/8/layout/hierarchy2"/>
    <dgm:cxn modelId="{8EFA87AF-16FC-F047-A172-565C1032A0AA}" type="presParOf" srcId="{2E798369-EBD4-2D43-8E54-A62881E6EE9D}" destId="{1BF66457-23F4-E849-B176-9E1EDC3B3054}" srcOrd="1" destOrd="0" presId="urn:microsoft.com/office/officeart/2005/8/layout/hierarchy2"/>
    <dgm:cxn modelId="{F8791F9D-F063-D441-8857-9130B2F90DC7}" type="presParOf" srcId="{1BF66457-23F4-E849-B176-9E1EDC3B3054}" destId="{38E774DF-25D7-2748-8026-79F16EB4E7F7}" srcOrd="0" destOrd="0" presId="urn:microsoft.com/office/officeart/2005/8/layout/hierarchy2"/>
    <dgm:cxn modelId="{E52AA093-2676-7041-B980-DDD43F5C3D2D}" type="presParOf" srcId="{1BF66457-23F4-E849-B176-9E1EDC3B3054}" destId="{A7B16D23-C424-BF4C-96BE-CC08DB432663}" srcOrd="1" destOrd="0" presId="urn:microsoft.com/office/officeart/2005/8/layout/hierarchy2"/>
    <dgm:cxn modelId="{B616AD5C-E8BC-914E-BA4E-55C2C87E51CA}" type="presParOf" srcId="{2E798369-EBD4-2D43-8E54-A62881E6EE9D}" destId="{BD6BC444-2B91-AC4D-A5B8-549378307D94}" srcOrd="2" destOrd="0" presId="urn:microsoft.com/office/officeart/2005/8/layout/hierarchy2"/>
    <dgm:cxn modelId="{A4706020-AA78-F248-85BC-025C198013DE}" type="presParOf" srcId="{BD6BC444-2B91-AC4D-A5B8-549378307D94}" destId="{5479FE0B-753D-7344-BFE7-942D058AD0DA}" srcOrd="0" destOrd="0" presId="urn:microsoft.com/office/officeart/2005/8/layout/hierarchy2"/>
    <dgm:cxn modelId="{5C40CE2D-2C35-0A45-AB57-65BEA0D32278}" type="presParOf" srcId="{2E798369-EBD4-2D43-8E54-A62881E6EE9D}" destId="{57B67ABF-C800-BA4D-8B8A-3482F013C9C0}" srcOrd="3" destOrd="0" presId="urn:microsoft.com/office/officeart/2005/8/layout/hierarchy2"/>
    <dgm:cxn modelId="{E7E7B27E-4E93-4D43-A597-AAAA6539C89C}" type="presParOf" srcId="{57B67ABF-C800-BA4D-8B8A-3482F013C9C0}" destId="{F84C9CED-4970-174E-A2C5-F447A4BE3C84}" srcOrd="0" destOrd="0" presId="urn:microsoft.com/office/officeart/2005/8/layout/hierarchy2"/>
    <dgm:cxn modelId="{2369CB2C-6A92-5349-BA39-77E297962048}" type="presParOf" srcId="{57B67ABF-C800-BA4D-8B8A-3482F013C9C0}" destId="{C6D7B30E-939A-B84B-A969-74921AAFBB4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6F578D-B6FF-4FEC-8E42-BF4B93E2D0E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385F2-BB12-49A3-AAEB-42F196CA1B2E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b="1" dirty="0"/>
            <a:t>Timing of the insult</a:t>
          </a:r>
          <a:endParaRPr lang="en-US" dirty="0"/>
        </a:p>
      </dgm:t>
    </dgm:pt>
    <dgm:pt modelId="{A4094E35-BC18-4794-8331-5B837E263B2F}" type="parTrans" cxnId="{A593A8D6-952D-4C24-A0B2-4F612C1DB85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A7FCA40-5424-4690-A3D4-E7F8361D95FE}" type="sibTrans" cxnId="{A593A8D6-952D-4C24-A0B2-4F612C1DB85E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27169A9-8402-45A9-BB90-3449AD4FC11D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/>
            <a:t>Prenatal</a:t>
          </a:r>
          <a:endParaRPr lang="en-US" dirty="0"/>
        </a:p>
      </dgm:t>
    </dgm:pt>
    <dgm:pt modelId="{8DFB5A2B-92C1-47C5-A8E5-125484D39393}" type="parTrans" cxnId="{ABF11082-CE9E-4A75-93A8-8A29E191BDD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7D41A51-CDDE-456F-82AD-F6E0AC3B8F20}" type="sibTrans" cxnId="{ABF11082-CE9E-4A75-93A8-8A29E191BDD0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067B7D1-5204-5545-BDA8-BA14C5070668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/>
            <a:t>Perinatal</a:t>
          </a:r>
        </a:p>
      </dgm:t>
    </dgm:pt>
    <dgm:pt modelId="{255F2513-6993-3B4C-9A1E-6EEE25816C6F}" type="parTrans" cxnId="{9518D29F-1E65-BF46-8962-6A039CBC8A79}">
      <dgm:prSet/>
      <dgm:spPr/>
      <dgm:t>
        <a:bodyPr/>
        <a:lstStyle/>
        <a:p>
          <a:pPr>
            <a:lnSpc>
              <a:spcPct val="150000"/>
            </a:lnSpc>
          </a:pPr>
          <a:endParaRPr lang="en-GB"/>
        </a:p>
      </dgm:t>
    </dgm:pt>
    <dgm:pt modelId="{8DF93E81-81C8-C74C-AB76-2B65CC4408A1}" type="sibTrans" cxnId="{9518D29F-1E65-BF46-8962-6A039CBC8A79}">
      <dgm:prSet/>
      <dgm:spPr/>
      <dgm:t>
        <a:bodyPr/>
        <a:lstStyle/>
        <a:p>
          <a:pPr>
            <a:lnSpc>
              <a:spcPct val="150000"/>
            </a:lnSpc>
          </a:pPr>
          <a:endParaRPr lang="en-GB"/>
        </a:p>
      </dgm:t>
    </dgm:pt>
    <dgm:pt modelId="{6E75205F-341C-3A46-B3FE-37B0C670E916}">
      <dgm:prSet/>
      <dgm:spPr/>
      <dgm:t>
        <a:bodyPr/>
        <a:lstStyle/>
        <a:p>
          <a:pPr>
            <a:lnSpc>
              <a:spcPct val="150000"/>
            </a:lnSpc>
          </a:pPr>
          <a:r>
            <a:rPr lang="en-GB" dirty="0"/>
            <a:t>Postnatal</a:t>
          </a:r>
        </a:p>
      </dgm:t>
    </dgm:pt>
    <dgm:pt modelId="{1E6EAB54-9E14-7B44-B959-7652986ABBF8}" type="parTrans" cxnId="{00CAA102-4FB5-2447-99BD-4A86BC3D5E90}">
      <dgm:prSet/>
      <dgm:spPr/>
      <dgm:t>
        <a:bodyPr/>
        <a:lstStyle/>
        <a:p>
          <a:pPr>
            <a:lnSpc>
              <a:spcPct val="150000"/>
            </a:lnSpc>
          </a:pPr>
          <a:endParaRPr lang="en-GB"/>
        </a:p>
      </dgm:t>
    </dgm:pt>
    <dgm:pt modelId="{EC917FC4-3AEC-8145-B048-A54429BBDF74}" type="sibTrans" cxnId="{00CAA102-4FB5-2447-99BD-4A86BC3D5E90}">
      <dgm:prSet/>
      <dgm:spPr/>
      <dgm:t>
        <a:bodyPr/>
        <a:lstStyle/>
        <a:p>
          <a:pPr>
            <a:lnSpc>
              <a:spcPct val="150000"/>
            </a:lnSpc>
          </a:pPr>
          <a:endParaRPr lang="en-GB"/>
        </a:p>
      </dgm:t>
    </dgm:pt>
    <dgm:pt modelId="{307A82C2-E5C3-2E4C-AD6D-E13097852D77}" type="pres">
      <dgm:prSet presAssocID="{686F578D-B6FF-4FEC-8E42-BF4B93E2D0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EFB4FE6-609A-7547-A231-1AEA124E4331}" type="pres">
      <dgm:prSet presAssocID="{DBD385F2-BB12-49A3-AAEB-42F196CA1B2E}" presName="root1" presStyleCnt="0"/>
      <dgm:spPr/>
    </dgm:pt>
    <dgm:pt modelId="{6A028BB9-152A-7C46-BB7E-1C47D3840FE6}" type="pres">
      <dgm:prSet presAssocID="{DBD385F2-BB12-49A3-AAEB-42F196CA1B2E}" presName="LevelOneTextNode" presStyleLbl="node0" presStyleIdx="0" presStyleCnt="2">
        <dgm:presLayoutVars>
          <dgm:chPref val="3"/>
        </dgm:presLayoutVars>
      </dgm:prSet>
      <dgm:spPr/>
    </dgm:pt>
    <dgm:pt modelId="{67DAA0C6-567E-8046-812C-1558BAB2F6EA}" type="pres">
      <dgm:prSet presAssocID="{DBD385F2-BB12-49A3-AAEB-42F196CA1B2E}" presName="level2hierChild" presStyleCnt="0"/>
      <dgm:spPr/>
    </dgm:pt>
    <dgm:pt modelId="{06AE5BF2-07A0-C64F-A883-C261DAF19CB8}" type="pres">
      <dgm:prSet presAssocID="{B27169A9-8402-45A9-BB90-3449AD4FC11D}" presName="root1" presStyleCnt="0"/>
      <dgm:spPr/>
    </dgm:pt>
    <dgm:pt modelId="{3F4E93FB-FA23-C143-8BAF-6A541312215F}" type="pres">
      <dgm:prSet presAssocID="{B27169A9-8402-45A9-BB90-3449AD4FC11D}" presName="LevelOneTextNode" presStyleLbl="node0" presStyleIdx="1" presStyleCnt="2">
        <dgm:presLayoutVars>
          <dgm:chPref val="3"/>
        </dgm:presLayoutVars>
      </dgm:prSet>
      <dgm:spPr/>
    </dgm:pt>
    <dgm:pt modelId="{E8BC157F-2B49-AD45-BA30-343AAE624025}" type="pres">
      <dgm:prSet presAssocID="{B27169A9-8402-45A9-BB90-3449AD4FC11D}" presName="level2hierChild" presStyleCnt="0"/>
      <dgm:spPr/>
    </dgm:pt>
    <dgm:pt modelId="{48660EBB-8C17-F34D-B5F3-670BEA209B83}" type="pres">
      <dgm:prSet presAssocID="{255F2513-6993-3B4C-9A1E-6EEE25816C6F}" presName="conn2-1" presStyleLbl="parChTrans1D2" presStyleIdx="0" presStyleCnt="2"/>
      <dgm:spPr/>
    </dgm:pt>
    <dgm:pt modelId="{0DE3CD4A-8535-6D45-9A61-F6874EFBEBDE}" type="pres">
      <dgm:prSet presAssocID="{255F2513-6993-3B4C-9A1E-6EEE25816C6F}" presName="connTx" presStyleLbl="parChTrans1D2" presStyleIdx="0" presStyleCnt="2"/>
      <dgm:spPr/>
    </dgm:pt>
    <dgm:pt modelId="{DA7240D3-87B6-4646-9065-BD81164FC930}" type="pres">
      <dgm:prSet presAssocID="{C067B7D1-5204-5545-BDA8-BA14C5070668}" presName="root2" presStyleCnt="0"/>
      <dgm:spPr/>
    </dgm:pt>
    <dgm:pt modelId="{63AF9CF6-6B62-3F49-9945-E4B1D8F98400}" type="pres">
      <dgm:prSet presAssocID="{C067B7D1-5204-5545-BDA8-BA14C5070668}" presName="LevelTwoTextNode" presStyleLbl="node2" presStyleIdx="0" presStyleCnt="2">
        <dgm:presLayoutVars>
          <dgm:chPref val="3"/>
        </dgm:presLayoutVars>
      </dgm:prSet>
      <dgm:spPr/>
    </dgm:pt>
    <dgm:pt modelId="{DBDB956C-4BD8-E643-9B06-2497AD78F900}" type="pres">
      <dgm:prSet presAssocID="{C067B7D1-5204-5545-BDA8-BA14C5070668}" presName="level3hierChild" presStyleCnt="0"/>
      <dgm:spPr/>
    </dgm:pt>
    <dgm:pt modelId="{F9A95F68-2BEF-AE40-8635-FBC8FC84B1B0}" type="pres">
      <dgm:prSet presAssocID="{1E6EAB54-9E14-7B44-B959-7652986ABBF8}" presName="conn2-1" presStyleLbl="parChTrans1D2" presStyleIdx="1" presStyleCnt="2"/>
      <dgm:spPr/>
    </dgm:pt>
    <dgm:pt modelId="{6FBE4C9C-D37A-CA41-A930-00A5D3650649}" type="pres">
      <dgm:prSet presAssocID="{1E6EAB54-9E14-7B44-B959-7652986ABBF8}" presName="connTx" presStyleLbl="parChTrans1D2" presStyleIdx="1" presStyleCnt="2"/>
      <dgm:spPr/>
    </dgm:pt>
    <dgm:pt modelId="{C8BB1C4D-D88D-CE44-851D-A13C7456D3A7}" type="pres">
      <dgm:prSet presAssocID="{6E75205F-341C-3A46-B3FE-37B0C670E916}" presName="root2" presStyleCnt="0"/>
      <dgm:spPr/>
    </dgm:pt>
    <dgm:pt modelId="{5ABD4616-9E4B-A343-B0F4-FA3E06860556}" type="pres">
      <dgm:prSet presAssocID="{6E75205F-341C-3A46-B3FE-37B0C670E916}" presName="LevelTwoTextNode" presStyleLbl="node2" presStyleIdx="1" presStyleCnt="2">
        <dgm:presLayoutVars>
          <dgm:chPref val="3"/>
        </dgm:presLayoutVars>
      </dgm:prSet>
      <dgm:spPr/>
    </dgm:pt>
    <dgm:pt modelId="{062336EF-926E-664E-849A-587A1F796A2E}" type="pres">
      <dgm:prSet presAssocID="{6E75205F-341C-3A46-B3FE-37B0C670E916}" presName="level3hierChild" presStyleCnt="0"/>
      <dgm:spPr/>
    </dgm:pt>
  </dgm:ptLst>
  <dgm:cxnLst>
    <dgm:cxn modelId="{00CAA102-4FB5-2447-99BD-4A86BC3D5E90}" srcId="{B27169A9-8402-45A9-BB90-3449AD4FC11D}" destId="{6E75205F-341C-3A46-B3FE-37B0C670E916}" srcOrd="1" destOrd="0" parTransId="{1E6EAB54-9E14-7B44-B959-7652986ABBF8}" sibTransId="{EC917FC4-3AEC-8145-B048-A54429BBDF74}"/>
    <dgm:cxn modelId="{56CDE72B-943A-A449-81BF-E22C31FF8A5A}" type="presOf" srcId="{1E6EAB54-9E14-7B44-B959-7652986ABBF8}" destId="{F9A95F68-2BEF-AE40-8635-FBC8FC84B1B0}" srcOrd="0" destOrd="0" presId="urn:microsoft.com/office/officeart/2005/8/layout/hierarchy2"/>
    <dgm:cxn modelId="{420F6039-DABD-3941-92E5-CD7672D1D5C1}" type="presOf" srcId="{DBD385F2-BB12-49A3-AAEB-42F196CA1B2E}" destId="{6A028BB9-152A-7C46-BB7E-1C47D3840FE6}" srcOrd="0" destOrd="0" presId="urn:microsoft.com/office/officeart/2005/8/layout/hierarchy2"/>
    <dgm:cxn modelId="{C5EB693D-A219-A646-9710-98C6E9456349}" type="presOf" srcId="{686F578D-B6FF-4FEC-8E42-BF4B93E2D0EB}" destId="{307A82C2-E5C3-2E4C-AD6D-E13097852D77}" srcOrd="0" destOrd="0" presId="urn:microsoft.com/office/officeart/2005/8/layout/hierarchy2"/>
    <dgm:cxn modelId="{C1834A55-E45C-2043-AFD3-530DB7CE7356}" type="presOf" srcId="{255F2513-6993-3B4C-9A1E-6EEE25816C6F}" destId="{0DE3CD4A-8535-6D45-9A61-F6874EFBEBDE}" srcOrd="1" destOrd="0" presId="urn:microsoft.com/office/officeart/2005/8/layout/hierarchy2"/>
    <dgm:cxn modelId="{E006996F-4115-A14E-AF85-EAC79DA84C59}" type="presOf" srcId="{1E6EAB54-9E14-7B44-B959-7652986ABBF8}" destId="{6FBE4C9C-D37A-CA41-A930-00A5D3650649}" srcOrd="1" destOrd="0" presId="urn:microsoft.com/office/officeart/2005/8/layout/hierarchy2"/>
    <dgm:cxn modelId="{ABF11082-CE9E-4A75-93A8-8A29E191BDD0}" srcId="{686F578D-B6FF-4FEC-8E42-BF4B93E2D0EB}" destId="{B27169A9-8402-45A9-BB90-3449AD4FC11D}" srcOrd="1" destOrd="0" parTransId="{8DFB5A2B-92C1-47C5-A8E5-125484D39393}" sibTransId="{B7D41A51-CDDE-456F-82AD-F6E0AC3B8F20}"/>
    <dgm:cxn modelId="{9518D29F-1E65-BF46-8962-6A039CBC8A79}" srcId="{B27169A9-8402-45A9-BB90-3449AD4FC11D}" destId="{C067B7D1-5204-5545-BDA8-BA14C5070668}" srcOrd="0" destOrd="0" parTransId="{255F2513-6993-3B4C-9A1E-6EEE25816C6F}" sibTransId="{8DF93E81-81C8-C74C-AB76-2B65CC4408A1}"/>
    <dgm:cxn modelId="{5A3215A6-9689-7144-B031-2EF221F10E56}" type="presOf" srcId="{B27169A9-8402-45A9-BB90-3449AD4FC11D}" destId="{3F4E93FB-FA23-C143-8BAF-6A541312215F}" srcOrd="0" destOrd="0" presId="urn:microsoft.com/office/officeart/2005/8/layout/hierarchy2"/>
    <dgm:cxn modelId="{1EA76DBB-9055-F84F-8944-2A7EE90087D6}" type="presOf" srcId="{255F2513-6993-3B4C-9A1E-6EEE25816C6F}" destId="{48660EBB-8C17-F34D-B5F3-670BEA209B83}" srcOrd="0" destOrd="0" presId="urn:microsoft.com/office/officeart/2005/8/layout/hierarchy2"/>
    <dgm:cxn modelId="{A593A8D6-952D-4C24-A0B2-4F612C1DB85E}" srcId="{686F578D-B6FF-4FEC-8E42-BF4B93E2D0EB}" destId="{DBD385F2-BB12-49A3-AAEB-42F196CA1B2E}" srcOrd="0" destOrd="0" parTransId="{A4094E35-BC18-4794-8331-5B837E263B2F}" sibTransId="{4A7FCA40-5424-4690-A3D4-E7F8361D95FE}"/>
    <dgm:cxn modelId="{BE187EED-18EA-A64C-9A6B-A94E10BE22D6}" type="presOf" srcId="{6E75205F-341C-3A46-B3FE-37B0C670E916}" destId="{5ABD4616-9E4B-A343-B0F4-FA3E06860556}" srcOrd="0" destOrd="0" presId="urn:microsoft.com/office/officeart/2005/8/layout/hierarchy2"/>
    <dgm:cxn modelId="{423538F5-C70D-4346-AD26-E0A8E691E4F6}" type="presOf" srcId="{C067B7D1-5204-5545-BDA8-BA14C5070668}" destId="{63AF9CF6-6B62-3F49-9945-E4B1D8F98400}" srcOrd="0" destOrd="0" presId="urn:microsoft.com/office/officeart/2005/8/layout/hierarchy2"/>
    <dgm:cxn modelId="{C05E769B-0B9E-3544-AA58-F254E2B73BC0}" type="presParOf" srcId="{307A82C2-E5C3-2E4C-AD6D-E13097852D77}" destId="{1EFB4FE6-609A-7547-A231-1AEA124E4331}" srcOrd="0" destOrd="0" presId="urn:microsoft.com/office/officeart/2005/8/layout/hierarchy2"/>
    <dgm:cxn modelId="{F10197BA-6A75-9A47-83D8-4D3BA04EE022}" type="presParOf" srcId="{1EFB4FE6-609A-7547-A231-1AEA124E4331}" destId="{6A028BB9-152A-7C46-BB7E-1C47D3840FE6}" srcOrd="0" destOrd="0" presId="urn:microsoft.com/office/officeart/2005/8/layout/hierarchy2"/>
    <dgm:cxn modelId="{8C57D386-21F4-E24F-A255-576FDD899380}" type="presParOf" srcId="{1EFB4FE6-609A-7547-A231-1AEA124E4331}" destId="{67DAA0C6-567E-8046-812C-1558BAB2F6EA}" srcOrd="1" destOrd="0" presId="urn:microsoft.com/office/officeart/2005/8/layout/hierarchy2"/>
    <dgm:cxn modelId="{38CCA721-E6CC-1C47-A18C-3C30F9F0CCCF}" type="presParOf" srcId="{307A82C2-E5C3-2E4C-AD6D-E13097852D77}" destId="{06AE5BF2-07A0-C64F-A883-C261DAF19CB8}" srcOrd="1" destOrd="0" presId="urn:microsoft.com/office/officeart/2005/8/layout/hierarchy2"/>
    <dgm:cxn modelId="{23D744E8-F931-C84A-9094-5408C8E546A7}" type="presParOf" srcId="{06AE5BF2-07A0-C64F-A883-C261DAF19CB8}" destId="{3F4E93FB-FA23-C143-8BAF-6A541312215F}" srcOrd="0" destOrd="0" presId="urn:microsoft.com/office/officeart/2005/8/layout/hierarchy2"/>
    <dgm:cxn modelId="{489EE5C8-A5FE-0049-AF7C-D97C2259CD62}" type="presParOf" srcId="{06AE5BF2-07A0-C64F-A883-C261DAF19CB8}" destId="{E8BC157F-2B49-AD45-BA30-343AAE624025}" srcOrd="1" destOrd="0" presId="urn:microsoft.com/office/officeart/2005/8/layout/hierarchy2"/>
    <dgm:cxn modelId="{33E4625C-205A-3B4C-90E4-BA5C5EF7B1A6}" type="presParOf" srcId="{E8BC157F-2B49-AD45-BA30-343AAE624025}" destId="{48660EBB-8C17-F34D-B5F3-670BEA209B83}" srcOrd="0" destOrd="0" presId="urn:microsoft.com/office/officeart/2005/8/layout/hierarchy2"/>
    <dgm:cxn modelId="{63167DFA-BFA0-E648-863D-0A3BB78F4FE8}" type="presParOf" srcId="{48660EBB-8C17-F34D-B5F3-670BEA209B83}" destId="{0DE3CD4A-8535-6D45-9A61-F6874EFBEBDE}" srcOrd="0" destOrd="0" presId="urn:microsoft.com/office/officeart/2005/8/layout/hierarchy2"/>
    <dgm:cxn modelId="{577A00B8-C546-8745-89E0-AB430D49E958}" type="presParOf" srcId="{E8BC157F-2B49-AD45-BA30-343AAE624025}" destId="{DA7240D3-87B6-4646-9065-BD81164FC930}" srcOrd="1" destOrd="0" presId="urn:microsoft.com/office/officeart/2005/8/layout/hierarchy2"/>
    <dgm:cxn modelId="{B95F44B4-B423-C44F-8130-5E01A6D0FF99}" type="presParOf" srcId="{DA7240D3-87B6-4646-9065-BD81164FC930}" destId="{63AF9CF6-6B62-3F49-9945-E4B1D8F98400}" srcOrd="0" destOrd="0" presId="urn:microsoft.com/office/officeart/2005/8/layout/hierarchy2"/>
    <dgm:cxn modelId="{7F4EC93A-2D9D-B44F-AAAE-58C945DE6654}" type="presParOf" srcId="{DA7240D3-87B6-4646-9065-BD81164FC930}" destId="{DBDB956C-4BD8-E643-9B06-2497AD78F900}" srcOrd="1" destOrd="0" presId="urn:microsoft.com/office/officeart/2005/8/layout/hierarchy2"/>
    <dgm:cxn modelId="{F904BFE9-523F-5F42-8177-B49676DF9090}" type="presParOf" srcId="{E8BC157F-2B49-AD45-BA30-343AAE624025}" destId="{F9A95F68-2BEF-AE40-8635-FBC8FC84B1B0}" srcOrd="2" destOrd="0" presId="urn:microsoft.com/office/officeart/2005/8/layout/hierarchy2"/>
    <dgm:cxn modelId="{A464EF71-0D74-DF4E-81C9-E0C7EDC561A2}" type="presParOf" srcId="{F9A95F68-2BEF-AE40-8635-FBC8FC84B1B0}" destId="{6FBE4C9C-D37A-CA41-A930-00A5D3650649}" srcOrd="0" destOrd="0" presId="urn:microsoft.com/office/officeart/2005/8/layout/hierarchy2"/>
    <dgm:cxn modelId="{96DA77C3-A637-384A-A294-CB1BA81FC738}" type="presParOf" srcId="{E8BC157F-2B49-AD45-BA30-343AAE624025}" destId="{C8BB1C4D-D88D-CE44-851D-A13C7456D3A7}" srcOrd="3" destOrd="0" presId="urn:microsoft.com/office/officeart/2005/8/layout/hierarchy2"/>
    <dgm:cxn modelId="{BD0AF869-DE09-7E4E-8AFD-F181F3E9B07F}" type="presParOf" srcId="{C8BB1C4D-D88D-CE44-851D-A13C7456D3A7}" destId="{5ABD4616-9E4B-A343-B0F4-FA3E06860556}" srcOrd="0" destOrd="0" presId="urn:microsoft.com/office/officeart/2005/8/layout/hierarchy2"/>
    <dgm:cxn modelId="{2578D426-439E-1B49-9989-09ACF66CDF4C}" type="presParOf" srcId="{C8BB1C4D-D88D-CE44-851D-A13C7456D3A7}" destId="{062336EF-926E-664E-849A-587A1F796A2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3FA911-9E41-4B06-A540-6948909B189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88551F-1C8B-4B9C-94B4-9E78A8FD62AF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b="1"/>
            <a:t>Prenatal: </a:t>
          </a:r>
          <a:endParaRPr lang="en-US"/>
        </a:p>
      </dgm:t>
    </dgm:pt>
    <dgm:pt modelId="{A54154F0-BC33-4966-85BB-DEE3A1748CD6}" type="parTrans" cxnId="{74E65630-31ED-4A61-8331-A033C587FE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17F17C9-324F-48AA-81C9-CAB9145B9744}" type="sibTrans" cxnId="{74E65630-31ED-4A61-8331-A033C587FE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F6CF09D-B12A-48E5-B92D-E37C1CBA0FA6}">
      <dgm:prSet/>
      <dgm:spPr/>
      <dgm:t>
        <a:bodyPr/>
        <a:lstStyle/>
        <a:p>
          <a:pPr>
            <a:lnSpc>
              <a:spcPct val="150000"/>
            </a:lnSpc>
          </a:pPr>
          <a:r>
            <a:rPr lang="en-ZA"/>
            <a:t>During pregnancy</a:t>
          </a:r>
          <a:endParaRPr lang="en-US"/>
        </a:p>
      </dgm:t>
    </dgm:pt>
    <dgm:pt modelId="{7AE3CBF9-26F3-4F16-999B-D992E974849A}" type="parTrans" cxnId="{49838C2A-3400-4771-874D-D32A7D036EE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08FE138-D4C0-483F-AA1C-9608553B6236}" type="sibTrans" cxnId="{49838C2A-3400-4771-874D-D32A7D036EE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366F5BA-50EB-4B68-AC13-BDC94CAF2180}">
      <dgm:prSet/>
      <dgm:spPr/>
      <dgm:t>
        <a:bodyPr/>
        <a:lstStyle/>
        <a:p>
          <a:pPr>
            <a:lnSpc>
              <a:spcPct val="150000"/>
            </a:lnSpc>
          </a:pPr>
          <a:r>
            <a:rPr lang="en-ZA"/>
            <a:t>During the first and second trimester</a:t>
          </a:r>
          <a:endParaRPr lang="en-US"/>
        </a:p>
      </dgm:t>
    </dgm:pt>
    <dgm:pt modelId="{02D0C781-81F9-4F9C-972F-9B7DFF727D64}" type="parTrans" cxnId="{1AD45A10-2E08-4ABD-98F4-D5E5092037E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485E04A-1D51-4DF4-8D51-ADB543468B91}" type="sibTrans" cxnId="{1AD45A10-2E08-4ABD-98F4-D5E5092037E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8EAA0FAB-F7E3-49A5-802F-C62CAA949116}">
      <dgm:prSet/>
      <dgm:spPr/>
      <dgm:t>
        <a:bodyPr/>
        <a:lstStyle/>
        <a:p>
          <a:pPr>
            <a:lnSpc>
              <a:spcPct val="150000"/>
            </a:lnSpc>
          </a:pPr>
          <a:r>
            <a:rPr lang="en-ZA"/>
            <a:t>Most known causes are prenatal and produce delays in development</a:t>
          </a:r>
          <a:endParaRPr lang="en-US"/>
        </a:p>
      </dgm:t>
    </dgm:pt>
    <dgm:pt modelId="{6ED542B4-8B2E-4728-874A-68CDDFA37316}" type="parTrans" cxnId="{32237F06-B34D-413E-98CD-25BD1F38EDA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036F1FB2-4F22-4DBC-A040-0CF7BA1AEE46}" type="sibTrans" cxnId="{32237F06-B34D-413E-98CD-25BD1F38EDA3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97FA543-4D54-43DE-A909-154D8BBBFC7D}">
      <dgm:prSet/>
      <dgm:spPr/>
      <dgm:t>
        <a:bodyPr/>
        <a:lstStyle/>
        <a:p>
          <a:pPr>
            <a:lnSpc>
              <a:spcPct val="150000"/>
            </a:lnSpc>
          </a:pPr>
          <a:r>
            <a:rPr lang="en-ZA"/>
            <a:t>Chromosomal, neurodegenerative, brain anomaly, specific syndromes</a:t>
          </a:r>
          <a:endParaRPr lang="en-US"/>
        </a:p>
      </dgm:t>
    </dgm:pt>
    <dgm:pt modelId="{510E0F3B-1E73-4157-AD41-305A4A64D146}" type="parTrans" cxnId="{9FFBE7CE-9872-437F-A659-A5CF5C0A8C5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FF16E6C-82E8-45E3-A91B-5A71E095103C}" type="sibTrans" cxnId="{9FFBE7CE-9872-437F-A659-A5CF5C0A8C5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C88BDFD-1513-D44C-86C9-F49141F3E589}" type="pres">
      <dgm:prSet presAssocID="{EB3FA911-9E41-4B06-A540-6948909B1896}" presName="Name0" presStyleCnt="0">
        <dgm:presLayoutVars>
          <dgm:dir/>
          <dgm:animLvl val="lvl"/>
          <dgm:resizeHandles val="exact"/>
        </dgm:presLayoutVars>
      </dgm:prSet>
      <dgm:spPr/>
    </dgm:pt>
    <dgm:pt modelId="{A8445340-4326-CB4E-A6B7-3270A5AA8C62}" type="pres">
      <dgm:prSet presAssocID="{697FA543-4D54-43DE-A909-154D8BBBFC7D}" presName="boxAndChildren" presStyleCnt="0"/>
      <dgm:spPr/>
    </dgm:pt>
    <dgm:pt modelId="{D08CA001-AB74-8149-874B-6B89F6DE395F}" type="pres">
      <dgm:prSet presAssocID="{697FA543-4D54-43DE-A909-154D8BBBFC7D}" presName="parentTextBox" presStyleLbl="node1" presStyleIdx="0" presStyleCnt="2"/>
      <dgm:spPr/>
    </dgm:pt>
    <dgm:pt modelId="{E0EC650B-70CB-5544-8367-9DBB8D0FDCC3}" type="pres">
      <dgm:prSet presAssocID="{C17F17C9-324F-48AA-81C9-CAB9145B9744}" presName="sp" presStyleCnt="0"/>
      <dgm:spPr/>
    </dgm:pt>
    <dgm:pt modelId="{65073338-35D7-E742-B9EC-9F2B802D47F1}" type="pres">
      <dgm:prSet presAssocID="{6288551F-1C8B-4B9C-94B4-9E78A8FD62AF}" presName="arrowAndChildren" presStyleCnt="0"/>
      <dgm:spPr/>
    </dgm:pt>
    <dgm:pt modelId="{E4345002-F502-4841-9734-838E235440C9}" type="pres">
      <dgm:prSet presAssocID="{6288551F-1C8B-4B9C-94B4-9E78A8FD62AF}" presName="parentTextArrow" presStyleLbl="node1" presStyleIdx="0" presStyleCnt="2"/>
      <dgm:spPr/>
    </dgm:pt>
    <dgm:pt modelId="{6C3FE5A7-F204-954C-B639-7D8AA41F6559}" type="pres">
      <dgm:prSet presAssocID="{6288551F-1C8B-4B9C-94B4-9E78A8FD62AF}" presName="arrow" presStyleLbl="node1" presStyleIdx="1" presStyleCnt="2"/>
      <dgm:spPr/>
    </dgm:pt>
    <dgm:pt modelId="{7568902A-F6BF-C54C-A054-E7600DD13F3B}" type="pres">
      <dgm:prSet presAssocID="{6288551F-1C8B-4B9C-94B4-9E78A8FD62AF}" presName="descendantArrow" presStyleCnt="0"/>
      <dgm:spPr/>
    </dgm:pt>
    <dgm:pt modelId="{C560BC1A-A943-3D40-B976-C7C7D1DD6E65}" type="pres">
      <dgm:prSet presAssocID="{4F6CF09D-B12A-48E5-B92D-E37C1CBA0FA6}" presName="childTextArrow" presStyleLbl="fgAccFollowNode1" presStyleIdx="0" presStyleCnt="3">
        <dgm:presLayoutVars>
          <dgm:bulletEnabled val="1"/>
        </dgm:presLayoutVars>
      </dgm:prSet>
      <dgm:spPr/>
    </dgm:pt>
    <dgm:pt modelId="{A8AEF0C1-C463-EC4C-B505-0F36848E0275}" type="pres">
      <dgm:prSet presAssocID="{4366F5BA-50EB-4B68-AC13-BDC94CAF2180}" presName="childTextArrow" presStyleLbl="fgAccFollowNode1" presStyleIdx="1" presStyleCnt="3">
        <dgm:presLayoutVars>
          <dgm:bulletEnabled val="1"/>
        </dgm:presLayoutVars>
      </dgm:prSet>
      <dgm:spPr/>
    </dgm:pt>
    <dgm:pt modelId="{0E566450-5ABE-5844-99C9-C528A0632DA9}" type="pres">
      <dgm:prSet presAssocID="{8EAA0FAB-F7E3-49A5-802F-C62CAA94911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2237F06-B34D-413E-98CD-25BD1F38EDA3}" srcId="{6288551F-1C8B-4B9C-94B4-9E78A8FD62AF}" destId="{8EAA0FAB-F7E3-49A5-802F-C62CAA949116}" srcOrd="2" destOrd="0" parTransId="{6ED542B4-8B2E-4728-874A-68CDDFA37316}" sibTransId="{036F1FB2-4F22-4DBC-A040-0CF7BA1AEE46}"/>
    <dgm:cxn modelId="{1AD45A10-2E08-4ABD-98F4-D5E5092037EF}" srcId="{6288551F-1C8B-4B9C-94B4-9E78A8FD62AF}" destId="{4366F5BA-50EB-4B68-AC13-BDC94CAF2180}" srcOrd="1" destOrd="0" parTransId="{02D0C781-81F9-4F9C-972F-9B7DFF727D64}" sibTransId="{B485E04A-1D51-4DF4-8D51-ADB543468B91}"/>
    <dgm:cxn modelId="{6F025B13-D747-6945-BF14-204671E287D4}" type="presOf" srcId="{697FA543-4D54-43DE-A909-154D8BBBFC7D}" destId="{D08CA001-AB74-8149-874B-6B89F6DE395F}" srcOrd="0" destOrd="0" presId="urn:microsoft.com/office/officeart/2005/8/layout/process4"/>
    <dgm:cxn modelId="{49838C2A-3400-4771-874D-D32A7D036EE9}" srcId="{6288551F-1C8B-4B9C-94B4-9E78A8FD62AF}" destId="{4F6CF09D-B12A-48E5-B92D-E37C1CBA0FA6}" srcOrd="0" destOrd="0" parTransId="{7AE3CBF9-26F3-4F16-999B-D992E974849A}" sibTransId="{108FE138-D4C0-483F-AA1C-9608553B6236}"/>
    <dgm:cxn modelId="{74E65630-31ED-4A61-8331-A033C587FE0F}" srcId="{EB3FA911-9E41-4B06-A540-6948909B1896}" destId="{6288551F-1C8B-4B9C-94B4-9E78A8FD62AF}" srcOrd="0" destOrd="0" parTransId="{A54154F0-BC33-4966-85BB-DEE3A1748CD6}" sibTransId="{C17F17C9-324F-48AA-81C9-CAB9145B9744}"/>
    <dgm:cxn modelId="{01399546-0464-224C-BC87-F428AF09E384}" type="presOf" srcId="{6288551F-1C8B-4B9C-94B4-9E78A8FD62AF}" destId="{6C3FE5A7-F204-954C-B639-7D8AA41F6559}" srcOrd="1" destOrd="0" presId="urn:microsoft.com/office/officeart/2005/8/layout/process4"/>
    <dgm:cxn modelId="{50409C61-54DF-474E-B879-3067C9320979}" type="presOf" srcId="{EB3FA911-9E41-4B06-A540-6948909B1896}" destId="{9C88BDFD-1513-D44C-86C9-F49141F3E589}" srcOrd="0" destOrd="0" presId="urn:microsoft.com/office/officeart/2005/8/layout/process4"/>
    <dgm:cxn modelId="{431BCD77-77D9-014C-8CFE-A00568400051}" type="presOf" srcId="{8EAA0FAB-F7E3-49A5-802F-C62CAA949116}" destId="{0E566450-5ABE-5844-99C9-C528A0632DA9}" srcOrd="0" destOrd="0" presId="urn:microsoft.com/office/officeart/2005/8/layout/process4"/>
    <dgm:cxn modelId="{8DF4377D-C079-7A4F-805B-22DB56C87E53}" type="presOf" srcId="{4366F5BA-50EB-4B68-AC13-BDC94CAF2180}" destId="{A8AEF0C1-C463-EC4C-B505-0F36848E0275}" srcOrd="0" destOrd="0" presId="urn:microsoft.com/office/officeart/2005/8/layout/process4"/>
    <dgm:cxn modelId="{9FFBE7CE-9872-437F-A659-A5CF5C0A8C55}" srcId="{EB3FA911-9E41-4B06-A540-6948909B1896}" destId="{697FA543-4D54-43DE-A909-154D8BBBFC7D}" srcOrd="1" destOrd="0" parTransId="{510E0F3B-1E73-4157-AD41-305A4A64D146}" sibTransId="{7FF16E6C-82E8-45E3-A91B-5A71E095103C}"/>
    <dgm:cxn modelId="{D22AE9E6-D2A3-5E44-9B30-DF871785CB91}" type="presOf" srcId="{6288551F-1C8B-4B9C-94B4-9E78A8FD62AF}" destId="{E4345002-F502-4841-9734-838E235440C9}" srcOrd="0" destOrd="0" presId="urn:microsoft.com/office/officeart/2005/8/layout/process4"/>
    <dgm:cxn modelId="{B7F7FDF0-9715-F148-BAC6-C1BAA473BAD3}" type="presOf" srcId="{4F6CF09D-B12A-48E5-B92D-E37C1CBA0FA6}" destId="{C560BC1A-A943-3D40-B976-C7C7D1DD6E65}" srcOrd="0" destOrd="0" presId="urn:microsoft.com/office/officeart/2005/8/layout/process4"/>
    <dgm:cxn modelId="{AD4CC822-0D2F-EF45-BBA5-88A97F370412}" type="presParOf" srcId="{9C88BDFD-1513-D44C-86C9-F49141F3E589}" destId="{A8445340-4326-CB4E-A6B7-3270A5AA8C62}" srcOrd="0" destOrd="0" presId="urn:microsoft.com/office/officeart/2005/8/layout/process4"/>
    <dgm:cxn modelId="{C477FAB0-B64F-3B43-9B82-EB08BCB7C0F9}" type="presParOf" srcId="{A8445340-4326-CB4E-A6B7-3270A5AA8C62}" destId="{D08CA001-AB74-8149-874B-6B89F6DE395F}" srcOrd="0" destOrd="0" presId="urn:microsoft.com/office/officeart/2005/8/layout/process4"/>
    <dgm:cxn modelId="{4FE51342-2F2A-BA40-AEEE-DBB3DF222660}" type="presParOf" srcId="{9C88BDFD-1513-D44C-86C9-F49141F3E589}" destId="{E0EC650B-70CB-5544-8367-9DBB8D0FDCC3}" srcOrd="1" destOrd="0" presId="urn:microsoft.com/office/officeart/2005/8/layout/process4"/>
    <dgm:cxn modelId="{55FFC3A4-2EEC-CE4F-9F34-89EDB0A32A53}" type="presParOf" srcId="{9C88BDFD-1513-D44C-86C9-F49141F3E589}" destId="{65073338-35D7-E742-B9EC-9F2B802D47F1}" srcOrd="2" destOrd="0" presId="urn:microsoft.com/office/officeart/2005/8/layout/process4"/>
    <dgm:cxn modelId="{8F319AED-DB33-AD45-A21C-287D4585B3EB}" type="presParOf" srcId="{65073338-35D7-E742-B9EC-9F2B802D47F1}" destId="{E4345002-F502-4841-9734-838E235440C9}" srcOrd="0" destOrd="0" presId="urn:microsoft.com/office/officeart/2005/8/layout/process4"/>
    <dgm:cxn modelId="{AF93DB06-FC48-D24A-B3CB-8B1E79F2955B}" type="presParOf" srcId="{65073338-35D7-E742-B9EC-9F2B802D47F1}" destId="{6C3FE5A7-F204-954C-B639-7D8AA41F6559}" srcOrd="1" destOrd="0" presId="urn:microsoft.com/office/officeart/2005/8/layout/process4"/>
    <dgm:cxn modelId="{73385FB6-0D87-C246-A00D-15A93B79F3C3}" type="presParOf" srcId="{65073338-35D7-E742-B9EC-9F2B802D47F1}" destId="{7568902A-F6BF-C54C-A054-E7600DD13F3B}" srcOrd="2" destOrd="0" presId="urn:microsoft.com/office/officeart/2005/8/layout/process4"/>
    <dgm:cxn modelId="{5CC742A1-4D82-6649-92E8-8FC38D99BA41}" type="presParOf" srcId="{7568902A-F6BF-C54C-A054-E7600DD13F3B}" destId="{C560BC1A-A943-3D40-B976-C7C7D1DD6E65}" srcOrd="0" destOrd="0" presId="urn:microsoft.com/office/officeart/2005/8/layout/process4"/>
    <dgm:cxn modelId="{D4C72F6E-49D5-2B42-822A-C068DEA75935}" type="presParOf" srcId="{7568902A-F6BF-C54C-A054-E7600DD13F3B}" destId="{A8AEF0C1-C463-EC4C-B505-0F36848E0275}" srcOrd="1" destOrd="0" presId="urn:microsoft.com/office/officeart/2005/8/layout/process4"/>
    <dgm:cxn modelId="{3DB72769-4F61-CD41-91F9-162ED1A343A6}" type="presParOf" srcId="{7568902A-F6BF-C54C-A054-E7600DD13F3B}" destId="{0E566450-5ABE-5844-99C9-C528A0632DA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3FA911-9E41-4B06-A540-6948909B189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8551F-1C8B-4B9C-94B4-9E78A8FD62AF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b="1" dirty="0"/>
            <a:t>Perinatal: </a:t>
          </a:r>
          <a:endParaRPr lang="en-US" dirty="0"/>
        </a:p>
      </dgm:t>
    </dgm:pt>
    <dgm:pt modelId="{A54154F0-BC33-4966-85BB-DEE3A1748CD6}" type="parTrans" cxnId="{74E65630-31ED-4A61-8331-A033C587FE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C17F17C9-324F-48AA-81C9-CAB9145B9744}" type="sibTrans" cxnId="{74E65630-31ED-4A61-8331-A033C587FE0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F6CF09D-B12A-48E5-B92D-E37C1CBA0FA6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dirty="0"/>
            <a:t>Perinatal causes include factors occurring from the third trimester of pregnancy.</a:t>
          </a:r>
          <a:endParaRPr lang="en-US" dirty="0"/>
        </a:p>
      </dgm:t>
    </dgm:pt>
    <dgm:pt modelId="{7AE3CBF9-26F3-4F16-999B-D992E974849A}" type="parTrans" cxnId="{49838C2A-3400-4771-874D-D32A7D036EE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108FE138-D4C0-483F-AA1C-9608553B6236}" type="sibTrans" cxnId="{49838C2A-3400-4771-874D-D32A7D036EE9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4366F5BA-50EB-4B68-AC13-BDC94CAF2180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dirty="0"/>
            <a:t>These include third trimester pregnancy complications</a:t>
          </a:r>
          <a:endParaRPr lang="en-US" dirty="0"/>
        </a:p>
      </dgm:t>
    </dgm:pt>
    <dgm:pt modelId="{02D0C781-81F9-4F9C-972F-9B7DFF727D64}" type="parTrans" cxnId="{1AD45A10-2E08-4ABD-98F4-D5E5092037E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B485E04A-1D51-4DF4-8D51-ADB543468B91}" type="sibTrans" cxnId="{1AD45A10-2E08-4ABD-98F4-D5E5092037EF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697FA543-4D54-43DE-A909-154D8BBBFC7D}">
      <dgm:prSet/>
      <dgm:spPr/>
      <dgm:t>
        <a:bodyPr/>
        <a:lstStyle/>
        <a:p>
          <a:pPr>
            <a:lnSpc>
              <a:spcPct val="150000"/>
            </a:lnSpc>
          </a:pPr>
          <a:r>
            <a:rPr lang="en-ZA" dirty="0"/>
            <a:t>Perinatal asphyxia, Meningitis with hydrocephalus, hypothyroid, preterm and low birth weight</a:t>
          </a:r>
          <a:endParaRPr lang="en-US" dirty="0"/>
        </a:p>
      </dgm:t>
    </dgm:pt>
    <dgm:pt modelId="{510E0F3B-1E73-4157-AD41-305A4A64D146}" type="parTrans" cxnId="{9FFBE7CE-9872-437F-A659-A5CF5C0A8C5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7FF16E6C-82E8-45E3-A91B-5A71E095103C}" type="sibTrans" cxnId="{9FFBE7CE-9872-437F-A659-A5CF5C0A8C55}">
      <dgm:prSet/>
      <dgm:spPr/>
      <dgm:t>
        <a:bodyPr/>
        <a:lstStyle/>
        <a:p>
          <a:pPr>
            <a:lnSpc>
              <a:spcPct val="150000"/>
            </a:lnSpc>
          </a:pPr>
          <a:endParaRPr lang="en-US"/>
        </a:p>
      </dgm:t>
    </dgm:pt>
    <dgm:pt modelId="{9C88BDFD-1513-D44C-86C9-F49141F3E589}" type="pres">
      <dgm:prSet presAssocID="{EB3FA911-9E41-4B06-A540-6948909B1896}" presName="Name0" presStyleCnt="0">
        <dgm:presLayoutVars>
          <dgm:dir/>
          <dgm:animLvl val="lvl"/>
          <dgm:resizeHandles val="exact"/>
        </dgm:presLayoutVars>
      </dgm:prSet>
      <dgm:spPr/>
    </dgm:pt>
    <dgm:pt modelId="{A8445340-4326-CB4E-A6B7-3270A5AA8C62}" type="pres">
      <dgm:prSet presAssocID="{697FA543-4D54-43DE-A909-154D8BBBFC7D}" presName="boxAndChildren" presStyleCnt="0"/>
      <dgm:spPr/>
    </dgm:pt>
    <dgm:pt modelId="{D08CA001-AB74-8149-874B-6B89F6DE395F}" type="pres">
      <dgm:prSet presAssocID="{697FA543-4D54-43DE-A909-154D8BBBFC7D}" presName="parentTextBox" presStyleLbl="node1" presStyleIdx="0" presStyleCnt="2"/>
      <dgm:spPr/>
    </dgm:pt>
    <dgm:pt modelId="{E0EC650B-70CB-5544-8367-9DBB8D0FDCC3}" type="pres">
      <dgm:prSet presAssocID="{C17F17C9-324F-48AA-81C9-CAB9145B9744}" presName="sp" presStyleCnt="0"/>
      <dgm:spPr/>
    </dgm:pt>
    <dgm:pt modelId="{65073338-35D7-E742-B9EC-9F2B802D47F1}" type="pres">
      <dgm:prSet presAssocID="{6288551F-1C8B-4B9C-94B4-9E78A8FD62AF}" presName="arrowAndChildren" presStyleCnt="0"/>
      <dgm:spPr/>
    </dgm:pt>
    <dgm:pt modelId="{E4345002-F502-4841-9734-838E235440C9}" type="pres">
      <dgm:prSet presAssocID="{6288551F-1C8B-4B9C-94B4-9E78A8FD62AF}" presName="parentTextArrow" presStyleLbl="node1" presStyleIdx="0" presStyleCnt="2"/>
      <dgm:spPr/>
    </dgm:pt>
    <dgm:pt modelId="{6C3FE5A7-F204-954C-B639-7D8AA41F6559}" type="pres">
      <dgm:prSet presAssocID="{6288551F-1C8B-4B9C-94B4-9E78A8FD62AF}" presName="arrow" presStyleLbl="node1" presStyleIdx="1" presStyleCnt="2"/>
      <dgm:spPr/>
    </dgm:pt>
    <dgm:pt modelId="{7568902A-F6BF-C54C-A054-E7600DD13F3B}" type="pres">
      <dgm:prSet presAssocID="{6288551F-1C8B-4B9C-94B4-9E78A8FD62AF}" presName="descendantArrow" presStyleCnt="0"/>
      <dgm:spPr/>
    </dgm:pt>
    <dgm:pt modelId="{C560BC1A-A943-3D40-B976-C7C7D1DD6E65}" type="pres">
      <dgm:prSet presAssocID="{4F6CF09D-B12A-48E5-B92D-E37C1CBA0FA6}" presName="childTextArrow" presStyleLbl="fgAccFollowNode1" presStyleIdx="0" presStyleCnt="2" custLinFactNeighborX="-17899" custLinFactNeighborY="4886">
        <dgm:presLayoutVars>
          <dgm:bulletEnabled val="1"/>
        </dgm:presLayoutVars>
      </dgm:prSet>
      <dgm:spPr/>
    </dgm:pt>
    <dgm:pt modelId="{A8AEF0C1-C463-EC4C-B505-0F36848E0275}" type="pres">
      <dgm:prSet presAssocID="{4366F5BA-50EB-4B68-AC13-BDC94CAF2180}" presName="childTextArrow" presStyleLbl="fgAccFollowNode1" presStyleIdx="1" presStyleCnt="2" custLinFactNeighborY="4886">
        <dgm:presLayoutVars>
          <dgm:bulletEnabled val="1"/>
        </dgm:presLayoutVars>
      </dgm:prSet>
      <dgm:spPr/>
    </dgm:pt>
  </dgm:ptLst>
  <dgm:cxnLst>
    <dgm:cxn modelId="{1AD45A10-2E08-4ABD-98F4-D5E5092037EF}" srcId="{6288551F-1C8B-4B9C-94B4-9E78A8FD62AF}" destId="{4366F5BA-50EB-4B68-AC13-BDC94CAF2180}" srcOrd="1" destOrd="0" parTransId="{02D0C781-81F9-4F9C-972F-9B7DFF727D64}" sibTransId="{B485E04A-1D51-4DF4-8D51-ADB543468B91}"/>
    <dgm:cxn modelId="{6F025B13-D747-6945-BF14-204671E287D4}" type="presOf" srcId="{697FA543-4D54-43DE-A909-154D8BBBFC7D}" destId="{D08CA001-AB74-8149-874B-6B89F6DE395F}" srcOrd="0" destOrd="0" presId="urn:microsoft.com/office/officeart/2005/8/layout/process4"/>
    <dgm:cxn modelId="{49838C2A-3400-4771-874D-D32A7D036EE9}" srcId="{6288551F-1C8B-4B9C-94B4-9E78A8FD62AF}" destId="{4F6CF09D-B12A-48E5-B92D-E37C1CBA0FA6}" srcOrd="0" destOrd="0" parTransId="{7AE3CBF9-26F3-4F16-999B-D992E974849A}" sibTransId="{108FE138-D4C0-483F-AA1C-9608553B6236}"/>
    <dgm:cxn modelId="{74E65630-31ED-4A61-8331-A033C587FE0F}" srcId="{EB3FA911-9E41-4B06-A540-6948909B1896}" destId="{6288551F-1C8B-4B9C-94B4-9E78A8FD62AF}" srcOrd="0" destOrd="0" parTransId="{A54154F0-BC33-4966-85BB-DEE3A1748CD6}" sibTransId="{C17F17C9-324F-48AA-81C9-CAB9145B9744}"/>
    <dgm:cxn modelId="{01399546-0464-224C-BC87-F428AF09E384}" type="presOf" srcId="{6288551F-1C8B-4B9C-94B4-9E78A8FD62AF}" destId="{6C3FE5A7-F204-954C-B639-7D8AA41F6559}" srcOrd="1" destOrd="0" presId="urn:microsoft.com/office/officeart/2005/8/layout/process4"/>
    <dgm:cxn modelId="{50409C61-54DF-474E-B879-3067C9320979}" type="presOf" srcId="{EB3FA911-9E41-4B06-A540-6948909B1896}" destId="{9C88BDFD-1513-D44C-86C9-F49141F3E589}" srcOrd="0" destOrd="0" presId="urn:microsoft.com/office/officeart/2005/8/layout/process4"/>
    <dgm:cxn modelId="{8DF4377D-C079-7A4F-805B-22DB56C87E53}" type="presOf" srcId="{4366F5BA-50EB-4B68-AC13-BDC94CAF2180}" destId="{A8AEF0C1-C463-EC4C-B505-0F36848E0275}" srcOrd="0" destOrd="0" presId="urn:microsoft.com/office/officeart/2005/8/layout/process4"/>
    <dgm:cxn modelId="{9FFBE7CE-9872-437F-A659-A5CF5C0A8C55}" srcId="{EB3FA911-9E41-4B06-A540-6948909B1896}" destId="{697FA543-4D54-43DE-A909-154D8BBBFC7D}" srcOrd="1" destOrd="0" parTransId="{510E0F3B-1E73-4157-AD41-305A4A64D146}" sibTransId="{7FF16E6C-82E8-45E3-A91B-5A71E095103C}"/>
    <dgm:cxn modelId="{D22AE9E6-D2A3-5E44-9B30-DF871785CB91}" type="presOf" srcId="{6288551F-1C8B-4B9C-94B4-9E78A8FD62AF}" destId="{E4345002-F502-4841-9734-838E235440C9}" srcOrd="0" destOrd="0" presId="urn:microsoft.com/office/officeart/2005/8/layout/process4"/>
    <dgm:cxn modelId="{B7F7FDF0-9715-F148-BAC6-C1BAA473BAD3}" type="presOf" srcId="{4F6CF09D-B12A-48E5-B92D-E37C1CBA0FA6}" destId="{C560BC1A-A943-3D40-B976-C7C7D1DD6E65}" srcOrd="0" destOrd="0" presId="urn:microsoft.com/office/officeart/2005/8/layout/process4"/>
    <dgm:cxn modelId="{AD4CC822-0D2F-EF45-BBA5-88A97F370412}" type="presParOf" srcId="{9C88BDFD-1513-D44C-86C9-F49141F3E589}" destId="{A8445340-4326-CB4E-A6B7-3270A5AA8C62}" srcOrd="0" destOrd="0" presId="urn:microsoft.com/office/officeart/2005/8/layout/process4"/>
    <dgm:cxn modelId="{C477FAB0-B64F-3B43-9B82-EB08BCB7C0F9}" type="presParOf" srcId="{A8445340-4326-CB4E-A6B7-3270A5AA8C62}" destId="{D08CA001-AB74-8149-874B-6B89F6DE395F}" srcOrd="0" destOrd="0" presId="urn:microsoft.com/office/officeart/2005/8/layout/process4"/>
    <dgm:cxn modelId="{4FE51342-2F2A-BA40-AEEE-DBB3DF222660}" type="presParOf" srcId="{9C88BDFD-1513-D44C-86C9-F49141F3E589}" destId="{E0EC650B-70CB-5544-8367-9DBB8D0FDCC3}" srcOrd="1" destOrd="0" presId="urn:microsoft.com/office/officeart/2005/8/layout/process4"/>
    <dgm:cxn modelId="{55FFC3A4-2EEC-CE4F-9F34-89EDB0A32A53}" type="presParOf" srcId="{9C88BDFD-1513-D44C-86C9-F49141F3E589}" destId="{65073338-35D7-E742-B9EC-9F2B802D47F1}" srcOrd="2" destOrd="0" presId="urn:microsoft.com/office/officeart/2005/8/layout/process4"/>
    <dgm:cxn modelId="{8F319AED-DB33-AD45-A21C-287D4585B3EB}" type="presParOf" srcId="{65073338-35D7-E742-B9EC-9F2B802D47F1}" destId="{E4345002-F502-4841-9734-838E235440C9}" srcOrd="0" destOrd="0" presId="urn:microsoft.com/office/officeart/2005/8/layout/process4"/>
    <dgm:cxn modelId="{AF93DB06-FC48-D24A-B3CB-8B1E79F2955B}" type="presParOf" srcId="{65073338-35D7-E742-B9EC-9F2B802D47F1}" destId="{6C3FE5A7-F204-954C-B639-7D8AA41F6559}" srcOrd="1" destOrd="0" presId="urn:microsoft.com/office/officeart/2005/8/layout/process4"/>
    <dgm:cxn modelId="{73385FB6-0D87-C246-A00D-15A93B79F3C3}" type="presParOf" srcId="{65073338-35D7-E742-B9EC-9F2B802D47F1}" destId="{7568902A-F6BF-C54C-A054-E7600DD13F3B}" srcOrd="2" destOrd="0" presId="urn:microsoft.com/office/officeart/2005/8/layout/process4"/>
    <dgm:cxn modelId="{5CC742A1-4D82-6649-92E8-8FC38D99BA41}" type="presParOf" srcId="{7568902A-F6BF-C54C-A054-E7600DD13F3B}" destId="{C560BC1A-A943-3D40-B976-C7C7D1DD6E65}" srcOrd="0" destOrd="0" presId="urn:microsoft.com/office/officeart/2005/8/layout/process4"/>
    <dgm:cxn modelId="{D4C72F6E-49D5-2B42-822A-C068DEA75935}" type="presParOf" srcId="{7568902A-F6BF-C54C-A054-E7600DD13F3B}" destId="{A8AEF0C1-C463-EC4C-B505-0F36848E027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56267-2F5F-704C-902F-C1BA94E6C9D7}">
      <dsp:nvSpPr>
        <dsp:cNvPr id="0" name=""/>
        <dsp:cNvSpPr/>
      </dsp:nvSpPr>
      <dsp:spPr>
        <a:xfrm>
          <a:off x="1004" y="264153"/>
          <a:ext cx="2349599" cy="1174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PSY3011S</a:t>
          </a:r>
          <a:endParaRPr lang="en-US" sz="3600" kern="1200" dirty="0"/>
        </a:p>
      </dsp:txBody>
      <dsp:txXfrm>
        <a:off x="35413" y="298562"/>
        <a:ext cx="2280781" cy="1105981"/>
      </dsp:txXfrm>
    </dsp:sp>
    <dsp:sp modelId="{250FAC56-F98E-1947-934D-02D91BDBE527}">
      <dsp:nvSpPr>
        <dsp:cNvPr id="0" name=""/>
        <dsp:cNvSpPr/>
      </dsp:nvSpPr>
      <dsp:spPr>
        <a:xfrm>
          <a:off x="2938003" y="264153"/>
          <a:ext cx="2349599" cy="1174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2022</a:t>
          </a:r>
        </a:p>
      </dsp:txBody>
      <dsp:txXfrm>
        <a:off x="2972412" y="298562"/>
        <a:ext cx="2280781" cy="1105981"/>
      </dsp:txXfrm>
    </dsp:sp>
    <dsp:sp modelId="{AF947984-BBA1-AE48-BD8F-69ADC4B9F0EC}">
      <dsp:nvSpPr>
        <dsp:cNvPr id="0" name=""/>
        <dsp:cNvSpPr/>
      </dsp:nvSpPr>
      <dsp:spPr>
        <a:xfrm>
          <a:off x="5875002" y="264153"/>
          <a:ext cx="2349599" cy="1174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22 September</a:t>
          </a:r>
        </a:p>
      </dsp:txBody>
      <dsp:txXfrm>
        <a:off x="5909411" y="298562"/>
        <a:ext cx="2280781" cy="1105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776B0-750F-F24C-938C-169A7DEDA2DA}">
      <dsp:nvSpPr>
        <dsp:cNvPr id="0" name=""/>
        <dsp:cNvSpPr/>
      </dsp:nvSpPr>
      <dsp:spPr>
        <a:xfrm>
          <a:off x="113832" y="1620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Current Approaches on Causes of ID</a:t>
          </a:r>
        </a:p>
      </dsp:txBody>
      <dsp:txXfrm>
        <a:off x="160566" y="48354"/>
        <a:ext cx="3097796" cy="1502164"/>
      </dsp:txXfrm>
    </dsp:sp>
    <dsp:sp modelId="{25DD9FDB-58CD-EC47-B08D-E44263308024}">
      <dsp:nvSpPr>
        <dsp:cNvPr id="0" name=""/>
        <dsp:cNvSpPr/>
      </dsp:nvSpPr>
      <dsp:spPr>
        <a:xfrm>
          <a:off x="113832" y="1836597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are based on;</a:t>
          </a:r>
        </a:p>
      </dsp:txBody>
      <dsp:txXfrm>
        <a:off x="160566" y="1883331"/>
        <a:ext cx="3097796" cy="1502164"/>
      </dsp:txXfrm>
    </dsp:sp>
    <dsp:sp modelId="{27FA7A3B-2F45-9145-B392-47CC0EB8D06C}">
      <dsp:nvSpPr>
        <dsp:cNvPr id="0" name=""/>
        <dsp:cNvSpPr/>
      </dsp:nvSpPr>
      <dsp:spPr>
        <a:xfrm rot="19457599">
          <a:off x="3157339" y="2142666"/>
          <a:ext cx="15720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72021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49" y="2136368"/>
        <a:ext cx="78601" cy="78601"/>
      </dsp:txXfrm>
    </dsp:sp>
    <dsp:sp modelId="{38E774DF-25D7-2748-8026-79F16EB4E7F7}">
      <dsp:nvSpPr>
        <dsp:cNvPr id="0" name=""/>
        <dsp:cNvSpPr/>
      </dsp:nvSpPr>
      <dsp:spPr>
        <a:xfrm>
          <a:off x="4581602" y="919108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timing of the insult</a:t>
          </a:r>
        </a:p>
      </dsp:txBody>
      <dsp:txXfrm>
        <a:off x="4628336" y="965842"/>
        <a:ext cx="3097796" cy="1502164"/>
      </dsp:txXfrm>
    </dsp:sp>
    <dsp:sp modelId="{BD6BC444-2B91-AC4D-A5B8-549378307D94}">
      <dsp:nvSpPr>
        <dsp:cNvPr id="0" name=""/>
        <dsp:cNvSpPr/>
      </dsp:nvSpPr>
      <dsp:spPr>
        <a:xfrm rot="2142401">
          <a:off x="3157339" y="3060154"/>
          <a:ext cx="15720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72021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4049" y="3053856"/>
        <a:ext cx="78601" cy="78601"/>
      </dsp:txXfrm>
    </dsp:sp>
    <dsp:sp modelId="{F84C9CED-4970-174E-A2C5-F447A4BE3C84}">
      <dsp:nvSpPr>
        <dsp:cNvPr id="0" name=""/>
        <dsp:cNvSpPr/>
      </dsp:nvSpPr>
      <dsp:spPr>
        <a:xfrm>
          <a:off x="4581602" y="2754085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 the type of insult ( Genetic and Environmental)</a:t>
          </a:r>
        </a:p>
      </dsp:txBody>
      <dsp:txXfrm>
        <a:off x="4628336" y="2800819"/>
        <a:ext cx="3097796" cy="150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28BB9-152A-7C46-BB7E-1C47D3840FE6}">
      <dsp:nvSpPr>
        <dsp:cNvPr id="0" name=""/>
        <dsp:cNvSpPr/>
      </dsp:nvSpPr>
      <dsp:spPr>
        <a:xfrm>
          <a:off x="113832" y="1620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300" b="1" kern="1200" dirty="0"/>
            <a:t>Timing of the insult</a:t>
          </a:r>
          <a:endParaRPr lang="en-US" sz="3300" kern="1200" dirty="0"/>
        </a:p>
      </dsp:txBody>
      <dsp:txXfrm>
        <a:off x="160566" y="48354"/>
        <a:ext cx="3097796" cy="1502164"/>
      </dsp:txXfrm>
    </dsp:sp>
    <dsp:sp modelId="{3F4E93FB-FA23-C143-8BAF-6A541312215F}">
      <dsp:nvSpPr>
        <dsp:cNvPr id="0" name=""/>
        <dsp:cNvSpPr/>
      </dsp:nvSpPr>
      <dsp:spPr>
        <a:xfrm>
          <a:off x="113832" y="1836597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Prenatal</a:t>
          </a:r>
          <a:endParaRPr lang="en-US" sz="3300" kern="1200" dirty="0"/>
        </a:p>
      </dsp:txBody>
      <dsp:txXfrm>
        <a:off x="160566" y="1883331"/>
        <a:ext cx="3097796" cy="1502164"/>
      </dsp:txXfrm>
    </dsp:sp>
    <dsp:sp modelId="{48660EBB-8C17-F34D-B5F3-670BEA209B83}">
      <dsp:nvSpPr>
        <dsp:cNvPr id="0" name=""/>
        <dsp:cNvSpPr/>
      </dsp:nvSpPr>
      <dsp:spPr>
        <a:xfrm rot="19457599">
          <a:off x="3157339" y="2142666"/>
          <a:ext cx="15720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72021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04049" y="2136368"/>
        <a:ext cx="78601" cy="78601"/>
      </dsp:txXfrm>
    </dsp:sp>
    <dsp:sp modelId="{63AF9CF6-6B62-3F49-9945-E4B1D8F98400}">
      <dsp:nvSpPr>
        <dsp:cNvPr id="0" name=""/>
        <dsp:cNvSpPr/>
      </dsp:nvSpPr>
      <dsp:spPr>
        <a:xfrm>
          <a:off x="4581602" y="919108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Perinatal</a:t>
          </a:r>
        </a:p>
      </dsp:txBody>
      <dsp:txXfrm>
        <a:off x="4628336" y="965842"/>
        <a:ext cx="3097796" cy="1502164"/>
      </dsp:txXfrm>
    </dsp:sp>
    <dsp:sp modelId="{F9A95F68-2BEF-AE40-8635-FBC8FC84B1B0}">
      <dsp:nvSpPr>
        <dsp:cNvPr id="0" name=""/>
        <dsp:cNvSpPr/>
      </dsp:nvSpPr>
      <dsp:spPr>
        <a:xfrm rot="2142401">
          <a:off x="3157339" y="3060154"/>
          <a:ext cx="1572021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1572021" y="33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904049" y="3053856"/>
        <a:ext cx="78601" cy="78601"/>
      </dsp:txXfrm>
    </dsp:sp>
    <dsp:sp modelId="{5ABD4616-9E4B-A343-B0F4-FA3E06860556}">
      <dsp:nvSpPr>
        <dsp:cNvPr id="0" name=""/>
        <dsp:cNvSpPr/>
      </dsp:nvSpPr>
      <dsp:spPr>
        <a:xfrm>
          <a:off x="4581602" y="2754085"/>
          <a:ext cx="3191264" cy="1595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Postnatal</a:t>
          </a:r>
        </a:p>
      </dsp:txBody>
      <dsp:txXfrm>
        <a:off x="4628336" y="2800819"/>
        <a:ext cx="3097796" cy="150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A001-AB74-8149-874B-6B89F6DE395F}">
      <dsp:nvSpPr>
        <dsp:cNvPr id="0" name=""/>
        <dsp:cNvSpPr/>
      </dsp:nvSpPr>
      <dsp:spPr>
        <a:xfrm>
          <a:off x="0" y="2788517"/>
          <a:ext cx="9144000" cy="1829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/>
            <a:t>Chromosomal, neurodegenerative, brain anomaly, specific syndromes</a:t>
          </a:r>
          <a:endParaRPr lang="en-US" sz="2800" kern="1200"/>
        </a:p>
      </dsp:txBody>
      <dsp:txXfrm>
        <a:off x="0" y="2788517"/>
        <a:ext cx="9144000" cy="1829569"/>
      </dsp:txXfrm>
    </dsp:sp>
    <dsp:sp modelId="{6C3FE5A7-F204-954C-B639-7D8AA41F6559}">
      <dsp:nvSpPr>
        <dsp:cNvPr id="0" name=""/>
        <dsp:cNvSpPr/>
      </dsp:nvSpPr>
      <dsp:spPr>
        <a:xfrm rot="10800000">
          <a:off x="0" y="2083"/>
          <a:ext cx="9144000" cy="28138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b="1" kern="1200"/>
            <a:t>Prenatal: </a:t>
          </a:r>
          <a:endParaRPr lang="en-US" sz="2800" kern="1200"/>
        </a:p>
      </dsp:txBody>
      <dsp:txXfrm rot="-10800000">
        <a:off x="0" y="2083"/>
        <a:ext cx="9144000" cy="987671"/>
      </dsp:txXfrm>
    </dsp:sp>
    <dsp:sp modelId="{C560BC1A-A943-3D40-B976-C7C7D1DD6E65}">
      <dsp:nvSpPr>
        <dsp:cNvPr id="0" name=""/>
        <dsp:cNvSpPr/>
      </dsp:nvSpPr>
      <dsp:spPr>
        <a:xfrm>
          <a:off x="4464" y="989754"/>
          <a:ext cx="3045023" cy="841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During pregnancy</a:t>
          </a:r>
          <a:endParaRPr lang="en-US" sz="1500" kern="1200"/>
        </a:p>
      </dsp:txBody>
      <dsp:txXfrm>
        <a:off x="4464" y="989754"/>
        <a:ext cx="3045023" cy="841349"/>
      </dsp:txXfrm>
    </dsp:sp>
    <dsp:sp modelId="{A8AEF0C1-C463-EC4C-B505-0F36848E0275}">
      <dsp:nvSpPr>
        <dsp:cNvPr id="0" name=""/>
        <dsp:cNvSpPr/>
      </dsp:nvSpPr>
      <dsp:spPr>
        <a:xfrm>
          <a:off x="3049488" y="989754"/>
          <a:ext cx="3045023" cy="841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During the first and second trimester</a:t>
          </a:r>
          <a:endParaRPr lang="en-US" sz="1500" kern="1200"/>
        </a:p>
      </dsp:txBody>
      <dsp:txXfrm>
        <a:off x="3049488" y="989754"/>
        <a:ext cx="3045023" cy="841349"/>
      </dsp:txXfrm>
    </dsp:sp>
    <dsp:sp modelId="{0E566450-5ABE-5844-99C9-C528A0632DA9}">
      <dsp:nvSpPr>
        <dsp:cNvPr id="0" name=""/>
        <dsp:cNvSpPr/>
      </dsp:nvSpPr>
      <dsp:spPr>
        <a:xfrm>
          <a:off x="6094511" y="989754"/>
          <a:ext cx="3045023" cy="841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kern="1200"/>
            <a:t>Most known causes are prenatal and produce delays in development</a:t>
          </a:r>
          <a:endParaRPr lang="en-US" sz="1500" kern="1200"/>
        </a:p>
      </dsp:txBody>
      <dsp:txXfrm>
        <a:off x="6094511" y="989754"/>
        <a:ext cx="3045023" cy="8413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CA001-AB74-8149-874B-6B89F6DE395F}">
      <dsp:nvSpPr>
        <dsp:cNvPr id="0" name=""/>
        <dsp:cNvSpPr/>
      </dsp:nvSpPr>
      <dsp:spPr>
        <a:xfrm>
          <a:off x="0" y="2788517"/>
          <a:ext cx="9144000" cy="18295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kern="1200" dirty="0"/>
            <a:t>Perinatal asphyxia, Meningitis with hydrocephalus, hypothyroid, preterm and low birth weight</a:t>
          </a:r>
          <a:endParaRPr lang="en-US" sz="2800" kern="1200" dirty="0"/>
        </a:p>
      </dsp:txBody>
      <dsp:txXfrm>
        <a:off x="0" y="2788517"/>
        <a:ext cx="9144000" cy="1829569"/>
      </dsp:txXfrm>
    </dsp:sp>
    <dsp:sp modelId="{6C3FE5A7-F204-954C-B639-7D8AA41F6559}">
      <dsp:nvSpPr>
        <dsp:cNvPr id="0" name=""/>
        <dsp:cNvSpPr/>
      </dsp:nvSpPr>
      <dsp:spPr>
        <a:xfrm rot="10800000">
          <a:off x="0" y="2083"/>
          <a:ext cx="9144000" cy="28138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800" b="1" kern="1200" dirty="0"/>
            <a:t>Perinatal: </a:t>
          </a:r>
          <a:endParaRPr lang="en-US" sz="2800" kern="1200" dirty="0"/>
        </a:p>
      </dsp:txBody>
      <dsp:txXfrm rot="-10800000">
        <a:off x="0" y="2083"/>
        <a:ext cx="9144000" cy="987671"/>
      </dsp:txXfrm>
    </dsp:sp>
    <dsp:sp modelId="{C560BC1A-A943-3D40-B976-C7C7D1DD6E65}">
      <dsp:nvSpPr>
        <dsp:cNvPr id="0" name=""/>
        <dsp:cNvSpPr/>
      </dsp:nvSpPr>
      <dsp:spPr>
        <a:xfrm>
          <a:off x="0" y="1030862"/>
          <a:ext cx="4572000" cy="841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Perinatal causes include factors occurring from the third trimester of pregnancy.</a:t>
          </a:r>
          <a:endParaRPr lang="en-US" sz="1800" kern="1200" dirty="0"/>
        </a:p>
      </dsp:txBody>
      <dsp:txXfrm>
        <a:off x="0" y="1030862"/>
        <a:ext cx="4572000" cy="841349"/>
      </dsp:txXfrm>
    </dsp:sp>
    <dsp:sp modelId="{A8AEF0C1-C463-EC4C-B505-0F36848E0275}">
      <dsp:nvSpPr>
        <dsp:cNvPr id="0" name=""/>
        <dsp:cNvSpPr/>
      </dsp:nvSpPr>
      <dsp:spPr>
        <a:xfrm>
          <a:off x="4572000" y="1030862"/>
          <a:ext cx="4572000" cy="8413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These include third trimester pregnancy complications</a:t>
          </a:r>
          <a:endParaRPr lang="en-US" sz="1800" kern="1200" dirty="0"/>
        </a:p>
      </dsp:txBody>
      <dsp:txXfrm>
        <a:off x="4572000" y="1030862"/>
        <a:ext cx="4572000" cy="841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E13B79-0782-BC4C-CD4D-B50C0F40B8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03AB04-152B-91E6-89B3-8611D2F730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9AF0F93-BFE4-8A48-B223-DCD193B2DD51}" type="datetimeFigureOut">
              <a:rPr lang="en-US"/>
              <a:pPr>
                <a:defRPr/>
              </a:pPr>
              <a:t>9/21/22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DF3CBC4-7F64-0166-79F6-094409720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5CB940-3FA4-2DFD-FFEA-BD297EA58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73B5-4F95-5361-755A-19F3C73D02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B4BF2-05BD-5D92-4D30-8121E572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73924F-DEF5-F243-8A8B-F4DCB09EA32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0B51-7C4D-52AD-ACEE-E7030CAC8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8995-3F7F-4593-8B22-705DF4DC6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9D4E-06FF-5D14-D8D2-57C9BA17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0638-5DB4-8C7C-8976-4546F629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70B51-283A-E14C-5643-554C5972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DCC8-26B5-4C4B-ACC5-149E9FCF53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9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DB31-FAE7-7034-2D01-5BD9E189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84F12-51C2-512A-124E-4C15AC8F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7EAC-6584-03BA-814F-33ABEC2A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717A-0258-E7E9-C88B-9DD57118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0401-A04A-93D9-830B-790E9F73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8B54B-47CA-9D48-9DE0-6F534069BD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02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268D-8022-0C93-53FC-1A5030410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C94ED-0D47-838A-077F-E64E13F44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10BE-503C-496A-9F6A-7AD654E0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DA6DE-B992-7DB1-C539-8510E35F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EDA1-5B1F-BEB6-1D30-DF88F689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ADE5E-B170-E245-B6C4-AC26056477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F93F-E790-7DA9-8A7E-7643827B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29076-2544-DEFC-0E00-4CA9DFD29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F7FC-05E0-6C37-8238-AD89B173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6083C-37F8-2AF6-62A3-FAECF916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91A5-A3A7-8FC7-79FD-4571D9EA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C5A9-7CAA-C54B-9E69-62F6D51855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961E-4527-22B0-B123-0D256FEB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895C-5F12-24FA-AEAA-54B138CF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D70A8-76B2-08DC-8A59-D31DC9EA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5B99-AFD0-009B-17EE-6A803DEC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2ECE-F8F2-9B51-FEE3-8BD95E0D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1E61-2CB7-1D48-B23F-5BD5F930B5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5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44459-6DD3-3A51-1560-A9CE1D65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69D-F240-2B6E-1C21-5B389E41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2E8A9-1F35-496E-6B36-B9083C82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56142-EB14-954B-6C41-C6348D31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0A16-7C6F-91ED-A6F9-BCF3CE07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09ED8-B72D-1B08-7C56-2CD7C3D2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18E7-C594-D342-A8AE-E1290ACBFA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02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E026-11B1-63C8-FBFC-8AA38542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EC3C-ED1A-6634-77FA-01416CD3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CB45-E4C2-D3CC-96A7-38E3DFB9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4C788-B7B5-1863-C3A9-E298A118C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B5476-4207-BFE2-0B0C-9BD1157F9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D7A3A-25AF-B233-9FA5-F56F124D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05EDB-B507-5B4A-44DC-63D1ECD1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66B58-033F-A173-8A02-09736730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4E27-A1E2-C04D-A36D-D90A1A884F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14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69E2-D29F-3D9E-BF06-0197F7F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F52E1-434C-2F5B-84ED-226A69C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0AF73-1EF4-7FF4-3B92-9F4863B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CC952-E577-EF04-347C-CD2A8572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449A-FBBD-0E4A-93C4-49FB2C1771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91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DBC21-11A7-CB72-898F-6F47D3A3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1EC34-0EC3-FA14-1746-D8B9776E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B814D-8E78-FF43-395E-BA6A3D51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0515-6375-6F4C-9762-F09ECC23E6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99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107-B716-2475-BF60-338EB675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6C73-6CC2-EF7D-4E90-F813C3FF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9E2D-00BA-7EB5-64DF-446650A46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02D6C-F477-FFA7-40B3-BBEC5B9E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C9809-F001-CF95-2633-DC15169A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45C28-4E7F-A233-16EC-05121625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84E08-F76E-104D-AD58-35AB795711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0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864A-3D88-8C6C-76C1-57C22F65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E406C-31D1-0226-7477-7CC5A359D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8EC2C-86DD-55FB-0CDD-CD5EC22A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24560-862F-F61C-F167-43064FAD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6AAA-A116-C55B-E6EE-03CF885E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615F5-F5FC-2CAF-2943-E5B08D73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7643-2C9B-4247-BC4B-158DE726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3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C390C-699B-47F4-E994-23DC8302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F85E-056E-8893-117D-9F9FB884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89E7-2758-1077-361A-5A2AC63B3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2C8C-E660-E091-6321-05A20EB03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C0DC-F2BD-8644-67D2-4F53F7C5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461CD-6FAE-3641-8745-5AC429C869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02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s.mkabile@uct.ac.za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971600" y="4005064"/>
            <a:ext cx="7772400" cy="147002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>
              <a:ln>
                <a:noFill/>
              </a:ln>
              <a:solidFill>
                <a:srgbClr val="355071">
                  <a:satMod val="13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52156" y="-51626"/>
            <a:ext cx="7839688" cy="1470025"/>
          </a:xfrm>
        </p:spPr>
        <p:txBody>
          <a:bodyPr rtlCol="0"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GB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Intellectual Disabilities (ID)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CF3124-E08C-41F1-898B-FADF159277DA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5614" y="1418399"/>
            <a:ext cx="7839689" cy="12241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Lecture </a:t>
            </a:r>
            <a:r>
              <a:rPr lang="en-GB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  <a:endParaRPr kumimoji="0" lang="en-GB" sz="5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931E6-A066-40CA-35C2-E2BF2DF9E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3" y="0"/>
            <a:ext cx="1204437" cy="974725"/>
          </a:xfrm>
          <a:prstGeom prst="rect">
            <a:avLst/>
          </a:prstGeom>
        </p:spPr>
      </p:pic>
      <p:graphicFrame>
        <p:nvGraphicFramePr>
          <p:cNvPr id="14" name="Title 1">
            <a:extLst>
              <a:ext uri="{FF2B5EF4-FFF2-40B4-BE49-F238E27FC236}">
                <a16:creationId xmlns:a16="http://schemas.microsoft.com/office/drawing/2014/main" id="{4E134057-63CE-0384-028C-3BB019E8BC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170333"/>
              </p:ext>
            </p:extLst>
          </p:nvPr>
        </p:nvGraphicFramePr>
        <p:xfrm>
          <a:off x="755576" y="3173736"/>
          <a:ext cx="8225606" cy="1703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ubtitle 5">
            <a:extLst>
              <a:ext uri="{FF2B5EF4-FFF2-40B4-BE49-F238E27FC236}">
                <a16:creationId xmlns:a16="http://schemas.microsoft.com/office/drawing/2014/main" id="{8307CDBA-469E-6B87-42F1-527D195C7BE9}"/>
              </a:ext>
            </a:extLst>
          </p:cNvPr>
          <p:cNvSpPr txBox="1">
            <a:spLocks/>
          </p:cNvSpPr>
          <p:nvPr/>
        </p:nvSpPr>
        <p:spPr bwMode="auto">
          <a:xfrm>
            <a:off x="603250" y="5194215"/>
            <a:ext cx="4760838" cy="163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2" charset="2"/>
              <a:buNone/>
              <a:defRPr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B3B3C4"/>
              </a:buClr>
              <a:buSzPct val="85000"/>
              <a:buFont typeface="Wingdings 2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04DA3"/>
              </a:buClr>
              <a:buSzPct val="80000"/>
              <a:buFont typeface="Wingdings 2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04DA3"/>
              </a:buClr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Siyabulela </a:t>
            </a:r>
            <a:r>
              <a:rPr lang="en-US" sz="2000" b="1" dirty="0" err="1"/>
              <a:t>Mkabile</a:t>
            </a:r>
            <a:r>
              <a:rPr lang="en-US" sz="2000" b="1" dirty="0"/>
              <a:t>, </a:t>
            </a:r>
            <a:r>
              <a:rPr lang="en-US" sz="2000" b="1" dirty="0" err="1"/>
              <a:t>Mpsych</a:t>
            </a:r>
            <a:r>
              <a:rPr lang="en-US" sz="2000" b="1" dirty="0"/>
              <a:t>, PHD</a:t>
            </a:r>
          </a:p>
          <a:p>
            <a:pPr algn="l"/>
            <a:r>
              <a:rPr lang="en-US" sz="1600" b="1" dirty="0"/>
              <a:t>Room 34,</a:t>
            </a:r>
          </a:p>
          <a:p>
            <a:pPr algn="l"/>
            <a:r>
              <a:rPr lang="en-US" sz="1600" b="1" dirty="0"/>
              <a:t>Child Guidance Clinic</a:t>
            </a:r>
          </a:p>
          <a:p>
            <a:pPr algn="l"/>
            <a:r>
              <a:rPr lang="en-US" sz="1600" b="1" dirty="0"/>
              <a:t>University of Cape Town</a:t>
            </a:r>
          </a:p>
          <a:p>
            <a:pPr algn="l"/>
            <a:r>
              <a:rPr lang="en-US" sz="1600" b="1" dirty="0"/>
              <a:t>Email: </a:t>
            </a:r>
            <a:r>
              <a:rPr lang="en-US" sz="1600" b="1" dirty="0">
                <a:hlinkClick r:id="rId8"/>
              </a:rPr>
              <a:t>s.mkabile@uct.ac.za</a:t>
            </a:r>
            <a:r>
              <a:rPr lang="en-US" sz="1600" b="1" dirty="0"/>
              <a:t>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D367BAF-659C-04E9-0F0E-EA3C85212C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39" y="4752576"/>
            <a:ext cx="2764543" cy="193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8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0992-CC5E-0181-B8ED-BD646198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789C3C-BB62-1478-03DF-38F40E7AE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09922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EA8DBA-5B3C-09B4-B16D-A1A0506CE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7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9575-5F2D-E134-84DC-7B2DD43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b="1" dirty="0"/>
              <a:t>Explanatory models on causes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D17A-E662-A819-B31F-49037F5C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2400" b="1" dirty="0"/>
              <a:t>Timing of the insult</a:t>
            </a:r>
          </a:p>
          <a:p>
            <a:pPr lvl="1">
              <a:lnSpc>
                <a:spcPct val="150000"/>
              </a:lnSpc>
            </a:pPr>
            <a:r>
              <a:rPr lang="en-ZA" sz="2400" dirty="0"/>
              <a:t>Prenatal</a:t>
            </a:r>
          </a:p>
          <a:p>
            <a:pPr lvl="1">
              <a:lnSpc>
                <a:spcPct val="150000"/>
              </a:lnSpc>
            </a:pPr>
            <a:r>
              <a:rPr lang="en-ZA" sz="2400" dirty="0"/>
              <a:t>Perinatal</a:t>
            </a:r>
          </a:p>
          <a:p>
            <a:pPr lvl="1">
              <a:lnSpc>
                <a:spcPct val="150000"/>
              </a:lnSpc>
            </a:pPr>
            <a:r>
              <a:rPr lang="en-ZA" sz="2400" dirty="0"/>
              <a:t>Postnatal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3063C-31CE-5BDB-6E86-47441D29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60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9575-5F2D-E134-84DC-7B2DD43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91666"/>
          </a:xfrm>
        </p:spPr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28C515-B6D7-7F72-81B7-25C8B80D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398594"/>
              </p:ext>
            </p:extLst>
          </p:nvPr>
        </p:nvGraphicFramePr>
        <p:xfrm>
          <a:off x="0" y="1556792"/>
          <a:ext cx="9144000" cy="462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5357EC-8A36-585E-B896-1554E349A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3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9575-5F2D-E134-84DC-7B2DD43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28C515-B6D7-7F72-81B7-25C8B80D0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789305"/>
              </p:ext>
            </p:extLst>
          </p:nvPr>
        </p:nvGraphicFramePr>
        <p:xfrm>
          <a:off x="0" y="1556792"/>
          <a:ext cx="9144000" cy="4620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5357EC-8A36-585E-B896-1554E349A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D9575-5F2D-E134-84DC-7B2DD43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 b="1" dirty="0"/>
              <a:t>Explanatory models on causes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D17A-E662-A819-B31F-49037F5CF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ZA" b="1" dirty="0"/>
              <a:t>Postnatal: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Research estimates less than 10 per cent of ID causes during the postnatal period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These include; viral infections, bacterial infections, tuberculosis and brain traumatic injuries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Other factors associated with cognitive declines include malnutrition and experiential deprivation </a:t>
            </a:r>
          </a:p>
          <a:p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0A42E-1CA6-D11F-1A02-32A054352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3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D55E-7BBE-8711-138C-C1CABA65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7D4F6A14-D44F-0FC1-420A-33C46410F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17638"/>
            <a:ext cx="8712967" cy="54403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9B1D79-6B66-6AA4-6ED5-D531DB928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2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9575-5F2D-E134-84DC-7B2DD437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D17A-E662-A819-B31F-49037F5C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ZA" sz="2800" dirty="0"/>
              <a:t>Genetic factors </a:t>
            </a:r>
          </a:p>
          <a:p>
            <a:pPr lvl="1">
              <a:lnSpc>
                <a:spcPct val="150000"/>
              </a:lnSpc>
            </a:pPr>
            <a:r>
              <a:rPr lang="en-ZA" sz="2600" dirty="0"/>
              <a:t>Chromosomal disorders, </a:t>
            </a:r>
          </a:p>
          <a:p>
            <a:pPr lvl="1">
              <a:lnSpc>
                <a:spcPct val="150000"/>
              </a:lnSpc>
            </a:pPr>
            <a:r>
              <a:rPr lang="en-ZA" sz="2600" dirty="0"/>
              <a:t>Microdeletions, </a:t>
            </a:r>
          </a:p>
          <a:p>
            <a:pPr lvl="1">
              <a:lnSpc>
                <a:spcPct val="150000"/>
              </a:lnSpc>
            </a:pPr>
            <a:r>
              <a:rPr lang="en-ZA" sz="2600" dirty="0"/>
              <a:t>Single gene disorders and </a:t>
            </a:r>
          </a:p>
          <a:p>
            <a:pPr lvl="1">
              <a:lnSpc>
                <a:spcPct val="150000"/>
              </a:lnSpc>
            </a:pPr>
            <a:r>
              <a:rPr lang="en-ZA" sz="2600" dirty="0"/>
              <a:t>Newly discovered mechanisms such </a:t>
            </a:r>
            <a:r>
              <a:rPr lang="en-ZA" dirty="0"/>
              <a:t>as copy number variations.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1EC9-67EA-9C90-8A67-36A2A67E9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05EDE-6B3C-0359-E6CD-4663D8CE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Explanatory models on causes of ID</a:t>
            </a:r>
          </a:p>
        </p:txBody>
      </p:sp>
      <p:pic>
        <p:nvPicPr>
          <p:cNvPr id="6" name="Content Placeholder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A6A970-E7AE-010C-C3DB-4B599032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675227"/>
            <a:ext cx="8928991" cy="4394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3D21F-78B0-D2DB-AEC3-C3CA5711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809-6B73-7481-4E8B-608B5071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8565-F053-D53C-5200-72FE700C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ZA" b="1" dirty="0"/>
              <a:t>Environmental factors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May operate in prenatal,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At perinatal, or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At postnatal periods of development.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2359B-3C50-E767-07A9-08A35D4F3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4809-6B73-7481-4E8B-608B5071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8565-F053-D53C-5200-72FE700C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2800" b="1" dirty="0"/>
              <a:t>Pathophysiological pathways leading to ID </a:t>
            </a:r>
          </a:p>
          <a:p>
            <a:pPr lvl="0">
              <a:lnSpc>
                <a:spcPct val="150000"/>
              </a:lnSpc>
            </a:pPr>
            <a:r>
              <a:rPr lang="en-ZA" sz="2800" dirty="0"/>
              <a:t>Involve disruption of neurodevelopment and neuronal functioning,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such as neural proliferation,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migration,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connectivity,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synaptic development,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intra- and inter-cellular signalling pathways, </a:t>
            </a:r>
          </a:p>
          <a:p>
            <a:pPr lvl="1">
              <a:lnSpc>
                <a:spcPct val="150000"/>
              </a:lnSpc>
            </a:pPr>
            <a:r>
              <a:rPr lang="en-ZA" dirty="0"/>
              <a:t>and metabolism. </a:t>
            </a:r>
          </a:p>
          <a:p>
            <a:pPr>
              <a:lnSpc>
                <a:spcPct val="150000"/>
              </a:lnSpc>
            </a:pPr>
            <a:r>
              <a:rPr lang="en-ZA" sz="2800" dirty="0"/>
              <a:t>Identifying the aetiology has major clinical implications.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A2051-77D2-FBCB-CC7D-CE69EB1D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0" name="Freeform: Shape 1024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BB1A8248-8671-6734-7547-41F2E9DF7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 eaLnBrk="1" hangingPunct="1"/>
            <a:r>
              <a:rPr lang="en-ZA" altLang="en-US" b="1" dirty="0">
                <a:solidFill>
                  <a:srgbClr val="FFFFFF"/>
                </a:solidFill>
              </a:rPr>
              <a:t>Outline</a:t>
            </a: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10252" name="Arc 102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7FF9668-FDF6-3E4A-9713-2CF7DCD65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25454" y="591344"/>
            <a:ext cx="5839034" cy="558561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ZA" altLang="en-US" sz="2400" dirty="0"/>
              <a:t>What do we know? </a:t>
            </a:r>
          </a:p>
          <a:p>
            <a:pPr>
              <a:lnSpc>
                <a:spcPct val="150000"/>
              </a:lnSpc>
            </a:pPr>
            <a:r>
              <a:rPr lang="en-ZA" altLang="en-US" sz="2400" dirty="0"/>
              <a:t>Prevalence of the etiological factors of ID</a:t>
            </a:r>
          </a:p>
          <a:p>
            <a:pPr eaLnBrk="1" hangingPunct="1">
              <a:lnSpc>
                <a:spcPct val="150000"/>
              </a:lnSpc>
            </a:pPr>
            <a:r>
              <a:rPr lang="en-ZA" altLang="en-US" sz="2400" dirty="0"/>
              <a:t>Explanatory models on causes of ID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ZA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950DBD-B01D-A6CF-F173-BAD16AFE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102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2DF5A-78C4-651B-37C1-0E39B59A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ZA" altLang="en-US" sz="5700" b="1" dirty="0"/>
              <a:t>What do we know? </a:t>
            </a:r>
            <a:endParaRPr lang="en-US" sz="5700" b="1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F256A-68AF-2027-9833-CDACF8BB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898" y="1648869"/>
            <a:ext cx="5024220" cy="402049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1900" b="1" dirty="0"/>
              <a:t>We know that;</a:t>
            </a:r>
          </a:p>
          <a:p>
            <a:pPr>
              <a:lnSpc>
                <a:spcPct val="150000"/>
              </a:lnSpc>
            </a:pPr>
            <a:r>
              <a:rPr lang="en-ZA" sz="1900" dirty="0"/>
              <a:t>Intellectual disability is common in low- and middle-income countries (LMICs) than in high income countries.</a:t>
            </a:r>
            <a:endParaRPr lang="en-US" sz="1900" dirty="0"/>
          </a:p>
          <a:p>
            <a:pPr>
              <a:lnSpc>
                <a:spcPct val="150000"/>
              </a:lnSpc>
            </a:pPr>
            <a:r>
              <a:rPr lang="en-US" sz="1900" dirty="0"/>
              <a:t>Globally ID is estimated to be at about 1% of the population. 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 low-middle-income countries ID rates are very high - 16.41/1000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752C3-5EF2-79F3-7C1D-5EB10BB86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2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F48F-458E-7056-BFC0-AA1AA82F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274638"/>
            <a:ext cx="7931224" cy="1143000"/>
          </a:xfrm>
        </p:spPr>
        <p:txBody>
          <a:bodyPr/>
          <a:lstStyle/>
          <a:p>
            <a:pPr eaLnBrk="1" hangingPunct="1"/>
            <a:r>
              <a:rPr lang="en-ZA" altLang="en-US" b="1" dirty="0"/>
              <a:t>Prevalence of the etiological factors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ABE-3D22-FC32-B7A2-73DBE0C0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Research have revealed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Chromosomal disorders,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4 - 8% in mild ID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20 – 40% in severe ID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Single gene disorders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0 – 8 % in mild ID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5 – 20 % in severe forms of ID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E006-C9FD-353A-4510-141639A1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0382-3F35-F37D-4151-47497C70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altLang="en-US" b="1" dirty="0"/>
              <a:t>Prevalence of the etiological factors of ID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E4E4-399C-C407-7392-7F2CF703A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47800"/>
            <a:ext cx="8928992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Prevalence of various </a:t>
            </a:r>
            <a:r>
              <a:rPr lang="en-US" dirty="0" err="1"/>
              <a:t>aetiological</a:t>
            </a:r>
            <a:r>
              <a:rPr lang="en-US" dirty="0"/>
              <a:t> factors responsible of ID varies across different regions and countries.</a:t>
            </a:r>
          </a:p>
          <a:p>
            <a:pPr>
              <a:lnSpc>
                <a:spcPct val="150000"/>
              </a:lnSpc>
            </a:pPr>
            <a:r>
              <a:rPr lang="en-US" dirty="0"/>
              <a:t>Environmental factors are associated with high levels of ID in LMIC;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Lack of prenatal, perinatal and postnatal care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in India 25% of cases with ID were attributable to environmental factors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Similarly in Brazil 40% - environmental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a contrary, in Finland only 15% - environmental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35% in Finland were genetic causes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A519E-AD9E-1707-0A05-95C4E72E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7426-4278-9A42-DDF2-CAA2A4C1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Facts on </a:t>
            </a:r>
            <a:r>
              <a:rPr lang="en-US" b="1" dirty="0" err="1"/>
              <a:t>Aetiological</a:t>
            </a:r>
            <a:r>
              <a:rPr lang="en-US" b="1" dirty="0"/>
              <a:t> Factors of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B434-70EA-1E40-00A5-EBA2F65B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47800"/>
            <a:ext cx="8928992" cy="45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many cases of ID </a:t>
            </a:r>
            <a:r>
              <a:rPr lang="en-US" dirty="0" err="1"/>
              <a:t>aetiology</a:t>
            </a:r>
            <a:r>
              <a:rPr lang="en-US" dirty="0"/>
              <a:t> is unknown</a:t>
            </a:r>
          </a:p>
          <a:p>
            <a:pPr>
              <a:lnSpc>
                <a:spcPct val="150000"/>
              </a:lnSpc>
            </a:pPr>
            <a:r>
              <a:rPr lang="en-US" dirty="0"/>
              <a:t>From early stages of pregnancy the development and the maturation process of the brain remains vulnerable and sensitive to both internal and external factors.</a:t>
            </a:r>
          </a:p>
          <a:p>
            <a:pPr>
              <a:lnSpc>
                <a:spcPct val="150000"/>
              </a:lnSpc>
            </a:pPr>
            <a:r>
              <a:rPr lang="en-US" dirty="0"/>
              <a:t>Favorable conditions facilitate the growth process, maturation and development through adolescence and early adulthood.</a:t>
            </a:r>
          </a:p>
          <a:p>
            <a:pPr>
              <a:lnSpc>
                <a:spcPct val="150000"/>
              </a:lnSpc>
            </a:pPr>
            <a:r>
              <a:rPr lang="en-US" dirty="0"/>
              <a:t>Adverse events can cause impairments in the development of intelligence and consequently leading to intellectual disability.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29FD4-C378-E218-4312-6B13FEFB8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1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C413B-F1AB-61D9-9D97-11231A20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Aetiological</a:t>
            </a:r>
            <a:r>
              <a:rPr lang="en-US" dirty="0">
                <a:solidFill>
                  <a:srgbClr val="FFFFFF"/>
                </a:solidFill>
              </a:rPr>
              <a:t> Factors of ID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3534-B8A9-A911-0F85-D5849559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454" y="591344"/>
            <a:ext cx="5839034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ZA" sz="2400" dirty="0"/>
              <a:t>Current trends into causes of ID;</a:t>
            </a:r>
          </a:p>
          <a:p>
            <a:pPr lvl="1">
              <a:lnSpc>
                <a:spcPct val="200000"/>
              </a:lnSpc>
            </a:pPr>
            <a:r>
              <a:rPr lang="en-ZA" sz="2400" dirty="0"/>
              <a:t>Biomedical</a:t>
            </a:r>
          </a:p>
          <a:p>
            <a:pPr lvl="1">
              <a:lnSpc>
                <a:spcPct val="200000"/>
              </a:lnSpc>
            </a:pPr>
            <a:r>
              <a:rPr lang="en-ZA" sz="2400" dirty="0"/>
              <a:t>Psycho-social factors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ZA" sz="2400" dirty="0"/>
              <a:t>These are important and often interacting</a:t>
            </a:r>
          </a:p>
          <a:p>
            <a:pPr lvl="1">
              <a:lnSpc>
                <a:spcPct val="200000"/>
              </a:lnSpc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32472-8342-A6C1-A670-69C27C917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36BA-C416-5AA9-498C-1E0D87E4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A5284-E214-F071-377C-9670122C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Possible causes are specific to severities of ID. Certain types of ID are determined by;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Genetic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Biomedical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Environmental factors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Interaction of multiple factors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B3759-74AB-016B-FAC3-F4E94518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0992-CC5E-0181-B8ED-BD646198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Explanatory models on causes of ID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789C3C-BB62-1478-03DF-38F40E7AE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9172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CEA8DBA-5B3C-09B4-B16D-A1A0506CE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33256"/>
            <a:ext cx="1204437" cy="9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1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7768</TotalTime>
  <Words>653</Words>
  <Application>Microsoft Macintosh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Tw Cen MT</vt:lpstr>
      <vt:lpstr>Wingdings 2</vt:lpstr>
      <vt:lpstr>Office Theme</vt:lpstr>
      <vt:lpstr>Intellectual Disabilities (ID)</vt:lpstr>
      <vt:lpstr>Outline</vt:lpstr>
      <vt:lpstr>What do we know? </vt:lpstr>
      <vt:lpstr>Prevalence of the etiological factors of ID</vt:lpstr>
      <vt:lpstr>Prevalence of the etiological factors of ID</vt:lpstr>
      <vt:lpstr>Facts on Aetiological Factors of ID</vt:lpstr>
      <vt:lpstr>Aetiological Factors of ID</vt:lpstr>
      <vt:lpstr>Explanatory models on causes of ID 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  <vt:lpstr>Explanatory models on causes of 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Rusthof School</dc:title>
  <dc:creator>oem</dc:creator>
  <cp:lastModifiedBy>Siyabulela Mkabile</cp:lastModifiedBy>
  <cp:revision>27</cp:revision>
  <dcterms:created xsi:type="dcterms:W3CDTF">2009-08-17T12:55:29Z</dcterms:created>
  <dcterms:modified xsi:type="dcterms:W3CDTF">2022-09-21T21:11:05Z</dcterms:modified>
</cp:coreProperties>
</file>