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20"/>
  </p:notesMasterIdLst>
  <p:sldIdLst>
    <p:sldId id="303" r:id="rId2"/>
    <p:sldId id="287" r:id="rId3"/>
    <p:sldId id="308" r:id="rId4"/>
    <p:sldId id="309" r:id="rId5"/>
    <p:sldId id="292" r:id="rId6"/>
    <p:sldId id="311" r:id="rId7"/>
    <p:sldId id="312" r:id="rId8"/>
    <p:sldId id="314" r:id="rId9"/>
    <p:sldId id="313" r:id="rId10"/>
    <p:sldId id="315" r:id="rId11"/>
    <p:sldId id="316" r:id="rId12"/>
    <p:sldId id="305" r:id="rId13"/>
    <p:sldId id="264" r:id="rId14"/>
    <p:sldId id="280" r:id="rId15"/>
    <p:sldId id="284" r:id="rId16"/>
    <p:sldId id="297" r:id="rId17"/>
    <p:sldId id="298" r:id="rId18"/>
    <p:sldId id="28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1"/>
    <p:restoredTop sz="94774"/>
  </p:normalViewPr>
  <p:slideViewPr>
    <p:cSldViewPr>
      <p:cViewPr varScale="1">
        <p:scale>
          <a:sx n="152" d="100"/>
          <a:sy n="152" d="100"/>
        </p:scale>
        <p:origin x="1392"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17F2FB-A3B6-42A8-B374-E9C720631E81}"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D55BB0DD-F8E3-4643-9BD1-1911A0DBAD14}">
      <dgm:prSet/>
      <dgm:spPr/>
      <dgm:t>
        <a:bodyPr/>
        <a:lstStyle/>
        <a:p>
          <a:r>
            <a:rPr lang="en-GB" b="1" dirty="0"/>
            <a:t>PSY3011S</a:t>
          </a:r>
          <a:endParaRPr lang="en-US" dirty="0"/>
        </a:p>
      </dgm:t>
    </dgm:pt>
    <dgm:pt modelId="{96F2142F-A36A-466B-A366-355A69798E98}" type="parTrans" cxnId="{BB683804-310A-4011-8D53-9B10D2680A26}">
      <dgm:prSet/>
      <dgm:spPr/>
      <dgm:t>
        <a:bodyPr/>
        <a:lstStyle/>
        <a:p>
          <a:endParaRPr lang="en-US"/>
        </a:p>
      </dgm:t>
    </dgm:pt>
    <dgm:pt modelId="{BE6A912E-FC96-4972-A1E3-E6F0F587DB78}" type="sibTrans" cxnId="{BB683804-310A-4011-8D53-9B10D2680A26}">
      <dgm:prSet/>
      <dgm:spPr/>
      <dgm:t>
        <a:bodyPr/>
        <a:lstStyle/>
        <a:p>
          <a:endParaRPr lang="en-US"/>
        </a:p>
      </dgm:t>
    </dgm:pt>
    <dgm:pt modelId="{5BA825A1-CBDD-47A2-8153-8ECA369833F4}">
      <dgm:prSet/>
      <dgm:spPr/>
      <dgm:t>
        <a:bodyPr/>
        <a:lstStyle/>
        <a:p>
          <a:r>
            <a:rPr lang="en-US" dirty="0"/>
            <a:t>21 September</a:t>
          </a:r>
        </a:p>
      </dgm:t>
    </dgm:pt>
    <dgm:pt modelId="{680FEAC0-1DC6-49F6-A066-8319A39D57F5}" type="parTrans" cxnId="{C9D4A5EF-C6D9-4F3B-B178-CBF9531EA8B7}">
      <dgm:prSet/>
      <dgm:spPr/>
      <dgm:t>
        <a:bodyPr/>
        <a:lstStyle/>
        <a:p>
          <a:endParaRPr lang="en-US"/>
        </a:p>
      </dgm:t>
    </dgm:pt>
    <dgm:pt modelId="{9F92C1B1-184D-4F7E-A63B-772234750A60}" type="sibTrans" cxnId="{C9D4A5EF-C6D9-4F3B-B178-CBF9531EA8B7}">
      <dgm:prSet/>
      <dgm:spPr/>
      <dgm:t>
        <a:bodyPr/>
        <a:lstStyle/>
        <a:p>
          <a:endParaRPr lang="en-US"/>
        </a:p>
      </dgm:t>
    </dgm:pt>
    <dgm:pt modelId="{648E337B-78F8-E842-916F-1B4CAE8D6CB3}">
      <dgm:prSet/>
      <dgm:spPr/>
      <dgm:t>
        <a:bodyPr/>
        <a:lstStyle/>
        <a:p>
          <a:r>
            <a:rPr lang="en-GB" dirty="0"/>
            <a:t>2022</a:t>
          </a:r>
        </a:p>
      </dgm:t>
    </dgm:pt>
    <dgm:pt modelId="{9576BB6A-29F1-0D4B-AD2D-CD5676551E38}" type="parTrans" cxnId="{2B37B8A3-5AA2-F44D-A9C1-6008654323FB}">
      <dgm:prSet/>
      <dgm:spPr/>
      <dgm:t>
        <a:bodyPr/>
        <a:lstStyle/>
        <a:p>
          <a:endParaRPr lang="en-GB"/>
        </a:p>
      </dgm:t>
    </dgm:pt>
    <dgm:pt modelId="{2872BC03-A3A3-1046-B2CC-AD3442DCC5D6}" type="sibTrans" cxnId="{2B37B8A3-5AA2-F44D-A9C1-6008654323FB}">
      <dgm:prSet/>
      <dgm:spPr/>
      <dgm:t>
        <a:bodyPr/>
        <a:lstStyle/>
        <a:p>
          <a:endParaRPr lang="en-GB"/>
        </a:p>
      </dgm:t>
    </dgm:pt>
    <dgm:pt modelId="{F623B736-F0FF-E241-864A-C39F5B8EE181}" type="pres">
      <dgm:prSet presAssocID="{E517F2FB-A3B6-42A8-B374-E9C720631E81}" presName="diagram" presStyleCnt="0">
        <dgm:presLayoutVars>
          <dgm:chPref val="1"/>
          <dgm:dir/>
          <dgm:animOne val="branch"/>
          <dgm:animLvl val="lvl"/>
          <dgm:resizeHandles/>
        </dgm:presLayoutVars>
      </dgm:prSet>
      <dgm:spPr/>
    </dgm:pt>
    <dgm:pt modelId="{5F2F5253-D9E8-DB4A-A7DF-9024FED43367}" type="pres">
      <dgm:prSet presAssocID="{D55BB0DD-F8E3-4643-9BD1-1911A0DBAD14}" presName="root" presStyleCnt="0"/>
      <dgm:spPr/>
    </dgm:pt>
    <dgm:pt modelId="{5405D40D-4A94-6544-9FC7-1AEB576F611C}" type="pres">
      <dgm:prSet presAssocID="{D55BB0DD-F8E3-4643-9BD1-1911A0DBAD14}" presName="rootComposite" presStyleCnt="0"/>
      <dgm:spPr/>
    </dgm:pt>
    <dgm:pt modelId="{6C7E559A-4F1D-C542-9DFB-F3F5A4B1FA36}" type="pres">
      <dgm:prSet presAssocID="{D55BB0DD-F8E3-4643-9BD1-1911A0DBAD14}" presName="rootText" presStyleLbl="node1" presStyleIdx="0" presStyleCnt="3"/>
      <dgm:spPr/>
    </dgm:pt>
    <dgm:pt modelId="{AA9D425A-63CB-D24D-8027-3B491FAE0BD2}" type="pres">
      <dgm:prSet presAssocID="{D55BB0DD-F8E3-4643-9BD1-1911A0DBAD14}" presName="rootConnector" presStyleLbl="node1" presStyleIdx="0" presStyleCnt="3"/>
      <dgm:spPr/>
    </dgm:pt>
    <dgm:pt modelId="{58AF1E26-6C2C-6347-8E07-9C50146213AA}" type="pres">
      <dgm:prSet presAssocID="{D55BB0DD-F8E3-4643-9BD1-1911A0DBAD14}" presName="childShape" presStyleCnt="0"/>
      <dgm:spPr/>
    </dgm:pt>
    <dgm:pt modelId="{725F56D1-CB11-CF46-B755-F8A90D4B549E}" type="pres">
      <dgm:prSet presAssocID="{648E337B-78F8-E842-916F-1B4CAE8D6CB3}" presName="root" presStyleCnt="0"/>
      <dgm:spPr/>
    </dgm:pt>
    <dgm:pt modelId="{27DBEDFB-5BB5-824B-AFF7-582FAF13CB88}" type="pres">
      <dgm:prSet presAssocID="{648E337B-78F8-E842-916F-1B4CAE8D6CB3}" presName="rootComposite" presStyleCnt="0"/>
      <dgm:spPr/>
    </dgm:pt>
    <dgm:pt modelId="{A9EDC731-AEC1-E24D-A44E-51D27C3623E8}" type="pres">
      <dgm:prSet presAssocID="{648E337B-78F8-E842-916F-1B4CAE8D6CB3}" presName="rootText" presStyleLbl="node1" presStyleIdx="1" presStyleCnt="3"/>
      <dgm:spPr/>
    </dgm:pt>
    <dgm:pt modelId="{1305912A-30A2-FB4F-8A6B-3299673231D2}" type="pres">
      <dgm:prSet presAssocID="{648E337B-78F8-E842-916F-1B4CAE8D6CB3}" presName="rootConnector" presStyleLbl="node1" presStyleIdx="1" presStyleCnt="3"/>
      <dgm:spPr/>
    </dgm:pt>
    <dgm:pt modelId="{E3F70D67-E749-5442-B58C-81B4B95CEA07}" type="pres">
      <dgm:prSet presAssocID="{648E337B-78F8-E842-916F-1B4CAE8D6CB3}" presName="childShape" presStyleCnt="0"/>
      <dgm:spPr/>
    </dgm:pt>
    <dgm:pt modelId="{3326BE05-7B8F-614B-BBB1-2C66FB464AD2}" type="pres">
      <dgm:prSet presAssocID="{5BA825A1-CBDD-47A2-8153-8ECA369833F4}" presName="root" presStyleCnt="0"/>
      <dgm:spPr/>
    </dgm:pt>
    <dgm:pt modelId="{1FDA344C-DB28-9B41-8E50-285488D141B1}" type="pres">
      <dgm:prSet presAssocID="{5BA825A1-CBDD-47A2-8153-8ECA369833F4}" presName="rootComposite" presStyleCnt="0"/>
      <dgm:spPr/>
    </dgm:pt>
    <dgm:pt modelId="{0021D180-60E2-484C-A2B5-8D535A47F112}" type="pres">
      <dgm:prSet presAssocID="{5BA825A1-CBDD-47A2-8153-8ECA369833F4}" presName="rootText" presStyleLbl="node1" presStyleIdx="2" presStyleCnt="3"/>
      <dgm:spPr/>
    </dgm:pt>
    <dgm:pt modelId="{60F1571E-5E9F-BC4E-BA74-C5D787F945DE}" type="pres">
      <dgm:prSet presAssocID="{5BA825A1-CBDD-47A2-8153-8ECA369833F4}" presName="rootConnector" presStyleLbl="node1" presStyleIdx="2" presStyleCnt="3"/>
      <dgm:spPr/>
    </dgm:pt>
    <dgm:pt modelId="{A588FEEF-3B6E-A04C-A231-A4CA2D775109}" type="pres">
      <dgm:prSet presAssocID="{5BA825A1-CBDD-47A2-8153-8ECA369833F4}" presName="childShape" presStyleCnt="0"/>
      <dgm:spPr/>
    </dgm:pt>
  </dgm:ptLst>
  <dgm:cxnLst>
    <dgm:cxn modelId="{BB683804-310A-4011-8D53-9B10D2680A26}" srcId="{E517F2FB-A3B6-42A8-B374-E9C720631E81}" destId="{D55BB0DD-F8E3-4643-9BD1-1911A0DBAD14}" srcOrd="0" destOrd="0" parTransId="{96F2142F-A36A-466B-A366-355A69798E98}" sibTransId="{BE6A912E-FC96-4972-A1E3-E6F0F587DB78}"/>
    <dgm:cxn modelId="{DCF4EE29-CDFF-8642-9A67-58DE1FDD1674}" type="presOf" srcId="{D55BB0DD-F8E3-4643-9BD1-1911A0DBAD14}" destId="{AA9D425A-63CB-D24D-8027-3B491FAE0BD2}" srcOrd="1" destOrd="0" presId="urn:microsoft.com/office/officeart/2005/8/layout/hierarchy3"/>
    <dgm:cxn modelId="{2BDF402C-F2AC-EC43-AEF2-6B33DABE126D}" type="presOf" srcId="{648E337B-78F8-E842-916F-1B4CAE8D6CB3}" destId="{A9EDC731-AEC1-E24D-A44E-51D27C3623E8}" srcOrd="0" destOrd="0" presId="urn:microsoft.com/office/officeart/2005/8/layout/hierarchy3"/>
    <dgm:cxn modelId="{9CB7912D-F0E1-4C49-A098-F169BBBDF68E}" type="presOf" srcId="{E517F2FB-A3B6-42A8-B374-E9C720631E81}" destId="{F623B736-F0FF-E241-864A-C39F5B8EE181}" srcOrd="0" destOrd="0" presId="urn:microsoft.com/office/officeart/2005/8/layout/hierarchy3"/>
    <dgm:cxn modelId="{7982816B-3058-3F44-8E77-A36449AFCAC8}" type="presOf" srcId="{648E337B-78F8-E842-916F-1B4CAE8D6CB3}" destId="{1305912A-30A2-FB4F-8A6B-3299673231D2}" srcOrd="1" destOrd="0" presId="urn:microsoft.com/office/officeart/2005/8/layout/hierarchy3"/>
    <dgm:cxn modelId="{BA60BA87-D42C-1845-9157-D973F209F4E9}" type="presOf" srcId="{D55BB0DD-F8E3-4643-9BD1-1911A0DBAD14}" destId="{6C7E559A-4F1D-C542-9DFB-F3F5A4B1FA36}" srcOrd="0" destOrd="0" presId="urn:microsoft.com/office/officeart/2005/8/layout/hierarchy3"/>
    <dgm:cxn modelId="{2B37B8A3-5AA2-F44D-A9C1-6008654323FB}" srcId="{E517F2FB-A3B6-42A8-B374-E9C720631E81}" destId="{648E337B-78F8-E842-916F-1B4CAE8D6CB3}" srcOrd="1" destOrd="0" parTransId="{9576BB6A-29F1-0D4B-AD2D-CD5676551E38}" sibTransId="{2872BC03-A3A3-1046-B2CC-AD3442DCC5D6}"/>
    <dgm:cxn modelId="{98F62DB1-AEAC-BE4C-8815-0DC181569DF1}" type="presOf" srcId="{5BA825A1-CBDD-47A2-8153-8ECA369833F4}" destId="{0021D180-60E2-484C-A2B5-8D535A47F112}" srcOrd="0" destOrd="0" presId="urn:microsoft.com/office/officeart/2005/8/layout/hierarchy3"/>
    <dgm:cxn modelId="{6E3E89BD-9BA7-DC48-91C6-BC06AAF6C7C4}" type="presOf" srcId="{5BA825A1-CBDD-47A2-8153-8ECA369833F4}" destId="{60F1571E-5E9F-BC4E-BA74-C5D787F945DE}" srcOrd="1" destOrd="0" presId="urn:microsoft.com/office/officeart/2005/8/layout/hierarchy3"/>
    <dgm:cxn modelId="{C9D4A5EF-C6D9-4F3B-B178-CBF9531EA8B7}" srcId="{E517F2FB-A3B6-42A8-B374-E9C720631E81}" destId="{5BA825A1-CBDD-47A2-8153-8ECA369833F4}" srcOrd="2" destOrd="0" parTransId="{680FEAC0-1DC6-49F6-A066-8319A39D57F5}" sibTransId="{9F92C1B1-184D-4F7E-A63B-772234750A60}"/>
    <dgm:cxn modelId="{B1E471AD-35DE-514F-9F3F-FD4A30F2E9BD}" type="presParOf" srcId="{F623B736-F0FF-E241-864A-C39F5B8EE181}" destId="{5F2F5253-D9E8-DB4A-A7DF-9024FED43367}" srcOrd="0" destOrd="0" presId="urn:microsoft.com/office/officeart/2005/8/layout/hierarchy3"/>
    <dgm:cxn modelId="{ED52816A-B740-B84A-843C-CA27328EB0B2}" type="presParOf" srcId="{5F2F5253-D9E8-DB4A-A7DF-9024FED43367}" destId="{5405D40D-4A94-6544-9FC7-1AEB576F611C}" srcOrd="0" destOrd="0" presId="urn:microsoft.com/office/officeart/2005/8/layout/hierarchy3"/>
    <dgm:cxn modelId="{AE10989B-6AD2-594C-B1B5-80E232A25647}" type="presParOf" srcId="{5405D40D-4A94-6544-9FC7-1AEB576F611C}" destId="{6C7E559A-4F1D-C542-9DFB-F3F5A4B1FA36}" srcOrd="0" destOrd="0" presId="urn:microsoft.com/office/officeart/2005/8/layout/hierarchy3"/>
    <dgm:cxn modelId="{B11F2B8C-1D60-9D40-8A50-756E22CB6A67}" type="presParOf" srcId="{5405D40D-4A94-6544-9FC7-1AEB576F611C}" destId="{AA9D425A-63CB-D24D-8027-3B491FAE0BD2}" srcOrd="1" destOrd="0" presId="urn:microsoft.com/office/officeart/2005/8/layout/hierarchy3"/>
    <dgm:cxn modelId="{38A7D2A9-C07F-8A4A-809D-DB0EBCE5DA4F}" type="presParOf" srcId="{5F2F5253-D9E8-DB4A-A7DF-9024FED43367}" destId="{58AF1E26-6C2C-6347-8E07-9C50146213AA}" srcOrd="1" destOrd="0" presId="urn:microsoft.com/office/officeart/2005/8/layout/hierarchy3"/>
    <dgm:cxn modelId="{3A5C8348-D272-8444-A523-F90034AAA2D7}" type="presParOf" srcId="{F623B736-F0FF-E241-864A-C39F5B8EE181}" destId="{725F56D1-CB11-CF46-B755-F8A90D4B549E}" srcOrd="1" destOrd="0" presId="urn:microsoft.com/office/officeart/2005/8/layout/hierarchy3"/>
    <dgm:cxn modelId="{8714E8C7-DAD4-4D45-B0BC-BBD5DC32CC24}" type="presParOf" srcId="{725F56D1-CB11-CF46-B755-F8A90D4B549E}" destId="{27DBEDFB-5BB5-824B-AFF7-582FAF13CB88}" srcOrd="0" destOrd="0" presId="urn:microsoft.com/office/officeart/2005/8/layout/hierarchy3"/>
    <dgm:cxn modelId="{D02104E3-F922-8A4E-A156-4B9943795008}" type="presParOf" srcId="{27DBEDFB-5BB5-824B-AFF7-582FAF13CB88}" destId="{A9EDC731-AEC1-E24D-A44E-51D27C3623E8}" srcOrd="0" destOrd="0" presId="urn:microsoft.com/office/officeart/2005/8/layout/hierarchy3"/>
    <dgm:cxn modelId="{C728D460-64F8-0C4F-8726-138DC1BB03C5}" type="presParOf" srcId="{27DBEDFB-5BB5-824B-AFF7-582FAF13CB88}" destId="{1305912A-30A2-FB4F-8A6B-3299673231D2}" srcOrd="1" destOrd="0" presId="urn:microsoft.com/office/officeart/2005/8/layout/hierarchy3"/>
    <dgm:cxn modelId="{7E11A29A-8A68-1F46-8075-818240A13010}" type="presParOf" srcId="{725F56D1-CB11-CF46-B755-F8A90D4B549E}" destId="{E3F70D67-E749-5442-B58C-81B4B95CEA07}" srcOrd="1" destOrd="0" presId="urn:microsoft.com/office/officeart/2005/8/layout/hierarchy3"/>
    <dgm:cxn modelId="{AE259F0A-0285-3F40-BBE2-511112A6DCB3}" type="presParOf" srcId="{F623B736-F0FF-E241-864A-C39F5B8EE181}" destId="{3326BE05-7B8F-614B-BBB1-2C66FB464AD2}" srcOrd="2" destOrd="0" presId="urn:microsoft.com/office/officeart/2005/8/layout/hierarchy3"/>
    <dgm:cxn modelId="{E8394500-C5B7-674C-A123-ACBD91DCB13F}" type="presParOf" srcId="{3326BE05-7B8F-614B-BBB1-2C66FB464AD2}" destId="{1FDA344C-DB28-9B41-8E50-285488D141B1}" srcOrd="0" destOrd="0" presId="urn:microsoft.com/office/officeart/2005/8/layout/hierarchy3"/>
    <dgm:cxn modelId="{CBDB8B71-9BFB-FD48-889E-AF2FC239B12E}" type="presParOf" srcId="{1FDA344C-DB28-9B41-8E50-285488D141B1}" destId="{0021D180-60E2-484C-A2B5-8D535A47F112}" srcOrd="0" destOrd="0" presId="urn:microsoft.com/office/officeart/2005/8/layout/hierarchy3"/>
    <dgm:cxn modelId="{6FFCAFD1-27F6-8543-A7A7-AC41A277F7D3}" type="presParOf" srcId="{1FDA344C-DB28-9B41-8E50-285488D141B1}" destId="{60F1571E-5E9F-BC4E-BA74-C5D787F945DE}" srcOrd="1" destOrd="0" presId="urn:microsoft.com/office/officeart/2005/8/layout/hierarchy3"/>
    <dgm:cxn modelId="{AD88203D-0372-344C-8C70-2E8E1FCA9DBA}" type="presParOf" srcId="{3326BE05-7B8F-614B-BBB1-2C66FB464AD2}" destId="{A588FEEF-3B6E-A04C-A231-A4CA2D775109}"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C9A80E-9605-4586-88E5-98C81559D5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E69ADF0-5622-45AB-911F-D9F18B158D51}">
      <dgm:prSet/>
      <dgm:spPr/>
      <dgm:t>
        <a:bodyPr/>
        <a:lstStyle/>
        <a:p>
          <a:r>
            <a:rPr lang="en-US" b="1"/>
            <a:t>The Intellectual Disability</a:t>
          </a:r>
        </a:p>
      </dgm:t>
    </dgm:pt>
    <dgm:pt modelId="{5C7E74AD-ECEE-4DEE-B9BA-314A97766757}" type="parTrans" cxnId="{9CD4D84B-D49B-454D-B222-0F7AEBDF8769}">
      <dgm:prSet/>
      <dgm:spPr/>
      <dgm:t>
        <a:bodyPr/>
        <a:lstStyle/>
        <a:p>
          <a:endParaRPr lang="en-US" b="1"/>
        </a:p>
      </dgm:t>
    </dgm:pt>
    <dgm:pt modelId="{30371723-4489-472A-915F-0DCE3459D96B}" type="sibTrans" cxnId="{9CD4D84B-D49B-454D-B222-0F7AEBDF8769}">
      <dgm:prSet/>
      <dgm:spPr/>
      <dgm:t>
        <a:bodyPr/>
        <a:lstStyle/>
        <a:p>
          <a:endParaRPr lang="en-US" b="1"/>
        </a:p>
      </dgm:t>
    </dgm:pt>
    <dgm:pt modelId="{8DD67564-DDE2-400E-BDB7-1EEB11656522}">
      <dgm:prSet/>
      <dgm:spPr/>
      <dgm:t>
        <a:bodyPr/>
        <a:lstStyle/>
        <a:p>
          <a:r>
            <a:rPr lang="en-US" b="1"/>
            <a:t>Communication Disorders</a:t>
          </a:r>
        </a:p>
      </dgm:t>
    </dgm:pt>
    <dgm:pt modelId="{34AAFD0D-7DED-4E7B-9931-BA5E92419B48}" type="parTrans" cxnId="{E9102C4B-2743-4877-9BA8-15CD4CD40CB1}">
      <dgm:prSet/>
      <dgm:spPr/>
      <dgm:t>
        <a:bodyPr/>
        <a:lstStyle/>
        <a:p>
          <a:endParaRPr lang="en-US" b="1"/>
        </a:p>
      </dgm:t>
    </dgm:pt>
    <dgm:pt modelId="{B3BFC81A-67CC-48EF-9DC3-64D65177CF86}" type="sibTrans" cxnId="{E9102C4B-2743-4877-9BA8-15CD4CD40CB1}">
      <dgm:prSet/>
      <dgm:spPr/>
      <dgm:t>
        <a:bodyPr/>
        <a:lstStyle/>
        <a:p>
          <a:endParaRPr lang="en-US" b="1"/>
        </a:p>
      </dgm:t>
    </dgm:pt>
    <dgm:pt modelId="{8BEEB6A0-98F6-4281-A1D5-AD6ED1ABC7D4}">
      <dgm:prSet/>
      <dgm:spPr/>
      <dgm:t>
        <a:bodyPr/>
        <a:lstStyle/>
        <a:p>
          <a:r>
            <a:rPr lang="en-US" b="1"/>
            <a:t>Attention –Deficit/Hyperactivity Disorder</a:t>
          </a:r>
        </a:p>
      </dgm:t>
    </dgm:pt>
    <dgm:pt modelId="{DB70CAEB-35B6-4E94-8952-6D46AA6AE1D9}" type="parTrans" cxnId="{C675D287-DAA6-4A36-9D6E-B4DF15329155}">
      <dgm:prSet/>
      <dgm:spPr/>
      <dgm:t>
        <a:bodyPr/>
        <a:lstStyle/>
        <a:p>
          <a:endParaRPr lang="en-US" b="1"/>
        </a:p>
      </dgm:t>
    </dgm:pt>
    <dgm:pt modelId="{0BD08ACE-B2E8-4868-9606-AAA59D1A691A}" type="sibTrans" cxnId="{C675D287-DAA6-4A36-9D6E-B4DF15329155}">
      <dgm:prSet/>
      <dgm:spPr/>
      <dgm:t>
        <a:bodyPr/>
        <a:lstStyle/>
        <a:p>
          <a:endParaRPr lang="en-US" b="1"/>
        </a:p>
      </dgm:t>
    </dgm:pt>
    <dgm:pt modelId="{A2E60C28-01DD-425D-8236-9BFA268F9A8B}">
      <dgm:prSet/>
      <dgm:spPr/>
      <dgm:t>
        <a:bodyPr/>
        <a:lstStyle/>
        <a:p>
          <a:r>
            <a:rPr lang="en-US" b="1" dirty="0"/>
            <a:t>Motor Disorders</a:t>
          </a:r>
        </a:p>
      </dgm:t>
    </dgm:pt>
    <dgm:pt modelId="{31A7CD48-88BF-4862-868D-795AA509EF7F}" type="parTrans" cxnId="{0C8DBE50-00BE-414B-8CEF-52B62D594B54}">
      <dgm:prSet/>
      <dgm:spPr/>
      <dgm:t>
        <a:bodyPr/>
        <a:lstStyle/>
        <a:p>
          <a:endParaRPr lang="en-US" b="1"/>
        </a:p>
      </dgm:t>
    </dgm:pt>
    <dgm:pt modelId="{BC4E0FE1-D96D-41C9-AE7E-EA5A2A93E877}" type="sibTrans" cxnId="{0C8DBE50-00BE-414B-8CEF-52B62D594B54}">
      <dgm:prSet/>
      <dgm:spPr/>
      <dgm:t>
        <a:bodyPr/>
        <a:lstStyle/>
        <a:p>
          <a:endParaRPr lang="en-US" b="1"/>
        </a:p>
      </dgm:t>
    </dgm:pt>
    <dgm:pt modelId="{6B6C502B-7707-0A44-95A6-D7D29F140293}">
      <dgm:prSet/>
      <dgm:spPr/>
      <dgm:t>
        <a:bodyPr/>
        <a:lstStyle/>
        <a:p>
          <a:r>
            <a:rPr lang="en-GB" b="1" dirty="0"/>
            <a:t>Specific Learning Disorder</a:t>
          </a:r>
        </a:p>
      </dgm:t>
    </dgm:pt>
    <dgm:pt modelId="{BAC1B79C-BEB3-A944-84B9-DA054FAFF660}" type="parTrans" cxnId="{2CCD8210-C8EC-3743-953E-3F0A0AA987B8}">
      <dgm:prSet/>
      <dgm:spPr/>
      <dgm:t>
        <a:bodyPr/>
        <a:lstStyle/>
        <a:p>
          <a:endParaRPr lang="en-GB" b="1"/>
        </a:p>
      </dgm:t>
    </dgm:pt>
    <dgm:pt modelId="{B83BE81E-EE62-9147-9B6F-F23098422910}" type="sibTrans" cxnId="{2CCD8210-C8EC-3743-953E-3F0A0AA987B8}">
      <dgm:prSet/>
      <dgm:spPr/>
      <dgm:t>
        <a:bodyPr/>
        <a:lstStyle/>
        <a:p>
          <a:endParaRPr lang="en-GB" b="1"/>
        </a:p>
      </dgm:t>
    </dgm:pt>
    <dgm:pt modelId="{FC0FFA0C-B9C4-0E43-B688-10EBEBB2D78B}" type="pres">
      <dgm:prSet presAssocID="{6BC9A80E-9605-4586-88E5-98C81559D58F}" presName="linear" presStyleCnt="0">
        <dgm:presLayoutVars>
          <dgm:animLvl val="lvl"/>
          <dgm:resizeHandles val="exact"/>
        </dgm:presLayoutVars>
      </dgm:prSet>
      <dgm:spPr/>
    </dgm:pt>
    <dgm:pt modelId="{95E14138-5B33-E64B-9B1B-413B9C4433DE}" type="pres">
      <dgm:prSet presAssocID="{DE69ADF0-5622-45AB-911F-D9F18B158D51}" presName="parentText" presStyleLbl="node1" presStyleIdx="0" presStyleCnt="5">
        <dgm:presLayoutVars>
          <dgm:chMax val="0"/>
          <dgm:bulletEnabled val="1"/>
        </dgm:presLayoutVars>
      </dgm:prSet>
      <dgm:spPr/>
    </dgm:pt>
    <dgm:pt modelId="{2C7BD738-7B7D-7542-86E3-207EA5A900A7}" type="pres">
      <dgm:prSet presAssocID="{30371723-4489-472A-915F-0DCE3459D96B}" presName="spacer" presStyleCnt="0"/>
      <dgm:spPr/>
    </dgm:pt>
    <dgm:pt modelId="{D4D309E0-DB79-EB4F-9E80-C2C99312A271}" type="pres">
      <dgm:prSet presAssocID="{8DD67564-DDE2-400E-BDB7-1EEB11656522}" presName="parentText" presStyleLbl="node1" presStyleIdx="1" presStyleCnt="5">
        <dgm:presLayoutVars>
          <dgm:chMax val="0"/>
          <dgm:bulletEnabled val="1"/>
        </dgm:presLayoutVars>
      </dgm:prSet>
      <dgm:spPr/>
    </dgm:pt>
    <dgm:pt modelId="{6E976F84-F82C-284D-98B9-BE17995685B1}" type="pres">
      <dgm:prSet presAssocID="{B3BFC81A-67CC-48EF-9DC3-64D65177CF86}" presName="spacer" presStyleCnt="0"/>
      <dgm:spPr/>
    </dgm:pt>
    <dgm:pt modelId="{2172AD72-B575-4A4B-B300-7911B149B834}" type="pres">
      <dgm:prSet presAssocID="{8BEEB6A0-98F6-4281-A1D5-AD6ED1ABC7D4}" presName="parentText" presStyleLbl="node1" presStyleIdx="2" presStyleCnt="5">
        <dgm:presLayoutVars>
          <dgm:chMax val="0"/>
          <dgm:bulletEnabled val="1"/>
        </dgm:presLayoutVars>
      </dgm:prSet>
      <dgm:spPr/>
    </dgm:pt>
    <dgm:pt modelId="{71499E32-9579-5B49-A06E-D6EEBECAD7C4}" type="pres">
      <dgm:prSet presAssocID="{0BD08ACE-B2E8-4868-9606-AAA59D1A691A}" presName="spacer" presStyleCnt="0"/>
      <dgm:spPr/>
    </dgm:pt>
    <dgm:pt modelId="{67384543-6854-A74D-A547-E9C51479C0D3}" type="pres">
      <dgm:prSet presAssocID="{A2E60C28-01DD-425D-8236-9BFA268F9A8B}" presName="parentText" presStyleLbl="node1" presStyleIdx="3" presStyleCnt="5">
        <dgm:presLayoutVars>
          <dgm:chMax val="0"/>
          <dgm:bulletEnabled val="1"/>
        </dgm:presLayoutVars>
      </dgm:prSet>
      <dgm:spPr/>
    </dgm:pt>
    <dgm:pt modelId="{3D0ACE1D-59B5-2E47-9338-E8556E83ECC8}" type="pres">
      <dgm:prSet presAssocID="{BC4E0FE1-D96D-41C9-AE7E-EA5A2A93E877}" presName="spacer" presStyleCnt="0"/>
      <dgm:spPr/>
    </dgm:pt>
    <dgm:pt modelId="{3A00EE23-21C5-6341-BEC5-5856A83CC4A9}" type="pres">
      <dgm:prSet presAssocID="{6B6C502B-7707-0A44-95A6-D7D29F140293}" presName="parentText" presStyleLbl="node1" presStyleIdx="4" presStyleCnt="5">
        <dgm:presLayoutVars>
          <dgm:chMax val="0"/>
          <dgm:bulletEnabled val="1"/>
        </dgm:presLayoutVars>
      </dgm:prSet>
      <dgm:spPr/>
    </dgm:pt>
  </dgm:ptLst>
  <dgm:cxnLst>
    <dgm:cxn modelId="{2CCD8210-C8EC-3743-953E-3F0A0AA987B8}" srcId="{6BC9A80E-9605-4586-88E5-98C81559D58F}" destId="{6B6C502B-7707-0A44-95A6-D7D29F140293}" srcOrd="4" destOrd="0" parTransId="{BAC1B79C-BEB3-A944-84B9-DA054FAFF660}" sibTransId="{B83BE81E-EE62-9147-9B6F-F23098422910}"/>
    <dgm:cxn modelId="{64254F36-76CB-A84D-B7E6-98F08D2F0F0E}" type="presOf" srcId="{6B6C502B-7707-0A44-95A6-D7D29F140293}" destId="{3A00EE23-21C5-6341-BEC5-5856A83CC4A9}" srcOrd="0" destOrd="0" presId="urn:microsoft.com/office/officeart/2005/8/layout/vList2"/>
    <dgm:cxn modelId="{E9102C4B-2743-4877-9BA8-15CD4CD40CB1}" srcId="{6BC9A80E-9605-4586-88E5-98C81559D58F}" destId="{8DD67564-DDE2-400E-BDB7-1EEB11656522}" srcOrd="1" destOrd="0" parTransId="{34AAFD0D-7DED-4E7B-9931-BA5E92419B48}" sibTransId="{B3BFC81A-67CC-48EF-9DC3-64D65177CF86}"/>
    <dgm:cxn modelId="{9CD4D84B-D49B-454D-B222-0F7AEBDF8769}" srcId="{6BC9A80E-9605-4586-88E5-98C81559D58F}" destId="{DE69ADF0-5622-45AB-911F-D9F18B158D51}" srcOrd="0" destOrd="0" parTransId="{5C7E74AD-ECEE-4DEE-B9BA-314A97766757}" sibTransId="{30371723-4489-472A-915F-0DCE3459D96B}"/>
    <dgm:cxn modelId="{0C8DBE50-00BE-414B-8CEF-52B62D594B54}" srcId="{6BC9A80E-9605-4586-88E5-98C81559D58F}" destId="{A2E60C28-01DD-425D-8236-9BFA268F9A8B}" srcOrd="3" destOrd="0" parTransId="{31A7CD48-88BF-4862-868D-795AA509EF7F}" sibTransId="{BC4E0FE1-D96D-41C9-AE7E-EA5A2A93E877}"/>
    <dgm:cxn modelId="{DB6AF765-0013-2E48-BB65-474E46BCB250}" type="presOf" srcId="{8DD67564-DDE2-400E-BDB7-1EEB11656522}" destId="{D4D309E0-DB79-EB4F-9E80-C2C99312A271}" srcOrd="0" destOrd="0" presId="urn:microsoft.com/office/officeart/2005/8/layout/vList2"/>
    <dgm:cxn modelId="{A07A1C80-CBF4-B346-BCBB-D97783DC266A}" type="presOf" srcId="{A2E60C28-01DD-425D-8236-9BFA268F9A8B}" destId="{67384543-6854-A74D-A547-E9C51479C0D3}" srcOrd="0" destOrd="0" presId="urn:microsoft.com/office/officeart/2005/8/layout/vList2"/>
    <dgm:cxn modelId="{C675D287-DAA6-4A36-9D6E-B4DF15329155}" srcId="{6BC9A80E-9605-4586-88E5-98C81559D58F}" destId="{8BEEB6A0-98F6-4281-A1D5-AD6ED1ABC7D4}" srcOrd="2" destOrd="0" parTransId="{DB70CAEB-35B6-4E94-8952-6D46AA6AE1D9}" sibTransId="{0BD08ACE-B2E8-4868-9606-AAA59D1A691A}"/>
    <dgm:cxn modelId="{FCFC00A3-F695-1048-8074-B8ED3E2375B3}" type="presOf" srcId="{8BEEB6A0-98F6-4281-A1D5-AD6ED1ABC7D4}" destId="{2172AD72-B575-4A4B-B300-7911B149B834}" srcOrd="0" destOrd="0" presId="urn:microsoft.com/office/officeart/2005/8/layout/vList2"/>
    <dgm:cxn modelId="{CFF3D8DA-8502-AC46-83D1-93309267304A}" type="presOf" srcId="{6BC9A80E-9605-4586-88E5-98C81559D58F}" destId="{FC0FFA0C-B9C4-0E43-B688-10EBEBB2D78B}" srcOrd="0" destOrd="0" presId="urn:microsoft.com/office/officeart/2005/8/layout/vList2"/>
    <dgm:cxn modelId="{B76625F3-B8C7-0548-94F4-D22F9D850418}" type="presOf" srcId="{DE69ADF0-5622-45AB-911F-D9F18B158D51}" destId="{95E14138-5B33-E64B-9B1B-413B9C4433DE}" srcOrd="0" destOrd="0" presId="urn:microsoft.com/office/officeart/2005/8/layout/vList2"/>
    <dgm:cxn modelId="{8650F215-9188-9644-9F83-DBA1D691C845}" type="presParOf" srcId="{FC0FFA0C-B9C4-0E43-B688-10EBEBB2D78B}" destId="{95E14138-5B33-E64B-9B1B-413B9C4433DE}" srcOrd="0" destOrd="0" presId="urn:microsoft.com/office/officeart/2005/8/layout/vList2"/>
    <dgm:cxn modelId="{F0F176DF-37EB-4648-93F6-9EC2EB90C0A8}" type="presParOf" srcId="{FC0FFA0C-B9C4-0E43-B688-10EBEBB2D78B}" destId="{2C7BD738-7B7D-7542-86E3-207EA5A900A7}" srcOrd="1" destOrd="0" presId="urn:microsoft.com/office/officeart/2005/8/layout/vList2"/>
    <dgm:cxn modelId="{968FCBB0-86DE-A64E-A25C-3F7DB3B87121}" type="presParOf" srcId="{FC0FFA0C-B9C4-0E43-B688-10EBEBB2D78B}" destId="{D4D309E0-DB79-EB4F-9E80-C2C99312A271}" srcOrd="2" destOrd="0" presId="urn:microsoft.com/office/officeart/2005/8/layout/vList2"/>
    <dgm:cxn modelId="{DB93A3A8-6B2D-0D41-A98E-79581690CE25}" type="presParOf" srcId="{FC0FFA0C-B9C4-0E43-B688-10EBEBB2D78B}" destId="{6E976F84-F82C-284D-98B9-BE17995685B1}" srcOrd="3" destOrd="0" presId="urn:microsoft.com/office/officeart/2005/8/layout/vList2"/>
    <dgm:cxn modelId="{D76B3CEE-E5A2-164D-8F53-FA7DD87A234D}" type="presParOf" srcId="{FC0FFA0C-B9C4-0E43-B688-10EBEBB2D78B}" destId="{2172AD72-B575-4A4B-B300-7911B149B834}" srcOrd="4" destOrd="0" presId="urn:microsoft.com/office/officeart/2005/8/layout/vList2"/>
    <dgm:cxn modelId="{EACB2757-EDE0-144F-92EB-0A085526C09E}" type="presParOf" srcId="{FC0FFA0C-B9C4-0E43-B688-10EBEBB2D78B}" destId="{71499E32-9579-5B49-A06E-D6EEBECAD7C4}" srcOrd="5" destOrd="0" presId="urn:microsoft.com/office/officeart/2005/8/layout/vList2"/>
    <dgm:cxn modelId="{2410C934-323C-1C44-9284-655747F0C0C3}" type="presParOf" srcId="{FC0FFA0C-B9C4-0E43-B688-10EBEBB2D78B}" destId="{67384543-6854-A74D-A547-E9C51479C0D3}" srcOrd="6" destOrd="0" presId="urn:microsoft.com/office/officeart/2005/8/layout/vList2"/>
    <dgm:cxn modelId="{4AE9C619-4709-CD4F-A6E3-26FC205AF2C2}" type="presParOf" srcId="{FC0FFA0C-B9C4-0E43-B688-10EBEBB2D78B}" destId="{3D0ACE1D-59B5-2E47-9338-E8556E83ECC8}" srcOrd="7" destOrd="0" presId="urn:microsoft.com/office/officeart/2005/8/layout/vList2"/>
    <dgm:cxn modelId="{56DA2BC5-E20A-E74B-BFDC-D36156C77EE9}" type="presParOf" srcId="{FC0FFA0C-B9C4-0E43-B688-10EBEBB2D78B}" destId="{3A00EE23-21C5-6341-BEC5-5856A83CC4A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7E559A-4F1D-C542-9DFB-F3F5A4B1FA36}">
      <dsp:nvSpPr>
        <dsp:cNvPr id="0" name=""/>
        <dsp:cNvSpPr/>
      </dsp:nvSpPr>
      <dsp:spPr>
        <a:xfrm>
          <a:off x="1004" y="264153"/>
          <a:ext cx="2349599" cy="11747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GB" sz="3600" b="1" kern="1200" dirty="0"/>
            <a:t>PSY3011S</a:t>
          </a:r>
          <a:endParaRPr lang="en-US" sz="3600" kern="1200" dirty="0"/>
        </a:p>
      </dsp:txBody>
      <dsp:txXfrm>
        <a:off x="35413" y="298562"/>
        <a:ext cx="2280781" cy="1105981"/>
      </dsp:txXfrm>
    </dsp:sp>
    <dsp:sp modelId="{A9EDC731-AEC1-E24D-A44E-51D27C3623E8}">
      <dsp:nvSpPr>
        <dsp:cNvPr id="0" name=""/>
        <dsp:cNvSpPr/>
      </dsp:nvSpPr>
      <dsp:spPr>
        <a:xfrm>
          <a:off x="2938003" y="264153"/>
          <a:ext cx="2349599" cy="11747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GB" sz="3600" kern="1200" dirty="0"/>
            <a:t>2022</a:t>
          </a:r>
        </a:p>
      </dsp:txBody>
      <dsp:txXfrm>
        <a:off x="2972412" y="298562"/>
        <a:ext cx="2280781" cy="1105981"/>
      </dsp:txXfrm>
    </dsp:sp>
    <dsp:sp modelId="{0021D180-60E2-484C-A2B5-8D535A47F112}">
      <dsp:nvSpPr>
        <dsp:cNvPr id="0" name=""/>
        <dsp:cNvSpPr/>
      </dsp:nvSpPr>
      <dsp:spPr>
        <a:xfrm>
          <a:off x="5875002" y="264153"/>
          <a:ext cx="2349599" cy="11747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21 September</a:t>
          </a:r>
        </a:p>
      </dsp:txBody>
      <dsp:txXfrm>
        <a:off x="5909411" y="298562"/>
        <a:ext cx="2280781" cy="11059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14138-5B33-E64B-9B1B-413B9C4433DE}">
      <dsp:nvSpPr>
        <dsp:cNvPr id="0" name=""/>
        <dsp:cNvSpPr/>
      </dsp:nvSpPr>
      <dsp:spPr>
        <a:xfrm>
          <a:off x="0" y="20136"/>
          <a:ext cx="4629150" cy="9136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The Intellectual Disability</a:t>
          </a:r>
        </a:p>
      </dsp:txBody>
      <dsp:txXfrm>
        <a:off x="44602" y="64738"/>
        <a:ext cx="4539946" cy="824474"/>
      </dsp:txXfrm>
    </dsp:sp>
    <dsp:sp modelId="{D4D309E0-DB79-EB4F-9E80-C2C99312A271}">
      <dsp:nvSpPr>
        <dsp:cNvPr id="0" name=""/>
        <dsp:cNvSpPr/>
      </dsp:nvSpPr>
      <dsp:spPr>
        <a:xfrm>
          <a:off x="0" y="1000054"/>
          <a:ext cx="4629150" cy="9136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Communication Disorders</a:t>
          </a:r>
        </a:p>
      </dsp:txBody>
      <dsp:txXfrm>
        <a:off x="44602" y="1044656"/>
        <a:ext cx="4539946" cy="824474"/>
      </dsp:txXfrm>
    </dsp:sp>
    <dsp:sp modelId="{2172AD72-B575-4A4B-B300-7911B149B834}">
      <dsp:nvSpPr>
        <dsp:cNvPr id="0" name=""/>
        <dsp:cNvSpPr/>
      </dsp:nvSpPr>
      <dsp:spPr>
        <a:xfrm>
          <a:off x="0" y="1979973"/>
          <a:ext cx="4629150" cy="9136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Attention –Deficit/Hyperactivity Disorder</a:t>
          </a:r>
        </a:p>
      </dsp:txBody>
      <dsp:txXfrm>
        <a:off x="44602" y="2024575"/>
        <a:ext cx="4539946" cy="824474"/>
      </dsp:txXfrm>
    </dsp:sp>
    <dsp:sp modelId="{67384543-6854-A74D-A547-E9C51479C0D3}">
      <dsp:nvSpPr>
        <dsp:cNvPr id="0" name=""/>
        <dsp:cNvSpPr/>
      </dsp:nvSpPr>
      <dsp:spPr>
        <a:xfrm>
          <a:off x="0" y="2959891"/>
          <a:ext cx="4629150" cy="9136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t>Motor Disorders</a:t>
          </a:r>
        </a:p>
      </dsp:txBody>
      <dsp:txXfrm>
        <a:off x="44602" y="3004493"/>
        <a:ext cx="4539946" cy="824474"/>
      </dsp:txXfrm>
    </dsp:sp>
    <dsp:sp modelId="{3A00EE23-21C5-6341-BEC5-5856A83CC4A9}">
      <dsp:nvSpPr>
        <dsp:cNvPr id="0" name=""/>
        <dsp:cNvSpPr/>
      </dsp:nvSpPr>
      <dsp:spPr>
        <a:xfrm>
          <a:off x="0" y="3939810"/>
          <a:ext cx="4629150" cy="9136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b="1" kern="1200" dirty="0"/>
            <a:t>Specific Learning Disorder</a:t>
          </a:r>
        </a:p>
      </dsp:txBody>
      <dsp:txXfrm>
        <a:off x="44602" y="3984412"/>
        <a:ext cx="4539946" cy="8244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E13B79-0782-BC4C-CD4D-B50C0F40B84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E103AB04-152B-91E6-89B3-8611D2F7308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9AF0F93-BFE4-8A48-B223-DCD193B2DD51}" type="datetimeFigureOut">
              <a:rPr lang="en-US"/>
              <a:pPr>
                <a:defRPr/>
              </a:pPr>
              <a:t>9/17/22</a:t>
            </a:fld>
            <a:endParaRPr lang="en-US"/>
          </a:p>
        </p:txBody>
      </p:sp>
      <p:sp>
        <p:nvSpPr>
          <p:cNvPr id="4" name="Slide Image Placeholder 3">
            <a:extLst>
              <a:ext uri="{FF2B5EF4-FFF2-40B4-BE49-F238E27FC236}">
                <a16:creationId xmlns:a16="http://schemas.microsoft.com/office/drawing/2014/main" id="{DDF3CBC4-7F64-0166-79F6-0944097209F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15CB940-3FA4-2DFD-FFEA-BD297EA5809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00B73B5-4F95-5361-755A-19F3C73D02B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9B1B4BF2-05BD-5D92-4D30-8121E572B4A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C73924F-DEF5-F243-8A8B-F4DCB09EA32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73924F-DEF5-F243-8A8B-F4DCB09EA32B}" type="slidenum">
              <a:rPr lang="en-US" altLang="en-US" smtClean="0"/>
              <a:pPr/>
              <a:t>4</a:t>
            </a:fld>
            <a:endParaRPr lang="en-US" altLang="en-US"/>
          </a:p>
        </p:txBody>
      </p:sp>
    </p:spTree>
    <p:extLst>
      <p:ext uri="{BB962C8B-B14F-4D97-AF65-F5344CB8AC3E}">
        <p14:creationId xmlns:p14="http://schemas.microsoft.com/office/powerpoint/2010/main" val="2738282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73924F-DEF5-F243-8A8B-F4DCB09EA32B}" type="slidenum">
              <a:rPr lang="en-US" altLang="en-US" smtClean="0"/>
              <a:pPr/>
              <a:t>6</a:t>
            </a:fld>
            <a:endParaRPr lang="en-US" altLang="en-US"/>
          </a:p>
        </p:txBody>
      </p:sp>
    </p:spTree>
    <p:extLst>
      <p:ext uri="{BB962C8B-B14F-4D97-AF65-F5344CB8AC3E}">
        <p14:creationId xmlns:p14="http://schemas.microsoft.com/office/powerpoint/2010/main" val="3670297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0B51-7C4D-52AD-ACEE-E7030CAC8522}"/>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59278995-3F7F-4593-8B22-705DF4DC65E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8EF9D4E-06FF-5D14-D8D2-57C9BA17B105}"/>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81EC0638-5DB4-8C7C-8976-4546F6296969}"/>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48270B51-283A-E14C-5643-554C59720200}"/>
              </a:ext>
            </a:extLst>
          </p:cNvPr>
          <p:cNvSpPr>
            <a:spLocks noGrp="1"/>
          </p:cNvSpPr>
          <p:nvPr>
            <p:ph type="sldNum" sz="quarter" idx="12"/>
          </p:nvPr>
        </p:nvSpPr>
        <p:spPr/>
        <p:txBody>
          <a:bodyPr/>
          <a:lstStyle/>
          <a:p>
            <a:fld id="{5509DCC8-26B5-4C4B-ACC5-149E9FCF5380}" type="slidenum">
              <a:rPr lang="en-US" altLang="en-US" smtClean="0"/>
              <a:pPr/>
              <a:t>‹#›</a:t>
            </a:fld>
            <a:endParaRPr lang="en-US" altLang="en-US"/>
          </a:p>
        </p:txBody>
      </p:sp>
    </p:spTree>
    <p:extLst>
      <p:ext uri="{BB962C8B-B14F-4D97-AF65-F5344CB8AC3E}">
        <p14:creationId xmlns:p14="http://schemas.microsoft.com/office/powerpoint/2010/main" val="375227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DB31-FAE7-7034-2D01-5BD9E189CE8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5384F12-51C2-512A-124E-4C15AC8FBCB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E1F7EAC-6584-03BA-814F-33ABEC2A3609}"/>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B0E1717A-0258-E7E9-C88B-9DD57118F88A}"/>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C8DA0401-A04A-93D9-830B-790E9F7384F5}"/>
              </a:ext>
            </a:extLst>
          </p:cNvPr>
          <p:cNvSpPr>
            <a:spLocks noGrp="1"/>
          </p:cNvSpPr>
          <p:nvPr>
            <p:ph type="sldNum" sz="quarter" idx="12"/>
          </p:nvPr>
        </p:nvSpPr>
        <p:spPr/>
        <p:txBody>
          <a:bodyPr/>
          <a:lstStyle/>
          <a:p>
            <a:fld id="{F968B54B-47CA-9D48-9DE0-6F534069BD01}" type="slidenum">
              <a:rPr lang="en-US" altLang="en-US" smtClean="0"/>
              <a:pPr/>
              <a:t>‹#›</a:t>
            </a:fld>
            <a:endParaRPr lang="en-US" altLang="en-US"/>
          </a:p>
        </p:txBody>
      </p:sp>
    </p:spTree>
    <p:extLst>
      <p:ext uri="{BB962C8B-B14F-4D97-AF65-F5344CB8AC3E}">
        <p14:creationId xmlns:p14="http://schemas.microsoft.com/office/powerpoint/2010/main" val="4100265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BA268D-8022-0C93-53FC-1A50304101F2}"/>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86C94ED-0D47-838A-077F-E64E13F44FBA}"/>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6F10BE-503C-496A-9F6A-7AD654E0C94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604DA6DE-B992-7DB1-C539-8510E35F826F}"/>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00DEEDA1-5B1F-BEB6-1D30-DF88F6892C3E}"/>
              </a:ext>
            </a:extLst>
          </p:cNvPr>
          <p:cNvSpPr>
            <a:spLocks noGrp="1"/>
          </p:cNvSpPr>
          <p:nvPr>
            <p:ph type="sldNum" sz="quarter" idx="12"/>
          </p:nvPr>
        </p:nvSpPr>
        <p:spPr/>
        <p:txBody>
          <a:bodyPr/>
          <a:lstStyle/>
          <a:p>
            <a:fld id="{E70ADE5E-B170-E245-B6C4-AC2605647777}" type="slidenum">
              <a:rPr lang="en-US" altLang="en-US" smtClean="0"/>
              <a:pPr/>
              <a:t>‹#›</a:t>
            </a:fld>
            <a:endParaRPr lang="en-US" altLang="en-US"/>
          </a:p>
        </p:txBody>
      </p:sp>
    </p:spTree>
    <p:extLst>
      <p:ext uri="{BB962C8B-B14F-4D97-AF65-F5344CB8AC3E}">
        <p14:creationId xmlns:p14="http://schemas.microsoft.com/office/powerpoint/2010/main" val="3381632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9F93F-E790-7DA9-8A7E-7643827B39E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6A29076-2544-DEFC-0E00-4CA9DFD294A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D16F7FC-05E0-6C37-8238-AD89B173AA4A}"/>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A166083C-37F8-2AF6-62A3-FAECF916287C}"/>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8EF91A5-A3A7-8FC7-79FD-4571D9EAD883}"/>
              </a:ext>
            </a:extLst>
          </p:cNvPr>
          <p:cNvSpPr>
            <a:spLocks noGrp="1"/>
          </p:cNvSpPr>
          <p:nvPr>
            <p:ph type="sldNum" sz="quarter" idx="12"/>
          </p:nvPr>
        </p:nvSpPr>
        <p:spPr/>
        <p:txBody>
          <a:bodyPr/>
          <a:lstStyle/>
          <a:p>
            <a:fld id="{B3A4C5A9-7CAA-C54B-9E69-62F6D51855D7}" type="slidenum">
              <a:rPr lang="en-US" altLang="en-US" smtClean="0"/>
              <a:pPr/>
              <a:t>‹#›</a:t>
            </a:fld>
            <a:endParaRPr lang="en-US" altLang="en-US"/>
          </a:p>
        </p:txBody>
      </p:sp>
    </p:spTree>
    <p:extLst>
      <p:ext uri="{BB962C8B-B14F-4D97-AF65-F5344CB8AC3E}">
        <p14:creationId xmlns:p14="http://schemas.microsoft.com/office/powerpoint/2010/main" val="82515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961E-4527-22B0-B123-0D256FEB6E18}"/>
              </a:ext>
            </a:extLst>
          </p:cNvPr>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FC7895C-5F12-24FA-AEAA-54B138CF68A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FBD70A8-76B2-08DC-8A59-D31DC9EA10B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B89D5B99-AFD0-009B-17EE-6A803DEC5ED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52CD2ECE-F8F2-9B51-FEE3-8BD95E0DD7DA}"/>
              </a:ext>
            </a:extLst>
          </p:cNvPr>
          <p:cNvSpPr>
            <a:spLocks noGrp="1"/>
          </p:cNvSpPr>
          <p:nvPr>
            <p:ph type="sldNum" sz="quarter" idx="12"/>
          </p:nvPr>
        </p:nvSpPr>
        <p:spPr/>
        <p:txBody>
          <a:bodyPr/>
          <a:lstStyle/>
          <a:p>
            <a:fld id="{43F61E61-2CB7-1D48-B23F-5BD5F930B576}" type="slidenum">
              <a:rPr lang="en-US" altLang="en-US" smtClean="0"/>
              <a:pPr/>
              <a:t>‹#›</a:t>
            </a:fld>
            <a:endParaRPr lang="en-US" altLang="en-US"/>
          </a:p>
        </p:txBody>
      </p:sp>
    </p:spTree>
    <p:extLst>
      <p:ext uri="{BB962C8B-B14F-4D97-AF65-F5344CB8AC3E}">
        <p14:creationId xmlns:p14="http://schemas.microsoft.com/office/powerpoint/2010/main" val="4015599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44459-6DD3-3A51-1560-A9CE1D65003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870F69D-F240-2B6E-1C21-5B389E419F6C}"/>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392E8A9-1F35-496E-6B36-B9083C82A4E0}"/>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5556142-EB14-954B-6C41-C6348D3150F2}"/>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570B0A16-7C6F-91ED-A6F9-BCF3CE07AE02}"/>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33D09ED8-B72D-1B08-7C56-2CD7C3D217B4}"/>
              </a:ext>
            </a:extLst>
          </p:cNvPr>
          <p:cNvSpPr>
            <a:spLocks noGrp="1"/>
          </p:cNvSpPr>
          <p:nvPr>
            <p:ph type="sldNum" sz="quarter" idx="12"/>
          </p:nvPr>
        </p:nvSpPr>
        <p:spPr/>
        <p:txBody>
          <a:bodyPr/>
          <a:lstStyle/>
          <a:p>
            <a:fld id="{D5A318E7-C594-D342-A8AE-E1290ACBFAF8}" type="slidenum">
              <a:rPr lang="en-US" altLang="en-US" smtClean="0"/>
              <a:pPr/>
              <a:t>‹#›</a:t>
            </a:fld>
            <a:endParaRPr lang="en-US" altLang="en-US"/>
          </a:p>
        </p:txBody>
      </p:sp>
    </p:spTree>
    <p:extLst>
      <p:ext uri="{BB962C8B-B14F-4D97-AF65-F5344CB8AC3E}">
        <p14:creationId xmlns:p14="http://schemas.microsoft.com/office/powerpoint/2010/main" val="2126328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E026-11B1-63C8-FBFC-8AA385423C06}"/>
              </a:ext>
            </a:extLst>
          </p:cNvPr>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78FEC3C-ED1A-6634-77FA-01416CD3A23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179ACB45-E4C2-D3CC-96A7-38E3DFB929FF}"/>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8D4C788-B7B5-1863-C3A9-E298A118C08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AECB5476-4207-BFE2-0B0C-9BD1157F90D5}"/>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87D7A3A-25AF-B233-9FA5-F56F124D5B24}"/>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8C905EDB-B507-5B4A-44DC-63D1ECD158D6}"/>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4A766B58-033F-A173-8A02-097367306A21}"/>
              </a:ext>
            </a:extLst>
          </p:cNvPr>
          <p:cNvSpPr>
            <a:spLocks noGrp="1"/>
          </p:cNvSpPr>
          <p:nvPr>
            <p:ph type="sldNum" sz="quarter" idx="12"/>
          </p:nvPr>
        </p:nvSpPr>
        <p:spPr/>
        <p:txBody>
          <a:bodyPr/>
          <a:lstStyle/>
          <a:p>
            <a:fld id="{209D4E27-A1E2-C04D-A36D-D90A1A884F21}" type="slidenum">
              <a:rPr lang="en-US" altLang="en-US" smtClean="0"/>
              <a:pPr/>
              <a:t>‹#›</a:t>
            </a:fld>
            <a:endParaRPr lang="en-US" altLang="en-US"/>
          </a:p>
        </p:txBody>
      </p:sp>
    </p:spTree>
    <p:extLst>
      <p:ext uri="{BB962C8B-B14F-4D97-AF65-F5344CB8AC3E}">
        <p14:creationId xmlns:p14="http://schemas.microsoft.com/office/powerpoint/2010/main" val="233490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69E2-D29F-3D9E-BF06-0197F7F6340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0EF52E1-434C-2F5B-84ED-226A69C2C349}"/>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0390AF73-1EF4-7FF4-3B92-9F4863B499EA}"/>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EB2CC952-E577-EF04-347C-CD2A85723841}"/>
              </a:ext>
            </a:extLst>
          </p:cNvPr>
          <p:cNvSpPr>
            <a:spLocks noGrp="1"/>
          </p:cNvSpPr>
          <p:nvPr>
            <p:ph type="sldNum" sz="quarter" idx="12"/>
          </p:nvPr>
        </p:nvSpPr>
        <p:spPr/>
        <p:txBody>
          <a:bodyPr/>
          <a:lstStyle/>
          <a:p>
            <a:fld id="{7C3F449A-FBBD-0E4A-93C4-49FB2C17719D}" type="slidenum">
              <a:rPr lang="en-US" altLang="en-US" smtClean="0"/>
              <a:pPr/>
              <a:t>‹#›</a:t>
            </a:fld>
            <a:endParaRPr lang="en-US" altLang="en-US"/>
          </a:p>
        </p:txBody>
      </p:sp>
    </p:spTree>
    <p:extLst>
      <p:ext uri="{BB962C8B-B14F-4D97-AF65-F5344CB8AC3E}">
        <p14:creationId xmlns:p14="http://schemas.microsoft.com/office/powerpoint/2010/main" val="1601967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3DBC21-11A7-CB72-898F-6F47D3A36160}"/>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94D1EC34-0EC3-FA14-1746-D8B9776E501E}"/>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713B814D-8E78-FF43-395E-BA6A3D51DDB4}"/>
              </a:ext>
            </a:extLst>
          </p:cNvPr>
          <p:cNvSpPr>
            <a:spLocks noGrp="1"/>
          </p:cNvSpPr>
          <p:nvPr>
            <p:ph type="sldNum" sz="quarter" idx="12"/>
          </p:nvPr>
        </p:nvSpPr>
        <p:spPr/>
        <p:txBody>
          <a:bodyPr/>
          <a:lstStyle/>
          <a:p>
            <a:fld id="{84470515-6375-6F4C-9762-F09ECC23E676}" type="slidenum">
              <a:rPr lang="en-US" altLang="en-US" smtClean="0"/>
              <a:pPr/>
              <a:t>‹#›</a:t>
            </a:fld>
            <a:endParaRPr lang="en-US" altLang="en-US"/>
          </a:p>
        </p:txBody>
      </p:sp>
    </p:spTree>
    <p:extLst>
      <p:ext uri="{BB962C8B-B14F-4D97-AF65-F5344CB8AC3E}">
        <p14:creationId xmlns:p14="http://schemas.microsoft.com/office/powerpoint/2010/main" val="440232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9E107-B716-2475-BF60-338EB675C2F4}"/>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5C66C73-6CC2-EF7D-4E90-F813C3FF746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98E9E2D-00BA-7EB5-64DF-446650A46B9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5AC02D6C-F477-FFA7-40B3-BBEC5B9E8440}"/>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539C9809-F001-CF95-2633-DC15169AF429}"/>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66D45C28-4E7F-A233-16EC-05121625D640}"/>
              </a:ext>
            </a:extLst>
          </p:cNvPr>
          <p:cNvSpPr>
            <a:spLocks noGrp="1"/>
          </p:cNvSpPr>
          <p:nvPr>
            <p:ph type="sldNum" sz="quarter" idx="12"/>
          </p:nvPr>
        </p:nvSpPr>
        <p:spPr/>
        <p:txBody>
          <a:bodyPr/>
          <a:lstStyle/>
          <a:p>
            <a:fld id="{72084E08-F76E-104D-AD58-35AB79571193}" type="slidenum">
              <a:rPr lang="en-US" altLang="en-US" smtClean="0"/>
              <a:pPr/>
              <a:t>‹#›</a:t>
            </a:fld>
            <a:endParaRPr lang="en-US" altLang="en-US"/>
          </a:p>
        </p:txBody>
      </p:sp>
    </p:spTree>
    <p:extLst>
      <p:ext uri="{BB962C8B-B14F-4D97-AF65-F5344CB8AC3E}">
        <p14:creationId xmlns:p14="http://schemas.microsoft.com/office/powerpoint/2010/main" val="441213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4864A-3D88-8C6C-76C1-57C22F65BD60}"/>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4EE406C-31D1-0226-7477-7CC5A359D5B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9C8EC2C-86DD-55FB-0CDD-CD5EC22A301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23524560-862F-F61C-F167-43064FAD6E55}"/>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6B196AAA-A116-C55B-E6EE-03CF885E36C9}"/>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5AF615F5-F5FC-2CAF-2943-E5B08D736DD0}"/>
              </a:ext>
            </a:extLst>
          </p:cNvPr>
          <p:cNvSpPr>
            <a:spLocks noGrp="1"/>
          </p:cNvSpPr>
          <p:nvPr>
            <p:ph type="sldNum" sz="quarter" idx="12"/>
          </p:nvPr>
        </p:nvSpPr>
        <p:spPr/>
        <p:txBody>
          <a:bodyPr/>
          <a:lstStyle/>
          <a:p>
            <a:fld id="{69817643-2C9B-4247-BC4B-158DE726A10E}" type="slidenum">
              <a:rPr lang="en-US" altLang="en-US" smtClean="0"/>
              <a:pPr/>
              <a:t>‹#›</a:t>
            </a:fld>
            <a:endParaRPr lang="en-US" altLang="en-US"/>
          </a:p>
        </p:txBody>
      </p:sp>
    </p:spTree>
    <p:extLst>
      <p:ext uri="{BB962C8B-B14F-4D97-AF65-F5344CB8AC3E}">
        <p14:creationId xmlns:p14="http://schemas.microsoft.com/office/powerpoint/2010/main" val="1883826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DC390C-699B-47F4-E994-23DC8302FC8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50AF85E-056E-8893-117D-9F9FB8847D2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F689E7-2758-1077-361A-5A2AC63B3D3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0E4F2B8-13DD-48F6-A1BD-80F6F482EE35}" type="datetime1">
              <a:rPr lang="en-GB" smtClean="0"/>
              <a:t>17/09/2022</a:t>
            </a:fld>
            <a:endParaRPr lang="en-GB" dirty="0"/>
          </a:p>
        </p:txBody>
      </p:sp>
      <p:sp>
        <p:nvSpPr>
          <p:cNvPr id="5" name="Footer Placeholder 4">
            <a:extLst>
              <a:ext uri="{FF2B5EF4-FFF2-40B4-BE49-F238E27FC236}">
                <a16:creationId xmlns:a16="http://schemas.microsoft.com/office/drawing/2014/main" id="{B7252C8C-E660-E091-6321-05A20EB0341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0091C0DC-F2BD-8644-67D2-4F53F7C5AD8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7F5238-7DAD-4D2D-88D9-5A75ECE2BD5F}" type="slidenum">
              <a:rPr lang="en-GB" smtClean="0"/>
              <a:t>‹#›</a:t>
            </a:fld>
            <a:endParaRPr lang="en-GB" dirty="0"/>
          </a:p>
        </p:txBody>
      </p:sp>
    </p:spTree>
    <p:extLst>
      <p:ext uri="{BB962C8B-B14F-4D97-AF65-F5344CB8AC3E}">
        <p14:creationId xmlns:p14="http://schemas.microsoft.com/office/powerpoint/2010/main" val="3737776830"/>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1.xml"/><Relationship Id="rId7" Type="http://schemas.openxmlformats.org/officeDocument/2006/relationships/hyperlink" Target="mailto:s.mkabile@uct.ac.za" TargetMode="Externa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71600" y="4005064"/>
            <a:ext cx="7772400" cy="1470025"/>
          </a:xfrm>
          <a:prstGeom prst="rect">
            <a:avLst/>
          </a:prstGeom>
        </p:spPr>
        <p:txBody>
          <a:bodyPr rtlCol="0"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GB" sz="3200" b="1" i="0" u="none" strike="noStrike" kern="1200" cap="none" spc="0" normalizeH="0" baseline="0" noProof="0">
              <a:ln>
                <a:noFill/>
              </a:ln>
              <a:solidFill>
                <a:srgbClr val="355071">
                  <a:satMod val="130000"/>
                </a:srgbClr>
              </a:solidFill>
              <a:effectLst>
                <a:outerShdw blurRad="38100" dist="38100" dir="2700000" algn="tl">
                  <a:srgbClr val="000000">
                    <a:alpha val="43137"/>
                  </a:srgbClr>
                </a:outerShdw>
              </a:effectLst>
              <a:uLnTx/>
              <a:uFillTx/>
              <a:latin typeface="Times New Roman" pitchFamily="18" charset="0"/>
              <a:ea typeface="+mj-ea"/>
              <a:cs typeface="Times New Roman" pitchFamily="18" charset="0"/>
            </a:endParaRPr>
          </a:p>
        </p:txBody>
      </p:sp>
      <p:sp>
        <p:nvSpPr>
          <p:cNvPr id="9" name="Title 1"/>
          <p:cNvSpPr>
            <a:spLocks noGrp="1"/>
          </p:cNvSpPr>
          <p:nvPr>
            <p:ph type="ctrTitle"/>
          </p:nvPr>
        </p:nvSpPr>
        <p:spPr>
          <a:xfrm>
            <a:off x="652156" y="-51626"/>
            <a:ext cx="7839688" cy="1470025"/>
          </a:xfrm>
        </p:spPr>
        <p:txBody>
          <a:bodyPr rtlCol="0">
            <a:noAutofit/>
          </a:bodyPr>
          <a:lstStyle/>
          <a:p>
            <a:pPr algn="ctr" eaLnBrk="1" fontAlgn="auto" hangingPunct="1">
              <a:spcAft>
                <a:spcPts val="0"/>
              </a:spcAft>
              <a:defRPr/>
            </a:pPr>
            <a:r>
              <a:rPr lang="en-GB" sz="5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Intellectual Disabilities (ID)</a:t>
            </a:r>
          </a:p>
        </p:txBody>
      </p:sp>
      <p:sp>
        <p:nvSpPr>
          <p:cNvPr id="2" name="Slide Number Placeholder 1"/>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GB"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
        <p:nvSpPr>
          <p:cNvPr id="8" name="Title 1"/>
          <p:cNvSpPr txBox="1">
            <a:spLocks/>
          </p:cNvSpPr>
          <p:nvPr/>
        </p:nvSpPr>
        <p:spPr>
          <a:xfrm>
            <a:off x="1115614" y="1418399"/>
            <a:ext cx="7839689" cy="1224136"/>
          </a:xfrm>
          <a:prstGeom prst="rect">
            <a:avLst/>
          </a:prstGeom>
        </p:spPr>
        <p:txBody>
          <a:bodyPr rtlCol="0"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5400" b="1" i="0" u="none" strike="noStrike" kern="1200" cap="none" spc="0" normalizeH="0" baseline="0" noProof="0" dirty="0">
                <a:ln>
                  <a:noFill/>
                </a:ln>
                <a:solidFill>
                  <a:srgbClr val="355071">
                    <a:satMod val="130000"/>
                  </a:srgbClr>
                </a:solidFill>
                <a:effectLst>
                  <a:outerShdw blurRad="38100" dist="38100" dir="2700000" algn="tl">
                    <a:srgbClr val="000000">
                      <a:alpha val="43137"/>
                    </a:srgbClr>
                  </a:outerShdw>
                </a:effectLst>
                <a:uLnTx/>
                <a:uFillTx/>
                <a:latin typeface="Times New Roman" pitchFamily="18" charset="0"/>
                <a:ea typeface="+mj-ea"/>
                <a:cs typeface="Times New Roman" pitchFamily="18" charset="0"/>
              </a:rPr>
              <a:t>Lecture 2</a:t>
            </a:r>
          </a:p>
        </p:txBody>
      </p:sp>
      <p:graphicFrame>
        <p:nvGraphicFramePr>
          <p:cNvPr id="14" name="Title 1">
            <a:extLst>
              <a:ext uri="{FF2B5EF4-FFF2-40B4-BE49-F238E27FC236}">
                <a16:creationId xmlns:a16="http://schemas.microsoft.com/office/drawing/2014/main" id="{4E134057-63CE-0384-028C-3BB019E8BC4E}"/>
              </a:ext>
            </a:extLst>
          </p:cNvPr>
          <p:cNvGraphicFramePr/>
          <p:nvPr>
            <p:extLst>
              <p:ext uri="{D42A27DB-BD31-4B8C-83A1-F6EECF244321}">
                <p14:modId xmlns:p14="http://schemas.microsoft.com/office/powerpoint/2010/main" val="1763528992"/>
              </p:ext>
            </p:extLst>
          </p:nvPr>
        </p:nvGraphicFramePr>
        <p:xfrm>
          <a:off x="755576" y="3173736"/>
          <a:ext cx="8225606" cy="1703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ubtitle 5">
            <a:extLst>
              <a:ext uri="{FF2B5EF4-FFF2-40B4-BE49-F238E27FC236}">
                <a16:creationId xmlns:a16="http://schemas.microsoft.com/office/drawing/2014/main" id="{8307CDBA-469E-6B87-42F1-527D195C7BE9}"/>
              </a:ext>
            </a:extLst>
          </p:cNvPr>
          <p:cNvSpPr txBox="1">
            <a:spLocks/>
          </p:cNvSpPr>
          <p:nvPr/>
        </p:nvSpPr>
        <p:spPr bwMode="auto">
          <a:xfrm>
            <a:off x="603250" y="5194215"/>
            <a:ext cx="4760838" cy="1636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ts val="575"/>
              </a:spcBef>
              <a:spcAft>
                <a:spcPct val="0"/>
              </a:spcAft>
              <a:buClr>
                <a:schemeClr val="accent1"/>
              </a:buClr>
              <a:buSzPct val="85000"/>
              <a:buFont typeface="Wingdings 2" pitchFamily="2" charset="2"/>
              <a:buNone/>
              <a:defRPr sz="2600" kern="1200">
                <a:solidFill>
                  <a:schemeClr val="tx2"/>
                </a:solidFill>
                <a:latin typeface="+mn-lt"/>
                <a:ea typeface="+mn-ea"/>
                <a:cs typeface="+mn-cs"/>
              </a:defRPr>
            </a:lvl1pPr>
            <a:lvl2pPr marL="457200" indent="0" algn="ctr" rtl="0" eaLnBrk="0" fontAlgn="base" hangingPunct="0">
              <a:spcBef>
                <a:spcPts val="375"/>
              </a:spcBef>
              <a:spcAft>
                <a:spcPct val="0"/>
              </a:spcAft>
              <a:buClr>
                <a:schemeClr val="accent2"/>
              </a:buClr>
              <a:buSzPct val="85000"/>
              <a:buFont typeface="Wingdings 2" pitchFamily="2" charset="2"/>
              <a:buNone/>
              <a:defRPr sz="2400" kern="1200">
                <a:solidFill>
                  <a:schemeClr val="tx1"/>
                </a:solidFill>
                <a:latin typeface="+mn-lt"/>
                <a:ea typeface="+mn-ea"/>
                <a:cs typeface="+mn-cs"/>
              </a:defRPr>
            </a:lvl2pPr>
            <a:lvl3pPr marL="914400" indent="0" algn="ctr" rtl="0" eaLnBrk="0" fontAlgn="base" hangingPunct="0">
              <a:spcBef>
                <a:spcPts val="375"/>
              </a:spcBef>
              <a:spcAft>
                <a:spcPct val="0"/>
              </a:spcAft>
              <a:buClr>
                <a:srgbClr val="B3B3C4"/>
              </a:buClr>
              <a:buSzPct val="85000"/>
              <a:buFont typeface="Wingdings 2" pitchFamily="2" charset="2"/>
              <a:buNone/>
              <a:defRPr sz="2000" kern="1200">
                <a:solidFill>
                  <a:schemeClr val="tx1"/>
                </a:solidFill>
                <a:latin typeface="+mn-lt"/>
                <a:ea typeface="+mn-ea"/>
                <a:cs typeface="+mn-cs"/>
              </a:defRPr>
            </a:lvl3pPr>
            <a:lvl4pPr marL="1371600" indent="0" algn="ctr" rtl="0" eaLnBrk="0" fontAlgn="base" hangingPunct="0">
              <a:spcBef>
                <a:spcPts val="375"/>
              </a:spcBef>
              <a:spcAft>
                <a:spcPct val="0"/>
              </a:spcAft>
              <a:buClr>
                <a:srgbClr val="A04DA3"/>
              </a:buClr>
              <a:buSzPct val="80000"/>
              <a:buFont typeface="Wingdings 2" pitchFamily="2" charset="2"/>
              <a:buNone/>
              <a:defRPr sz="2000" kern="1200">
                <a:solidFill>
                  <a:schemeClr val="tx1"/>
                </a:solidFill>
                <a:latin typeface="+mn-lt"/>
                <a:ea typeface="+mn-ea"/>
                <a:cs typeface="+mn-cs"/>
              </a:defRPr>
            </a:lvl4pPr>
            <a:lvl5pPr marL="1828800" indent="0" algn="ctr" rtl="0" eaLnBrk="0" fontAlgn="base" hangingPunct="0">
              <a:spcBef>
                <a:spcPts val="375"/>
              </a:spcBef>
              <a:spcAft>
                <a:spcPct val="0"/>
              </a:spcAft>
              <a:buClr>
                <a:srgbClr val="A04DA3"/>
              </a:buClr>
              <a:buNone/>
              <a:defRPr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lgn="l"/>
            <a:r>
              <a:rPr lang="en-US" sz="2000" b="1" dirty="0"/>
              <a:t>Siyabulela </a:t>
            </a:r>
            <a:r>
              <a:rPr lang="en-US" sz="2000" b="1" dirty="0" err="1"/>
              <a:t>Mkabile</a:t>
            </a:r>
            <a:r>
              <a:rPr lang="en-US" sz="2000" b="1" dirty="0"/>
              <a:t>, </a:t>
            </a:r>
            <a:r>
              <a:rPr lang="en-US" sz="2000" b="1" dirty="0" err="1"/>
              <a:t>Mpsych</a:t>
            </a:r>
            <a:r>
              <a:rPr lang="en-US" sz="2000" b="1" dirty="0"/>
              <a:t>, PHD</a:t>
            </a:r>
          </a:p>
          <a:p>
            <a:pPr algn="l"/>
            <a:r>
              <a:rPr lang="en-US" sz="1600" b="1" dirty="0"/>
              <a:t>Room 34,</a:t>
            </a:r>
          </a:p>
          <a:p>
            <a:pPr algn="l"/>
            <a:r>
              <a:rPr lang="en-US" sz="1600" b="1" dirty="0"/>
              <a:t>Child Guidance Clinic</a:t>
            </a:r>
          </a:p>
          <a:p>
            <a:pPr algn="l"/>
            <a:r>
              <a:rPr lang="en-US" sz="1600" b="1" dirty="0"/>
              <a:t>University of Cape Town</a:t>
            </a:r>
          </a:p>
          <a:p>
            <a:pPr algn="l"/>
            <a:r>
              <a:rPr lang="en-US" sz="1600" b="1" dirty="0"/>
              <a:t>Email: </a:t>
            </a:r>
            <a:r>
              <a:rPr lang="en-US" sz="1600" b="1" dirty="0">
                <a:hlinkClick r:id="rId7"/>
              </a:rPr>
              <a:t>s.mkabile@uct.ac.za</a:t>
            </a:r>
            <a:r>
              <a:rPr lang="en-US" sz="1600" b="1" dirty="0"/>
              <a:t> </a:t>
            </a:r>
          </a:p>
        </p:txBody>
      </p:sp>
      <p:pic>
        <p:nvPicPr>
          <p:cNvPr id="10" name="Picture 9" descr="Icon&#10;&#10;Description automatically generated">
            <a:extLst>
              <a:ext uri="{FF2B5EF4-FFF2-40B4-BE49-F238E27FC236}">
                <a16:creationId xmlns:a16="http://schemas.microsoft.com/office/drawing/2014/main" id="{7D367BAF-659C-04E9-0F0E-EA3C85212C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16639" y="4752576"/>
            <a:ext cx="2764543" cy="1936358"/>
          </a:xfrm>
          <a:prstGeom prst="rect">
            <a:avLst/>
          </a:prstGeom>
        </p:spPr>
      </p:pic>
    </p:spTree>
    <p:extLst>
      <p:ext uri="{BB962C8B-B14F-4D97-AF65-F5344CB8AC3E}">
        <p14:creationId xmlns:p14="http://schemas.microsoft.com/office/powerpoint/2010/main" val="3863085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93208C-9F46-1582-10E9-8EAD9122E336}"/>
              </a:ext>
            </a:extLst>
          </p:cNvPr>
          <p:cNvSpPr>
            <a:spLocks noGrp="1"/>
          </p:cNvSpPr>
          <p:nvPr>
            <p:ph type="title"/>
          </p:nvPr>
        </p:nvSpPr>
        <p:spPr>
          <a:xfrm>
            <a:off x="628650" y="631825"/>
            <a:ext cx="7886700" cy="1325563"/>
          </a:xfrm>
        </p:spPr>
        <p:txBody>
          <a:bodyPr>
            <a:normAutofit/>
          </a:bodyPr>
          <a:lstStyle/>
          <a:p>
            <a:r>
              <a:rPr lang="en-US" b="1" dirty="0"/>
              <a:t>Moto Disorders</a:t>
            </a:r>
            <a:endParaRPr lang="en-US" dirty="0"/>
          </a:p>
        </p:txBody>
      </p:sp>
      <p:sp>
        <p:nvSpPr>
          <p:cNvPr id="3" name="Content Placeholder 2">
            <a:extLst>
              <a:ext uri="{FF2B5EF4-FFF2-40B4-BE49-F238E27FC236}">
                <a16:creationId xmlns:a16="http://schemas.microsoft.com/office/drawing/2014/main" id="{0A03F97F-94C6-4065-7D87-C81B5E6B2AA7}"/>
              </a:ext>
            </a:extLst>
          </p:cNvPr>
          <p:cNvSpPr>
            <a:spLocks noGrp="1"/>
          </p:cNvSpPr>
          <p:nvPr>
            <p:ph idx="1"/>
          </p:nvPr>
        </p:nvSpPr>
        <p:spPr>
          <a:xfrm>
            <a:off x="628650" y="2057400"/>
            <a:ext cx="7886700" cy="3871762"/>
          </a:xfrm>
        </p:spPr>
        <p:txBody>
          <a:bodyPr>
            <a:normAutofit/>
          </a:bodyPr>
          <a:lstStyle/>
          <a:p>
            <a:r>
              <a:rPr lang="en-US" b="1" dirty="0"/>
              <a:t>They are;</a:t>
            </a:r>
          </a:p>
          <a:p>
            <a:endParaRPr lang="en-US" dirty="0"/>
          </a:p>
          <a:p>
            <a:pPr lvl="1"/>
            <a:r>
              <a:rPr lang="en-US" dirty="0"/>
              <a:t>Developmental coordination disorder</a:t>
            </a:r>
          </a:p>
          <a:p>
            <a:pPr lvl="1"/>
            <a:endParaRPr lang="en-US" dirty="0"/>
          </a:p>
          <a:p>
            <a:pPr lvl="1"/>
            <a:r>
              <a:rPr lang="en-US" dirty="0"/>
              <a:t>Stereotypic movement disorder</a:t>
            </a:r>
          </a:p>
          <a:p>
            <a:pPr lvl="1"/>
            <a:endParaRPr lang="en-US" dirty="0"/>
          </a:p>
          <a:p>
            <a:pPr lvl="1"/>
            <a:r>
              <a:rPr lang="en-US" dirty="0"/>
              <a:t>Tic disorder</a:t>
            </a:r>
          </a:p>
          <a:p>
            <a:endParaRPr lang="en-US" dirty="0"/>
          </a:p>
          <a:p>
            <a:endParaRPr lang="en-US" dirty="0"/>
          </a:p>
        </p:txBody>
      </p:sp>
      <p:sp>
        <p:nvSpPr>
          <p:cNvPr id="4" name="Slide Number Placeholder 3">
            <a:extLst>
              <a:ext uri="{FF2B5EF4-FFF2-40B4-BE49-F238E27FC236}">
                <a16:creationId xmlns:a16="http://schemas.microsoft.com/office/drawing/2014/main" id="{04D8237F-6BF5-26C2-59FB-172948AC55CD}"/>
              </a:ext>
            </a:extLst>
          </p:cNvPr>
          <p:cNvSpPr>
            <a:spLocks noGrp="1"/>
          </p:cNvSpPr>
          <p:nvPr>
            <p:ph type="sldNum" sz="quarter" idx="12"/>
          </p:nvPr>
        </p:nvSpPr>
        <p:spPr>
          <a:xfrm>
            <a:off x="6457950" y="6077585"/>
            <a:ext cx="2057400" cy="365125"/>
          </a:xfrm>
        </p:spPr>
        <p:txBody>
          <a:bodyPr>
            <a:normAutofit/>
          </a:bodyPr>
          <a:lstStyle/>
          <a:p>
            <a:pPr>
              <a:spcAft>
                <a:spcPts val="600"/>
              </a:spcAft>
            </a:pPr>
            <a:fld id="{B3A4C5A9-7CAA-C54B-9E69-62F6D51855D7}" type="slidenum">
              <a:rPr lang="en-US" altLang="en-US">
                <a:solidFill>
                  <a:schemeClr val="tx1">
                    <a:lumMod val="75000"/>
                    <a:lumOff val="25000"/>
                  </a:schemeClr>
                </a:solidFill>
              </a:rPr>
              <a:pPr>
                <a:spcAft>
                  <a:spcPts val="600"/>
                </a:spcAft>
              </a:pPr>
              <a:t>10</a:t>
            </a:fld>
            <a:endParaRPr lang="en-US" altLang="en-US">
              <a:solidFill>
                <a:schemeClr val="tx1">
                  <a:lumMod val="75000"/>
                  <a:lumOff val="25000"/>
                </a:schemeClr>
              </a:solidFill>
            </a:endParaRPr>
          </a:p>
        </p:txBody>
      </p:sp>
    </p:spTree>
    <p:extLst>
      <p:ext uri="{BB962C8B-B14F-4D97-AF65-F5344CB8AC3E}">
        <p14:creationId xmlns:p14="http://schemas.microsoft.com/office/powerpoint/2010/main" val="181820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D1003-E406-5725-2EBD-757FBF058ABE}"/>
              </a:ext>
            </a:extLst>
          </p:cNvPr>
          <p:cNvSpPr>
            <a:spLocks noGrp="1"/>
          </p:cNvSpPr>
          <p:nvPr>
            <p:ph type="title"/>
          </p:nvPr>
        </p:nvSpPr>
        <p:spPr>
          <a:xfrm>
            <a:off x="628650" y="365125"/>
            <a:ext cx="4168866" cy="1325563"/>
          </a:xfrm>
        </p:spPr>
        <p:txBody>
          <a:bodyPr>
            <a:normAutofit/>
          </a:bodyPr>
          <a:lstStyle/>
          <a:p>
            <a:r>
              <a:rPr lang="en-US" b="1" dirty="0"/>
              <a:t>Specific Learning Disorder</a:t>
            </a:r>
          </a:p>
        </p:txBody>
      </p:sp>
      <p:sp>
        <p:nvSpPr>
          <p:cNvPr id="11" name="Freeform: Shape 10">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ADBB41-B6FF-12AA-3A66-2B164B7D0997}"/>
              </a:ext>
            </a:extLst>
          </p:cNvPr>
          <p:cNvSpPr>
            <a:spLocks noGrp="1"/>
          </p:cNvSpPr>
          <p:nvPr>
            <p:ph idx="1"/>
          </p:nvPr>
        </p:nvSpPr>
        <p:spPr>
          <a:xfrm>
            <a:off x="628650" y="1825625"/>
            <a:ext cx="4487332" cy="4351338"/>
          </a:xfrm>
        </p:spPr>
        <p:txBody>
          <a:bodyPr>
            <a:normAutofit/>
          </a:bodyPr>
          <a:lstStyle/>
          <a:p>
            <a:pPr>
              <a:lnSpc>
                <a:spcPct val="150000"/>
              </a:lnSpc>
            </a:pPr>
            <a:r>
              <a:rPr lang="en-US" dirty="0"/>
              <a:t>Manifests during years of formal schooling</a:t>
            </a:r>
          </a:p>
          <a:p>
            <a:pPr>
              <a:lnSpc>
                <a:spcPct val="150000"/>
              </a:lnSpc>
            </a:pPr>
            <a:r>
              <a:rPr lang="en-US" dirty="0"/>
              <a:t>Specific deficits to perceive or process information efficiently and accurately</a:t>
            </a:r>
          </a:p>
          <a:p>
            <a:pPr>
              <a:lnSpc>
                <a:spcPct val="150000"/>
              </a:lnSpc>
            </a:pPr>
            <a:r>
              <a:rPr lang="en-US" dirty="0"/>
              <a:t>Difficulties in reading, writing and/or math</a:t>
            </a:r>
          </a:p>
          <a:p>
            <a:pPr>
              <a:lnSpc>
                <a:spcPct val="150000"/>
              </a:lnSpc>
            </a:pPr>
            <a:r>
              <a:rPr lang="en-US" dirty="0"/>
              <a:t>Performance below average</a:t>
            </a:r>
          </a:p>
          <a:p>
            <a:pPr>
              <a:lnSpc>
                <a:spcPct val="150000"/>
              </a:lnSpc>
            </a:pPr>
            <a:endParaRPr lang="en-US" dirty="0"/>
          </a:p>
        </p:txBody>
      </p:sp>
      <p:sp>
        <p:nvSpPr>
          <p:cNvPr id="13" name="Oval 12">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2624479"/>
            <a:ext cx="609320"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Block Arc 14">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85863" y="1516981"/>
            <a:ext cx="23876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9" name="Straight Connector 18">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4112081"/>
            <a:ext cx="889838"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Slide Number Placeholder 3">
            <a:extLst>
              <a:ext uri="{FF2B5EF4-FFF2-40B4-BE49-F238E27FC236}">
                <a16:creationId xmlns:a16="http://schemas.microsoft.com/office/drawing/2014/main" id="{1B588587-6EAF-FFB6-0FC0-8AA7B3D4CB01}"/>
              </a:ext>
            </a:extLst>
          </p:cNvPr>
          <p:cNvSpPr>
            <a:spLocks noGrp="1"/>
          </p:cNvSpPr>
          <p:nvPr>
            <p:ph type="sldNum" sz="quarter" idx="12"/>
          </p:nvPr>
        </p:nvSpPr>
        <p:spPr>
          <a:xfrm>
            <a:off x="7335078" y="6356350"/>
            <a:ext cx="1180272" cy="365125"/>
          </a:xfrm>
        </p:spPr>
        <p:txBody>
          <a:bodyPr>
            <a:normAutofit/>
          </a:bodyPr>
          <a:lstStyle/>
          <a:p>
            <a:pPr>
              <a:spcAft>
                <a:spcPts val="600"/>
              </a:spcAft>
            </a:pPr>
            <a:fld id="{B3A4C5A9-7CAA-C54B-9E69-62F6D51855D7}" type="slidenum">
              <a:rPr lang="en-US" altLang="en-US" smtClean="0"/>
              <a:pPr>
                <a:spcAft>
                  <a:spcPts val="600"/>
                </a:spcAft>
              </a:pPr>
              <a:t>11</a:t>
            </a:fld>
            <a:endParaRPr lang="en-US" altLang="en-US"/>
          </a:p>
        </p:txBody>
      </p:sp>
      <p:sp>
        <p:nvSpPr>
          <p:cNvPr id="23" name="Arc 22">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4145122"/>
            <a:ext cx="3062574"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4962670"/>
            <a:ext cx="1982514"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8898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1BB1-DEBC-1BF3-A2C9-52B9BB4210E2}"/>
              </a:ext>
            </a:extLst>
          </p:cNvPr>
          <p:cNvSpPr>
            <a:spLocks noGrp="1"/>
          </p:cNvSpPr>
          <p:nvPr>
            <p:ph type="title"/>
          </p:nvPr>
        </p:nvSpPr>
        <p:spPr>
          <a:xfrm>
            <a:off x="467544" y="273050"/>
            <a:ext cx="8219256" cy="1143000"/>
          </a:xfrm>
        </p:spPr>
        <p:txBody>
          <a:bodyPr/>
          <a:lstStyle/>
          <a:p>
            <a:r>
              <a:rPr lang="en-US" b="1" dirty="0"/>
              <a:t>Intellectual disability</a:t>
            </a:r>
            <a:br>
              <a:rPr lang="en-US" b="1" dirty="0"/>
            </a:br>
            <a:r>
              <a:rPr lang="en-US" b="1" dirty="0"/>
              <a:t>(Intellectual developmental disorder – DSM 5)</a:t>
            </a:r>
          </a:p>
        </p:txBody>
      </p:sp>
      <p:sp>
        <p:nvSpPr>
          <p:cNvPr id="4" name="Content Placeholder 3">
            <a:extLst>
              <a:ext uri="{FF2B5EF4-FFF2-40B4-BE49-F238E27FC236}">
                <a16:creationId xmlns:a16="http://schemas.microsoft.com/office/drawing/2014/main" id="{D176622F-EC29-F88A-7B2E-9FF76C102ED8}"/>
              </a:ext>
            </a:extLst>
          </p:cNvPr>
          <p:cNvSpPr>
            <a:spLocks noGrp="1"/>
          </p:cNvSpPr>
          <p:nvPr>
            <p:ph idx="1"/>
          </p:nvPr>
        </p:nvSpPr>
        <p:spPr>
          <a:xfrm>
            <a:off x="914400" y="1416050"/>
            <a:ext cx="8176172" cy="5441950"/>
          </a:xfrm>
        </p:spPr>
        <p:txBody>
          <a:bodyPr>
            <a:normAutofit/>
          </a:bodyPr>
          <a:lstStyle/>
          <a:p>
            <a:pPr marL="514350" lvl="0" indent="-514350" defTabSz="457200" eaLnBrk="1" fontAlgn="auto" hangingPunct="1">
              <a:lnSpc>
                <a:spcPts val="3600"/>
              </a:lnSpc>
              <a:spcBef>
                <a:spcPts val="0"/>
              </a:spcBef>
              <a:spcAft>
                <a:spcPts val="0"/>
              </a:spcAft>
              <a:buClr>
                <a:srgbClr val="355071">
                  <a:lumMod val="90000"/>
                  <a:lumOff val="10000"/>
                </a:srgbClr>
              </a:buClr>
              <a:buSzTx/>
              <a:buFont typeface="+mj-lt"/>
              <a:buAutoNum type="alphaUcPeriod"/>
            </a:pPr>
            <a:r>
              <a:rPr lang="en-GB" sz="2500" dirty="0">
                <a:latin typeface="Tw Cen MT" panose="020B0602020104020603"/>
              </a:rPr>
              <a:t>Deficits in intellectual functions, such as   </a:t>
            </a:r>
          </a:p>
          <a:p>
            <a:pPr marL="685800" lvl="1" indent="-342900" defTabSz="457200">
              <a:lnSpc>
                <a:spcPts val="3600"/>
              </a:lnSpc>
              <a:spcBef>
                <a:spcPts val="0"/>
              </a:spcBef>
              <a:buClr>
                <a:srgbClr val="355071">
                  <a:lumMod val="90000"/>
                  <a:lumOff val="10000"/>
                </a:srgbClr>
              </a:buClr>
              <a:buFont typeface="+mj-lt"/>
              <a:buAutoNum type="arabicParenR"/>
            </a:pPr>
            <a:r>
              <a:rPr lang="en-GB" sz="2200" dirty="0">
                <a:latin typeface="Tw Cen MT" panose="020B0602020104020603"/>
              </a:rPr>
              <a:t>Reasoning, </a:t>
            </a:r>
          </a:p>
          <a:p>
            <a:pPr marL="971550" lvl="1" indent="-514350" defTabSz="457200" eaLnBrk="1" fontAlgn="auto" hangingPunct="1">
              <a:lnSpc>
                <a:spcPts val="3600"/>
              </a:lnSpc>
              <a:spcBef>
                <a:spcPts val="0"/>
              </a:spcBef>
              <a:spcAft>
                <a:spcPts val="0"/>
              </a:spcAft>
              <a:buClr>
                <a:srgbClr val="355071">
                  <a:lumMod val="90000"/>
                  <a:lumOff val="10000"/>
                </a:srgbClr>
              </a:buClr>
              <a:buSzTx/>
              <a:buFont typeface="+mj-lt"/>
              <a:buAutoNum type="arabicParenR"/>
            </a:pPr>
            <a:r>
              <a:rPr lang="en-GB" sz="2200" dirty="0">
                <a:latin typeface="Tw Cen MT" panose="020B0602020104020603"/>
              </a:rPr>
              <a:t>Problem solving, </a:t>
            </a:r>
          </a:p>
          <a:p>
            <a:pPr marL="971550" lvl="1" indent="-514350" defTabSz="457200" eaLnBrk="1" fontAlgn="auto" hangingPunct="1">
              <a:lnSpc>
                <a:spcPts val="3600"/>
              </a:lnSpc>
              <a:spcBef>
                <a:spcPts val="0"/>
              </a:spcBef>
              <a:spcAft>
                <a:spcPts val="0"/>
              </a:spcAft>
              <a:buClr>
                <a:srgbClr val="355071">
                  <a:lumMod val="90000"/>
                  <a:lumOff val="10000"/>
                </a:srgbClr>
              </a:buClr>
              <a:buSzTx/>
              <a:buFont typeface="+mj-lt"/>
              <a:buAutoNum type="arabicParenR"/>
            </a:pPr>
            <a:r>
              <a:rPr lang="en-GB" sz="2200" dirty="0">
                <a:latin typeface="Tw Cen MT" panose="020B0602020104020603"/>
              </a:rPr>
              <a:t>Planning, </a:t>
            </a:r>
          </a:p>
          <a:p>
            <a:pPr marL="971550" lvl="1" indent="-514350" defTabSz="457200" eaLnBrk="1" fontAlgn="auto" hangingPunct="1">
              <a:lnSpc>
                <a:spcPts val="3600"/>
              </a:lnSpc>
              <a:spcBef>
                <a:spcPts val="0"/>
              </a:spcBef>
              <a:spcAft>
                <a:spcPts val="0"/>
              </a:spcAft>
              <a:buClr>
                <a:srgbClr val="355071">
                  <a:lumMod val="90000"/>
                  <a:lumOff val="10000"/>
                </a:srgbClr>
              </a:buClr>
              <a:buSzTx/>
              <a:buFont typeface="+mj-lt"/>
              <a:buAutoNum type="arabicParenR"/>
            </a:pPr>
            <a:r>
              <a:rPr lang="en-GB" sz="2200" dirty="0">
                <a:latin typeface="Tw Cen MT" panose="020B0602020104020603"/>
              </a:rPr>
              <a:t>Abstract thinking, </a:t>
            </a:r>
          </a:p>
          <a:p>
            <a:pPr marL="971550" lvl="1" indent="-514350" defTabSz="457200" eaLnBrk="1" fontAlgn="auto" hangingPunct="1">
              <a:lnSpc>
                <a:spcPts val="3600"/>
              </a:lnSpc>
              <a:spcBef>
                <a:spcPts val="0"/>
              </a:spcBef>
              <a:spcAft>
                <a:spcPts val="0"/>
              </a:spcAft>
              <a:buClr>
                <a:srgbClr val="355071">
                  <a:lumMod val="90000"/>
                  <a:lumOff val="10000"/>
                </a:srgbClr>
              </a:buClr>
              <a:buSzTx/>
              <a:buFont typeface="+mj-lt"/>
              <a:buAutoNum type="arabicParenR"/>
            </a:pPr>
            <a:r>
              <a:rPr lang="en-GB" sz="2200" dirty="0">
                <a:latin typeface="Tw Cen MT" panose="020B0602020104020603"/>
              </a:rPr>
              <a:t>Judgement, </a:t>
            </a:r>
          </a:p>
          <a:p>
            <a:pPr marL="971550" lvl="1" indent="-514350" defTabSz="457200" eaLnBrk="1" fontAlgn="auto" hangingPunct="1">
              <a:lnSpc>
                <a:spcPts val="3600"/>
              </a:lnSpc>
              <a:spcBef>
                <a:spcPts val="0"/>
              </a:spcBef>
              <a:spcAft>
                <a:spcPts val="0"/>
              </a:spcAft>
              <a:buClr>
                <a:srgbClr val="355071">
                  <a:lumMod val="90000"/>
                  <a:lumOff val="10000"/>
                </a:srgbClr>
              </a:buClr>
              <a:buSzTx/>
              <a:buFont typeface="+mj-lt"/>
              <a:buAutoNum type="arabicParenR"/>
            </a:pPr>
            <a:r>
              <a:rPr lang="en-GB" sz="2200" dirty="0">
                <a:latin typeface="Tw Cen MT" panose="020B0602020104020603"/>
              </a:rPr>
              <a:t>Academic learning, </a:t>
            </a:r>
          </a:p>
          <a:p>
            <a:pPr marL="971550" lvl="1" indent="-514350" defTabSz="457200" eaLnBrk="1" fontAlgn="auto" hangingPunct="1">
              <a:lnSpc>
                <a:spcPts val="3600"/>
              </a:lnSpc>
              <a:spcBef>
                <a:spcPts val="0"/>
              </a:spcBef>
              <a:spcAft>
                <a:spcPts val="0"/>
              </a:spcAft>
              <a:buClr>
                <a:srgbClr val="355071">
                  <a:lumMod val="90000"/>
                  <a:lumOff val="10000"/>
                </a:srgbClr>
              </a:buClr>
              <a:buSzTx/>
              <a:buFont typeface="+mj-lt"/>
              <a:buAutoNum type="arabicParenR"/>
            </a:pPr>
            <a:r>
              <a:rPr lang="en-GB" sz="2200" dirty="0">
                <a:latin typeface="Tw Cen MT" panose="020B0602020104020603"/>
              </a:rPr>
              <a:t>Learning from experience, </a:t>
            </a:r>
          </a:p>
          <a:p>
            <a:pPr marL="971550" lvl="1" indent="-514350" defTabSz="457200" eaLnBrk="1" fontAlgn="auto" hangingPunct="1">
              <a:lnSpc>
                <a:spcPts val="3600"/>
              </a:lnSpc>
              <a:spcBef>
                <a:spcPts val="0"/>
              </a:spcBef>
              <a:spcAft>
                <a:spcPts val="0"/>
              </a:spcAft>
              <a:buClr>
                <a:srgbClr val="355071">
                  <a:lumMod val="90000"/>
                  <a:lumOff val="10000"/>
                </a:srgbClr>
              </a:buClr>
              <a:buSzTx/>
              <a:buFont typeface="+mj-lt"/>
              <a:buAutoNum type="arabicParenR"/>
            </a:pPr>
            <a:r>
              <a:rPr lang="en-GB" sz="2200" dirty="0">
                <a:latin typeface="Tw Cen MT" panose="020B0602020104020603"/>
              </a:rPr>
              <a:t>Confirmed by both clinical assessment and individualised, </a:t>
            </a:r>
          </a:p>
          <a:p>
            <a:pPr marL="971550" lvl="1" indent="-514350" defTabSz="457200" eaLnBrk="1" fontAlgn="auto" hangingPunct="1">
              <a:lnSpc>
                <a:spcPts val="3600"/>
              </a:lnSpc>
              <a:spcBef>
                <a:spcPts val="0"/>
              </a:spcBef>
              <a:spcAft>
                <a:spcPts val="0"/>
              </a:spcAft>
              <a:buClr>
                <a:srgbClr val="355071">
                  <a:lumMod val="90000"/>
                  <a:lumOff val="10000"/>
                </a:srgbClr>
              </a:buClr>
              <a:buSzTx/>
              <a:buFont typeface="+mj-lt"/>
              <a:buAutoNum type="arabicParenR"/>
            </a:pPr>
            <a:r>
              <a:rPr lang="en-GB" sz="2200" dirty="0">
                <a:latin typeface="Tw Cen MT" panose="020B0602020104020603"/>
              </a:rPr>
              <a:t>Standardized intelligence testing</a:t>
            </a:r>
          </a:p>
          <a:p>
            <a:pPr marL="457200" lvl="1" indent="0" algn="r" defTabSz="457200" eaLnBrk="1" fontAlgn="auto" hangingPunct="1">
              <a:lnSpc>
                <a:spcPts val="3600"/>
              </a:lnSpc>
              <a:spcBef>
                <a:spcPts val="0"/>
              </a:spcBef>
              <a:spcAft>
                <a:spcPts val="0"/>
              </a:spcAft>
              <a:buClr>
                <a:srgbClr val="355071">
                  <a:lumMod val="90000"/>
                  <a:lumOff val="10000"/>
                </a:srgbClr>
              </a:buClr>
              <a:buSzTx/>
              <a:buNone/>
            </a:pPr>
            <a:r>
              <a:rPr lang="en-GB" dirty="0">
                <a:latin typeface="Tw Cen MT" panose="020B0602020104020603"/>
              </a:rPr>
              <a:t>(DSM 5)</a:t>
            </a:r>
          </a:p>
          <a:p>
            <a:pPr marL="457200" lvl="1" indent="0" algn="r" defTabSz="457200" eaLnBrk="1" fontAlgn="auto" hangingPunct="1">
              <a:lnSpc>
                <a:spcPts val="3600"/>
              </a:lnSpc>
              <a:spcBef>
                <a:spcPts val="0"/>
              </a:spcBef>
              <a:spcAft>
                <a:spcPts val="0"/>
              </a:spcAft>
              <a:buClr>
                <a:srgbClr val="355071">
                  <a:lumMod val="90000"/>
                  <a:lumOff val="10000"/>
                </a:srgbClr>
              </a:buClr>
              <a:buSzTx/>
              <a:buNone/>
            </a:pPr>
            <a:endParaRPr lang="en-US" dirty="0"/>
          </a:p>
        </p:txBody>
      </p:sp>
      <p:pic>
        <p:nvPicPr>
          <p:cNvPr id="5" name="Picture 4">
            <a:extLst>
              <a:ext uri="{FF2B5EF4-FFF2-40B4-BE49-F238E27FC236}">
                <a16:creationId xmlns:a16="http://schemas.microsoft.com/office/drawing/2014/main" id="{854CBE83-1BE9-217E-C112-CCE1A7659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8" y="5364956"/>
            <a:ext cx="903328" cy="731044"/>
          </a:xfrm>
          <a:prstGeom prst="rect">
            <a:avLst/>
          </a:prstGeom>
        </p:spPr>
      </p:pic>
    </p:spTree>
    <p:extLst>
      <p:ext uri="{BB962C8B-B14F-4D97-AF65-F5344CB8AC3E}">
        <p14:creationId xmlns:p14="http://schemas.microsoft.com/office/powerpoint/2010/main" val="333158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 calcmode="lin" valueType="num">
                                      <p:cBhvr additive="base">
                                        <p:cTn id="2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 calcmode="lin" valueType="num">
                                      <p:cBhvr additive="base">
                                        <p:cTn id="3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 calcmode="lin" valueType="num">
                                      <p:cBhvr additive="base">
                                        <p:cTn id="3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 calcmode="lin" valueType="num">
                                      <p:cBhvr additive="base">
                                        <p:cTn id="3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6" end="6"/>
                                            </p:tx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 calcmode="lin" valueType="num">
                                      <p:cBhvr additive="base">
                                        <p:cTn id="42"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4">
                                            <p:txEl>
                                              <p:pRg st="8" end="8"/>
                                            </p:txEl>
                                          </p:spTgt>
                                        </p:tgtEl>
                                        <p:attrNameLst>
                                          <p:attrName>style.visibility</p:attrName>
                                        </p:attrNameLst>
                                      </p:cBhvr>
                                      <p:to>
                                        <p:strVal val="visible"/>
                                      </p:to>
                                    </p:set>
                                    <p:anim calcmode="lin" valueType="num">
                                      <p:cBhvr additive="base">
                                        <p:cTn id="46"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4">
                                            <p:txEl>
                                              <p:pRg st="9" end="9"/>
                                            </p:txEl>
                                          </p:spTgt>
                                        </p:tgtEl>
                                        <p:attrNameLst>
                                          <p:attrName>style.visibility</p:attrName>
                                        </p:attrNameLst>
                                      </p:cBhvr>
                                      <p:to>
                                        <p:strVal val="visible"/>
                                      </p:to>
                                    </p:set>
                                    <p:anim calcmode="lin" valueType="num">
                                      <p:cBhvr additive="base">
                                        <p:cTn id="50"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4">
                                            <p:txEl>
                                              <p:pRg st="9" end="9"/>
                                            </p:txEl>
                                          </p:spTgt>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4">
                                            <p:txEl>
                                              <p:pRg st="10" end="10"/>
                                            </p:txEl>
                                          </p:spTgt>
                                        </p:tgtEl>
                                        <p:attrNameLst>
                                          <p:attrName>style.visibility</p:attrName>
                                        </p:attrNameLst>
                                      </p:cBhvr>
                                      <p:to>
                                        <p:strVal val="visible"/>
                                      </p:to>
                                    </p:set>
                                    <p:anim calcmode="lin" valueType="num">
                                      <p:cBhvr additive="base">
                                        <p:cTn id="54"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628650" y="365125"/>
            <a:ext cx="4477488" cy="1325563"/>
          </a:xfrm>
        </p:spPr>
        <p:txBody>
          <a:bodyPr vert="horz" lIns="91440" tIns="45720" rIns="91440" bIns="45720" rtlCol="0" anchor="ctr">
            <a:normAutofit/>
          </a:bodyPr>
          <a:lstStyle/>
          <a:p>
            <a:pPr defTabSz="914400">
              <a:lnSpc>
                <a:spcPct val="100000"/>
              </a:lnSpc>
            </a:pPr>
            <a:r>
              <a:rPr lang="en-US" sz="2800" b="1" dirty="0"/>
              <a:t>Intellectual developmental disorder – DSM 5</a:t>
            </a:r>
            <a:endParaRPr kumimoji="0" lang="en-US" sz="2800" b="1" dirty="0">
              <a:effectLst>
                <a:outerShdw blurRad="50000" dist="30000" dir="5400000" algn="tl" rotWithShape="0">
                  <a:srgbClr val="000000">
                    <a:alpha val="30000"/>
                  </a:srgbClr>
                </a:outerShdw>
              </a:effectLst>
            </a:endParaRPr>
          </a:p>
        </p:txBody>
      </p:sp>
      <p:sp>
        <p:nvSpPr>
          <p:cNvPr id="12" name="Freeform: Shape 11">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48992" y="1"/>
            <a:ext cx="866357"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p:cNvSpPr txBox="1"/>
          <p:nvPr/>
        </p:nvSpPr>
        <p:spPr>
          <a:xfrm>
            <a:off x="460798" y="1825625"/>
            <a:ext cx="4807447" cy="4530725"/>
          </a:xfrm>
          <a:prstGeom prst="rect">
            <a:avLst/>
          </a:prstGeom>
        </p:spPr>
        <p:txBody>
          <a:bodyPr vert="horz" lIns="91440" tIns="45720" rIns="91440" bIns="45720" rtlCol="0">
            <a:noAutofit/>
          </a:bodyPr>
          <a:lstStyle/>
          <a:p>
            <a:pPr marL="385763" indent="-228600">
              <a:lnSpc>
                <a:spcPct val="160000"/>
              </a:lnSpc>
              <a:spcAft>
                <a:spcPts val="450"/>
              </a:spcAft>
              <a:buClr>
                <a:srgbClr val="002060"/>
              </a:buClr>
              <a:buFont typeface="Arial" panose="020B0604020202020204" pitchFamily="34" charset="0"/>
              <a:buChar char="•"/>
            </a:pPr>
            <a:r>
              <a:rPr lang="en-US" sz="1600" dirty="0"/>
              <a:t>Deficits in adaptive functioning that result in failure to meet developmental and sociocultural standards for personal independence  and social responsibility. </a:t>
            </a:r>
          </a:p>
          <a:p>
            <a:pPr lvl="1" indent="-228600">
              <a:lnSpc>
                <a:spcPct val="160000"/>
              </a:lnSpc>
              <a:spcAft>
                <a:spcPts val="450"/>
              </a:spcAft>
              <a:buClr>
                <a:srgbClr val="002060"/>
              </a:buClr>
              <a:buFont typeface="Arial" panose="020B0604020202020204" pitchFamily="34" charset="0"/>
              <a:buChar char="•"/>
            </a:pPr>
            <a:r>
              <a:rPr lang="en-US" sz="1600" dirty="0"/>
              <a:t>Without ongoing support the adaptive deficits limit functioning in one or more activities of daily life, such as communication, social participation and independent living across multiple environments </a:t>
            </a:r>
          </a:p>
          <a:p>
            <a:pPr marL="385763" indent="-228600">
              <a:lnSpc>
                <a:spcPct val="160000"/>
              </a:lnSpc>
              <a:spcAft>
                <a:spcPts val="450"/>
              </a:spcAft>
              <a:buClr>
                <a:srgbClr val="002060"/>
              </a:buClr>
              <a:buFont typeface="Arial" panose="020B0604020202020204" pitchFamily="34" charset="0"/>
              <a:buChar char="•"/>
            </a:pPr>
            <a:r>
              <a:rPr lang="en-US" sz="1600" b="1" dirty="0"/>
              <a:t>Onset of intellectual and adaptive deficits during the developmental period</a:t>
            </a:r>
          </a:p>
        </p:txBody>
      </p:sp>
      <p:sp>
        <p:nvSpPr>
          <p:cNvPr id="14" name="Oval 13">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6138" y="3423959"/>
            <a:ext cx="473163"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5587670" y="5166682"/>
            <a:ext cx="1376794"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4" name="Picture 3">
            <a:extLst>
              <a:ext uri="{FF2B5EF4-FFF2-40B4-BE49-F238E27FC236}">
                <a16:creationId xmlns:a16="http://schemas.microsoft.com/office/drawing/2014/main" id="{765435CD-C752-8EFF-F512-3879AD21CFB5}"/>
              </a:ext>
            </a:extLst>
          </p:cNvPr>
          <p:cNvPicPr>
            <a:picLocks noChangeAspect="1"/>
          </p:cNvPicPr>
          <p:nvPr/>
        </p:nvPicPr>
        <p:blipFill rotWithShape="1">
          <a:blip r:embed="rId2">
            <a:extLst>
              <a:ext uri="{28A0092B-C50C-407E-A947-70E740481C1C}">
                <a14:useLocalDpi xmlns:a14="http://schemas.microsoft.com/office/drawing/2010/main" val="0"/>
              </a:ext>
            </a:extLst>
          </a:blip>
          <a:srcRect l="2680" r="36622" b="-3"/>
          <a:stretch/>
        </p:blipFill>
        <p:spPr>
          <a:xfrm>
            <a:off x="5813981" y="1075239"/>
            <a:ext cx="3096452"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8" name="Freeform: Shape 17">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2201" y="1"/>
            <a:ext cx="1550211"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04058"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7145" y="6033795"/>
            <a:ext cx="1493298"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Slide Number Placeholder 2"/>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defRPr/>
            </a:pPr>
            <a:fld id="{577F5238-7DAD-4D2D-88D9-5A75ECE2BD5F}" type="slidenum">
              <a:rPr lang="en-US" sz="1200" smtClean="0">
                <a:solidFill>
                  <a:prstClr val="black">
                    <a:tint val="75000"/>
                  </a:prstClr>
                </a:solidFill>
                <a:latin typeface="Calibri" panose="020F0502020204030204"/>
              </a:rPr>
              <a:pPr>
                <a:spcAft>
                  <a:spcPts val="600"/>
                </a:spcAft>
                <a:defRPr/>
              </a:pPr>
              <a:t>13</a:t>
            </a:fld>
            <a:endParaRPr lang="en-US" sz="1200">
              <a:solidFill>
                <a:prstClr val="black">
                  <a:tint val="75000"/>
                </a:prstClr>
              </a:solidFill>
              <a:latin typeface="Calibri" panose="020F0502020204030204"/>
            </a:endParaRPr>
          </a:p>
        </p:txBody>
      </p:sp>
      <p:sp>
        <p:nvSpPr>
          <p:cNvPr id="24" name="Freeform: Shape 23">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8772" y="5519196"/>
            <a:ext cx="1005228"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28299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ctrTitle"/>
          </p:nvPr>
        </p:nvSpPr>
        <p:spPr>
          <a:xfrm>
            <a:off x="628649" y="365125"/>
            <a:ext cx="4950651" cy="1325563"/>
          </a:xfrm>
        </p:spPr>
        <p:txBody>
          <a:bodyPr vert="horz" lIns="91440" tIns="45720" rIns="91440" bIns="45720" rtlCol="0" anchor="ctr">
            <a:normAutofit/>
          </a:bodyPr>
          <a:lstStyle/>
          <a:p>
            <a:pPr algn="l" defTabSz="914400">
              <a:lnSpc>
                <a:spcPct val="100000"/>
              </a:lnSpc>
            </a:pPr>
            <a:r>
              <a:rPr lang="en-US" sz="2800" b="1" dirty="0"/>
              <a:t>Intellectual developmental disorder – DSM 5</a:t>
            </a:r>
          </a:p>
        </p:txBody>
      </p:sp>
      <p:sp>
        <p:nvSpPr>
          <p:cNvPr id="12" name="Freeform: Shape 11">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48992" y="1"/>
            <a:ext cx="866357"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p:cNvSpPr txBox="1"/>
          <p:nvPr/>
        </p:nvSpPr>
        <p:spPr>
          <a:xfrm>
            <a:off x="628650" y="1825625"/>
            <a:ext cx="4045020" cy="4351338"/>
          </a:xfrm>
          <a:prstGeom prst="rect">
            <a:avLst/>
          </a:prstGeom>
        </p:spPr>
        <p:txBody>
          <a:bodyPr vert="horz" lIns="91440" tIns="45720" rIns="91440" bIns="45720" rtlCol="0">
            <a:normAutofit/>
          </a:bodyPr>
          <a:lstStyle/>
          <a:p>
            <a:pPr marL="342900" indent="-228600" fontAlgn="auto">
              <a:lnSpc>
                <a:spcPct val="150000"/>
              </a:lnSpc>
              <a:spcBef>
                <a:spcPts val="0"/>
              </a:spcBef>
              <a:spcAft>
                <a:spcPts val="450"/>
              </a:spcAft>
              <a:buClr>
                <a:prstClr val="black"/>
              </a:buClr>
              <a:buFont typeface="Arial" panose="020B0604020202020204" pitchFamily="34" charset="0"/>
              <a:buChar char="•"/>
            </a:pPr>
            <a:r>
              <a:rPr lang="en-US" altLang="en-US" cap="all" dirty="0"/>
              <a:t>Diagnosis should be made when A, B and C are present</a:t>
            </a:r>
          </a:p>
          <a:p>
            <a:pPr marL="342900" indent="-228600" fontAlgn="auto">
              <a:lnSpc>
                <a:spcPct val="150000"/>
              </a:lnSpc>
              <a:spcBef>
                <a:spcPts val="0"/>
              </a:spcBef>
              <a:spcAft>
                <a:spcPts val="450"/>
              </a:spcAft>
              <a:buClr>
                <a:prstClr val="black"/>
              </a:buClr>
              <a:buFont typeface="Arial" panose="020B0604020202020204" pitchFamily="34" charset="0"/>
              <a:buChar char="•"/>
            </a:pPr>
            <a:r>
              <a:rPr lang="en-US" cap="all" dirty="0"/>
              <a:t>Always avoid making assumptions in the presence of a particular genetic or medical condition</a:t>
            </a:r>
          </a:p>
          <a:p>
            <a:pPr marL="342900" indent="-228600" fontAlgn="auto">
              <a:lnSpc>
                <a:spcPct val="150000"/>
              </a:lnSpc>
              <a:spcBef>
                <a:spcPts val="0"/>
              </a:spcBef>
              <a:spcAft>
                <a:spcPts val="450"/>
              </a:spcAft>
              <a:buClr>
                <a:prstClr val="black"/>
              </a:buClr>
              <a:buFont typeface="Arial" panose="020B0604020202020204" pitchFamily="34" charset="0"/>
              <a:buChar char="•"/>
            </a:pPr>
            <a:r>
              <a:rPr lang="en-US" cap="all" dirty="0"/>
              <a:t>However, any genetic condition linked to ID should be always noted and be diagnosed as cooccurring condition</a:t>
            </a:r>
          </a:p>
        </p:txBody>
      </p:sp>
      <p:sp>
        <p:nvSpPr>
          <p:cNvPr id="14" name="Oval 13">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6138" y="3423959"/>
            <a:ext cx="473163"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5587670" y="5166682"/>
            <a:ext cx="1376794"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4" name="Picture 3">
            <a:extLst>
              <a:ext uri="{FF2B5EF4-FFF2-40B4-BE49-F238E27FC236}">
                <a16:creationId xmlns:a16="http://schemas.microsoft.com/office/drawing/2014/main" id="{234AC36F-0C81-9217-E2A9-1B88889846A2}"/>
              </a:ext>
            </a:extLst>
          </p:cNvPr>
          <p:cNvPicPr>
            <a:picLocks noChangeAspect="1"/>
          </p:cNvPicPr>
          <p:nvPr/>
        </p:nvPicPr>
        <p:blipFill rotWithShape="1">
          <a:blip r:embed="rId2">
            <a:extLst>
              <a:ext uri="{28A0092B-C50C-407E-A947-70E740481C1C}">
                <a14:useLocalDpi xmlns:a14="http://schemas.microsoft.com/office/drawing/2010/main" val="0"/>
              </a:ext>
            </a:extLst>
          </a:blip>
          <a:srcRect l="2680" r="36622" b="-3"/>
          <a:stretch/>
        </p:blipFill>
        <p:spPr>
          <a:xfrm>
            <a:off x="5813981" y="1075239"/>
            <a:ext cx="3096452"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8" name="Freeform: Shape 17">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2201" y="1"/>
            <a:ext cx="1550211"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04058"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7145" y="6033795"/>
            <a:ext cx="1493298"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Slide Number Placeholder 2"/>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defRPr/>
            </a:pPr>
            <a:fld id="{577F5238-7DAD-4D2D-88D9-5A75ECE2BD5F}" type="slidenum">
              <a:rPr lang="en-US" sz="1200">
                <a:solidFill>
                  <a:prstClr val="black">
                    <a:tint val="75000"/>
                  </a:prstClr>
                </a:solidFill>
                <a:latin typeface="Calibri" panose="020F0502020204030204"/>
              </a:rPr>
              <a:pPr>
                <a:spcAft>
                  <a:spcPts val="600"/>
                </a:spcAft>
                <a:defRPr/>
              </a:pPr>
              <a:t>14</a:t>
            </a:fld>
            <a:endParaRPr lang="en-US" sz="1200">
              <a:solidFill>
                <a:prstClr val="black">
                  <a:tint val="75000"/>
                </a:prstClr>
              </a:solidFill>
              <a:latin typeface="Calibri" panose="020F0502020204030204"/>
            </a:endParaRPr>
          </a:p>
        </p:txBody>
      </p:sp>
      <p:sp>
        <p:nvSpPr>
          <p:cNvPr id="24" name="Freeform: Shape 23">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8772" y="5519196"/>
            <a:ext cx="1005228"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19072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52321" y="627564"/>
            <a:ext cx="6167951" cy="1325563"/>
          </a:xfrm>
        </p:spPr>
        <p:txBody>
          <a:bodyPr vert="horz" lIns="91440" tIns="45720" rIns="91440" bIns="45720" rtlCol="0" anchor="ctr">
            <a:normAutofit/>
          </a:bodyPr>
          <a:lstStyle/>
          <a:p>
            <a:pPr algn="l" defTabSz="914400">
              <a:lnSpc>
                <a:spcPct val="100000"/>
              </a:lnSpc>
            </a:pPr>
            <a:r>
              <a:rPr lang="en-US" sz="2800" b="1" dirty="0"/>
              <a:t>Intellectual developmental disorder – DSM 5</a:t>
            </a:r>
          </a:p>
        </p:txBody>
      </p:sp>
      <p:sp>
        <p:nvSpPr>
          <p:cNvPr id="5" name="TextBox 4"/>
          <p:cNvSpPr txBox="1"/>
          <p:nvPr/>
        </p:nvSpPr>
        <p:spPr>
          <a:xfrm>
            <a:off x="852321" y="2658436"/>
            <a:ext cx="5400600" cy="3450613"/>
          </a:xfrm>
          <a:prstGeom prst="rect">
            <a:avLst/>
          </a:prstGeom>
        </p:spPr>
        <p:txBody>
          <a:bodyPr vert="horz" lIns="91440" tIns="45720" rIns="91440" bIns="45720" rtlCol="0" anchor="ctr">
            <a:normAutofit fontScale="92500" lnSpcReduction="20000"/>
          </a:bodyPr>
          <a:lstStyle/>
          <a:p>
            <a:pPr fontAlgn="auto">
              <a:lnSpc>
                <a:spcPct val="150000"/>
              </a:lnSpc>
              <a:spcBef>
                <a:spcPts val="0"/>
              </a:spcBef>
              <a:spcAft>
                <a:spcPts val="450"/>
              </a:spcAft>
              <a:buClr>
                <a:prstClr val="black"/>
              </a:buClr>
            </a:pPr>
            <a:r>
              <a:rPr lang="en-US" sz="2100" b="1" cap="all" dirty="0"/>
              <a:t>Should be Differentiated from:</a:t>
            </a:r>
          </a:p>
          <a:p>
            <a:pPr marL="457200" indent="-457200" fontAlgn="auto">
              <a:lnSpc>
                <a:spcPct val="150000"/>
              </a:lnSpc>
              <a:spcBef>
                <a:spcPts val="0"/>
              </a:spcBef>
              <a:spcAft>
                <a:spcPts val="450"/>
              </a:spcAft>
              <a:buClr>
                <a:prstClr val="black"/>
              </a:buClr>
              <a:buFont typeface="+mj-lt"/>
              <a:buAutoNum type="arabicPeriod"/>
            </a:pPr>
            <a:r>
              <a:rPr lang="en-US" sz="2100" b="1" cap="all" dirty="0"/>
              <a:t>Autism Spectrum Disorder (ASD):</a:t>
            </a:r>
          </a:p>
          <a:p>
            <a:pPr marL="385763" indent="-228600" fontAlgn="auto">
              <a:lnSpc>
                <a:spcPct val="150000"/>
              </a:lnSpc>
              <a:spcBef>
                <a:spcPts val="0"/>
              </a:spcBef>
              <a:spcAft>
                <a:spcPts val="450"/>
              </a:spcAft>
              <a:buClr>
                <a:prstClr val="black"/>
              </a:buClr>
              <a:buFont typeface="Arial" panose="020B0604020202020204" pitchFamily="34" charset="0"/>
              <a:buChar char="•"/>
            </a:pPr>
            <a:r>
              <a:rPr lang="en-US" sz="2100" cap="all" dirty="0" err="1"/>
              <a:t>Asd</a:t>
            </a:r>
            <a:r>
              <a:rPr lang="en-US" sz="2100" cap="all" dirty="0"/>
              <a:t> is common among individuals with ID</a:t>
            </a:r>
          </a:p>
          <a:p>
            <a:pPr marL="385763" indent="-228600" fontAlgn="auto">
              <a:lnSpc>
                <a:spcPct val="150000"/>
              </a:lnSpc>
              <a:spcBef>
                <a:spcPts val="0"/>
              </a:spcBef>
              <a:spcAft>
                <a:spcPts val="450"/>
              </a:spcAft>
              <a:buClr>
                <a:prstClr val="black"/>
              </a:buClr>
              <a:buFont typeface="Arial" panose="020B0604020202020204" pitchFamily="34" charset="0"/>
              <a:buChar char="•"/>
            </a:pPr>
            <a:r>
              <a:rPr lang="en-US" sz="2100" cap="all" dirty="0"/>
              <a:t>So, in ASD social and COMMUNICATION DEFICTS MAY INTERFERE WITH TEST PROCEDURES WHEN assessing for ID.</a:t>
            </a:r>
          </a:p>
          <a:p>
            <a:pPr marL="385763" indent="-228600" fontAlgn="auto">
              <a:lnSpc>
                <a:spcPct val="150000"/>
              </a:lnSpc>
              <a:spcBef>
                <a:spcPts val="0"/>
              </a:spcBef>
              <a:spcAft>
                <a:spcPts val="450"/>
              </a:spcAft>
              <a:buClr>
                <a:prstClr val="black"/>
              </a:buClr>
              <a:buFont typeface="Arial" panose="020B0604020202020204" pitchFamily="34" charset="0"/>
              <a:buChar char="•"/>
            </a:pPr>
            <a:r>
              <a:rPr lang="en-US" sz="2100" cap="all" dirty="0"/>
              <a:t>Reassessment during the developmental period</a:t>
            </a:r>
          </a:p>
          <a:p>
            <a:pPr marL="385763" indent="-228600" fontAlgn="auto">
              <a:lnSpc>
                <a:spcPct val="150000"/>
              </a:lnSpc>
              <a:spcBef>
                <a:spcPts val="0"/>
              </a:spcBef>
              <a:spcAft>
                <a:spcPts val="450"/>
              </a:spcAft>
              <a:buClr>
                <a:prstClr val="black"/>
              </a:buClr>
              <a:buFont typeface="Arial" panose="020B0604020202020204" pitchFamily="34" charset="0"/>
              <a:buChar char="•"/>
            </a:pPr>
            <a:endParaRPr lang="en-US" sz="2100" cap="all" dirty="0"/>
          </a:p>
          <a:p>
            <a:pPr marL="171450" indent="-228600" fontAlgn="auto">
              <a:lnSpc>
                <a:spcPct val="150000"/>
              </a:lnSpc>
              <a:spcBef>
                <a:spcPts val="0"/>
              </a:spcBef>
              <a:spcAft>
                <a:spcPts val="450"/>
              </a:spcAft>
              <a:buClr>
                <a:prstClr val="black"/>
              </a:buClr>
              <a:buFont typeface="Arial" panose="020B0604020202020204" pitchFamily="34" charset="0"/>
              <a:buChar char="•"/>
            </a:pPr>
            <a:endParaRPr lang="en-US" sz="2100" cap="all" dirty="0"/>
          </a:p>
          <a:p>
            <a:pPr marL="171450" indent="-228600" fontAlgn="auto">
              <a:lnSpc>
                <a:spcPct val="150000"/>
              </a:lnSpc>
              <a:spcBef>
                <a:spcPts val="0"/>
              </a:spcBef>
              <a:spcAft>
                <a:spcPts val="450"/>
              </a:spcAft>
              <a:buClr>
                <a:prstClr val="black"/>
              </a:buClr>
              <a:buFont typeface="Arial" panose="020B0604020202020204" pitchFamily="34" charset="0"/>
              <a:buChar char="•"/>
            </a:pPr>
            <a:endParaRPr lang="en-US" sz="2100" cap="all" dirty="0"/>
          </a:p>
        </p:txBody>
      </p:sp>
      <p:sp>
        <p:nvSpPr>
          <p:cNvPr id="29" name="Rectangle 2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660" y="0"/>
            <a:ext cx="1577340" cy="6858000"/>
          </a:xfrm>
          <a:prstGeom prst="rect">
            <a:avLst/>
          </a:prstGeom>
          <a:solidFill>
            <a:srgbClr val="4254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6550" y="2358913"/>
            <a:ext cx="1605129" cy="2140172"/>
          </a:xfrm>
          <a:prstGeom prst="ellipse">
            <a:avLst/>
          </a:prstGeom>
          <a:solidFill>
            <a:srgbClr val="FFFFFF"/>
          </a:solidFill>
          <a:ln w="22225">
            <a:solidFill>
              <a:srgbClr val="E07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26CD20A-E68B-CA52-359C-F4C0A77A6521}"/>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2631" r="36573" b="-3"/>
          <a:stretch/>
        </p:blipFill>
        <p:spPr>
          <a:xfrm>
            <a:off x="6773057" y="2474254"/>
            <a:ext cx="143442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3" name="Slide Number Placeholder 2"/>
          <p:cNvSpPr>
            <a:spLocks noGrp="1"/>
          </p:cNvSpPr>
          <p:nvPr>
            <p:ph type="sldNum" sz="quarter" idx="12"/>
          </p:nvPr>
        </p:nvSpPr>
        <p:spPr>
          <a:xfrm>
            <a:off x="7756071" y="6356350"/>
            <a:ext cx="759278" cy="365125"/>
          </a:xfrm>
        </p:spPr>
        <p:txBody>
          <a:bodyPr vert="horz" lIns="91440" tIns="45720" rIns="91440" bIns="45720" rtlCol="0" anchor="ctr">
            <a:normAutofit/>
          </a:bodyPr>
          <a:lstStyle/>
          <a:p>
            <a:pPr>
              <a:spcAft>
                <a:spcPts val="600"/>
              </a:spcAft>
              <a:defRPr/>
            </a:pPr>
            <a:fld id="{577F5238-7DAD-4D2D-88D9-5A75ECE2BD5F}" type="slidenum">
              <a:rPr lang="en-US" sz="1200">
                <a:solidFill>
                  <a:srgbClr val="FFFFFF"/>
                </a:solidFill>
                <a:latin typeface="Calibri" panose="020F0502020204030204"/>
              </a:rPr>
              <a:pPr>
                <a:spcAft>
                  <a:spcPts val="600"/>
                </a:spcAft>
                <a:defRPr/>
              </a:pPr>
              <a:t>15</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334702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52321" y="627564"/>
            <a:ext cx="5605629" cy="1325563"/>
          </a:xfrm>
        </p:spPr>
        <p:txBody>
          <a:bodyPr vert="horz" lIns="91440" tIns="45720" rIns="91440" bIns="45720" rtlCol="0" anchor="ctr">
            <a:normAutofit/>
          </a:bodyPr>
          <a:lstStyle/>
          <a:p>
            <a:pPr algn="l" defTabSz="914400"/>
            <a:r>
              <a:rPr lang="en-US" sz="2800" b="1" dirty="0"/>
              <a:t>Intellectual developmental disorder–DSM 5</a:t>
            </a:r>
          </a:p>
        </p:txBody>
      </p:sp>
      <p:sp>
        <p:nvSpPr>
          <p:cNvPr id="5" name="TextBox 4"/>
          <p:cNvSpPr txBox="1"/>
          <p:nvPr/>
        </p:nvSpPr>
        <p:spPr>
          <a:xfrm>
            <a:off x="852321" y="2494607"/>
            <a:ext cx="4850901" cy="3450613"/>
          </a:xfrm>
          <a:prstGeom prst="rect">
            <a:avLst/>
          </a:prstGeom>
        </p:spPr>
        <p:txBody>
          <a:bodyPr vert="horz" lIns="91440" tIns="45720" rIns="91440" bIns="45720" rtlCol="0" anchor="ctr">
            <a:normAutofit fontScale="92500"/>
          </a:bodyPr>
          <a:lstStyle/>
          <a:p>
            <a:pPr fontAlgn="auto">
              <a:lnSpc>
                <a:spcPct val="150000"/>
              </a:lnSpc>
              <a:spcBef>
                <a:spcPts val="0"/>
              </a:spcBef>
              <a:spcAft>
                <a:spcPts val="450"/>
              </a:spcAft>
              <a:buClr>
                <a:prstClr val="black"/>
              </a:buClr>
            </a:pPr>
            <a:r>
              <a:rPr lang="en-US" sz="2100" b="1" cap="all" dirty="0"/>
              <a:t>2.	Communication disorders:</a:t>
            </a:r>
          </a:p>
          <a:p>
            <a:pPr marL="385763" indent="-228600" fontAlgn="auto">
              <a:lnSpc>
                <a:spcPct val="150000"/>
              </a:lnSpc>
              <a:spcBef>
                <a:spcPts val="0"/>
              </a:spcBef>
              <a:spcAft>
                <a:spcPts val="450"/>
              </a:spcAft>
              <a:buClr>
                <a:prstClr val="black"/>
              </a:buClr>
              <a:buFont typeface="Arial" panose="020B0604020202020204" pitchFamily="34" charset="0"/>
              <a:buChar char="•"/>
            </a:pPr>
            <a:r>
              <a:rPr lang="en-US" sz="2100" cap="all" dirty="0"/>
              <a:t>Specific communication disorders do not show deficits in intellectual functioning</a:t>
            </a:r>
          </a:p>
          <a:p>
            <a:pPr marL="385763" indent="-228600" fontAlgn="auto">
              <a:lnSpc>
                <a:spcPct val="150000"/>
              </a:lnSpc>
              <a:spcBef>
                <a:spcPts val="0"/>
              </a:spcBef>
              <a:spcAft>
                <a:spcPts val="450"/>
              </a:spcAft>
              <a:buClr>
                <a:prstClr val="black"/>
              </a:buClr>
              <a:buFont typeface="Arial" panose="020B0604020202020204" pitchFamily="34" charset="0"/>
              <a:buChar char="•"/>
            </a:pPr>
            <a:r>
              <a:rPr lang="en-US" sz="2100" cap="all" dirty="0"/>
              <a:t>They may cooccur </a:t>
            </a:r>
          </a:p>
          <a:p>
            <a:pPr marL="385763" indent="-228600" fontAlgn="auto">
              <a:lnSpc>
                <a:spcPct val="150000"/>
              </a:lnSpc>
              <a:spcBef>
                <a:spcPts val="0"/>
              </a:spcBef>
              <a:spcAft>
                <a:spcPts val="450"/>
              </a:spcAft>
              <a:buClr>
                <a:prstClr val="black"/>
              </a:buClr>
              <a:buFont typeface="Arial" panose="020B0604020202020204" pitchFamily="34" charset="0"/>
              <a:buChar char="•"/>
            </a:pPr>
            <a:r>
              <a:rPr lang="en-US" sz="2100" cap="all" dirty="0"/>
              <a:t> both diagnoses would be made if both criteria are met</a:t>
            </a:r>
          </a:p>
          <a:p>
            <a:pPr marL="171450" indent="-228600" fontAlgn="auto">
              <a:lnSpc>
                <a:spcPct val="150000"/>
              </a:lnSpc>
              <a:spcBef>
                <a:spcPts val="0"/>
              </a:spcBef>
              <a:spcAft>
                <a:spcPts val="450"/>
              </a:spcAft>
              <a:buClr>
                <a:prstClr val="black"/>
              </a:buClr>
              <a:buFont typeface="Arial" panose="020B0604020202020204" pitchFamily="34" charset="0"/>
              <a:buChar char="•"/>
            </a:pPr>
            <a:endParaRPr lang="en-US" sz="2100" cap="all" dirty="0"/>
          </a:p>
          <a:p>
            <a:pPr marL="171450" indent="-228600" fontAlgn="auto">
              <a:lnSpc>
                <a:spcPct val="150000"/>
              </a:lnSpc>
              <a:spcBef>
                <a:spcPts val="0"/>
              </a:spcBef>
              <a:spcAft>
                <a:spcPts val="450"/>
              </a:spcAft>
              <a:buClr>
                <a:prstClr val="black"/>
              </a:buClr>
              <a:buFont typeface="Arial" panose="020B0604020202020204" pitchFamily="34" charset="0"/>
              <a:buChar char="•"/>
            </a:pPr>
            <a:endParaRPr lang="en-US" sz="2100" cap="all"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660" y="0"/>
            <a:ext cx="1577340" cy="6858000"/>
          </a:xfrm>
          <a:prstGeom prst="rect">
            <a:avLst/>
          </a:prstGeom>
          <a:solidFill>
            <a:srgbClr val="4254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6550" y="2358913"/>
            <a:ext cx="1605129" cy="2140172"/>
          </a:xfrm>
          <a:prstGeom prst="ellipse">
            <a:avLst/>
          </a:prstGeom>
          <a:solidFill>
            <a:srgbClr val="FFFFFF"/>
          </a:solidFill>
          <a:ln w="22225">
            <a:solidFill>
              <a:srgbClr val="E07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26CD20A-E68B-CA52-359C-F4C0A77A6521}"/>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2631" r="36573" b="-3"/>
          <a:stretch/>
        </p:blipFill>
        <p:spPr>
          <a:xfrm>
            <a:off x="6773057" y="2474254"/>
            <a:ext cx="143442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3" name="Slide Number Placeholder 2"/>
          <p:cNvSpPr>
            <a:spLocks noGrp="1"/>
          </p:cNvSpPr>
          <p:nvPr>
            <p:ph type="sldNum" sz="quarter" idx="12"/>
          </p:nvPr>
        </p:nvSpPr>
        <p:spPr>
          <a:xfrm>
            <a:off x="7756071" y="6356350"/>
            <a:ext cx="759278" cy="365125"/>
          </a:xfrm>
        </p:spPr>
        <p:txBody>
          <a:bodyPr vert="horz" lIns="91440" tIns="45720" rIns="91440" bIns="45720" rtlCol="0" anchor="ctr">
            <a:normAutofit/>
          </a:bodyPr>
          <a:lstStyle/>
          <a:p>
            <a:pPr>
              <a:spcAft>
                <a:spcPts val="600"/>
              </a:spcAft>
              <a:defRPr/>
            </a:pPr>
            <a:fld id="{577F5238-7DAD-4D2D-88D9-5A75ECE2BD5F}" type="slidenum">
              <a:rPr lang="en-US" sz="1200">
                <a:solidFill>
                  <a:srgbClr val="FFFFFF"/>
                </a:solidFill>
                <a:latin typeface="Calibri" panose="020F0502020204030204"/>
              </a:rPr>
              <a:pPr>
                <a:spcAft>
                  <a:spcPts val="600"/>
                </a:spcAft>
                <a:defRPr/>
              </a:pPr>
              <a:t>16</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83407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7020" y="332656"/>
            <a:ext cx="5605629" cy="1325563"/>
          </a:xfrm>
        </p:spPr>
        <p:txBody>
          <a:bodyPr vert="horz" lIns="91440" tIns="45720" rIns="91440" bIns="45720" rtlCol="0" anchor="ctr">
            <a:normAutofit/>
          </a:bodyPr>
          <a:lstStyle/>
          <a:p>
            <a:pPr algn="l" defTabSz="914400"/>
            <a:r>
              <a:rPr lang="en-US" sz="2800" b="1" dirty="0"/>
              <a:t>Intellectual developmental disorder – DSM 5</a:t>
            </a:r>
          </a:p>
        </p:txBody>
      </p:sp>
      <p:sp>
        <p:nvSpPr>
          <p:cNvPr id="5" name="TextBox 4"/>
          <p:cNvSpPr txBox="1"/>
          <p:nvPr/>
        </p:nvSpPr>
        <p:spPr>
          <a:xfrm>
            <a:off x="807020" y="2132856"/>
            <a:ext cx="5303855" cy="3450613"/>
          </a:xfrm>
          <a:prstGeom prst="rect">
            <a:avLst/>
          </a:prstGeom>
        </p:spPr>
        <p:txBody>
          <a:bodyPr vert="horz" lIns="91440" tIns="45720" rIns="91440" bIns="45720" rtlCol="0" anchor="ctr">
            <a:normAutofit fontScale="92500" lnSpcReduction="10000"/>
          </a:bodyPr>
          <a:lstStyle/>
          <a:p>
            <a:pPr fontAlgn="auto">
              <a:lnSpc>
                <a:spcPct val="150000"/>
              </a:lnSpc>
              <a:spcBef>
                <a:spcPts val="0"/>
              </a:spcBef>
              <a:spcAft>
                <a:spcPts val="450"/>
              </a:spcAft>
              <a:buClr>
                <a:prstClr val="black"/>
              </a:buClr>
            </a:pPr>
            <a:r>
              <a:rPr lang="en-US" sz="2100" b="1" cap="all" dirty="0"/>
              <a:t>Comorbid conditions</a:t>
            </a:r>
          </a:p>
          <a:p>
            <a:pPr marL="385763" indent="-228600" fontAlgn="auto">
              <a:lnSpc>
                <a:spcPct val="150000"/>
              </a:lnSpc>
              <a:spcBef>
                <a:spcPts val="0"/>
              </a:spcBef>
              <a:spcAft>
                <a:spcPts val="450"/>
              </a:spcAft>
              <a:buClr>
                <a:prstClr val="black"/>
              </a:buClr>
              <a:buFont typeface="Arial" panose="020B0604020202020204" pitchFamily="34" charset="0"/>
              <a:buChar char="•"/>
            </a:pPr>
            <a:r>
              <a:rPr lang="en-US" sz="2100" cap="all" dirty="0"/>
              <a:t>Include mental, neurodevelopmental, medical and physical conditions</a:t>
            </a:r>
          </a:p>
          <a:p>
            <a:pPr marL="728663" lvl="1" indent="-228600" fontAlgn="auto">
              <a:lnSpc>
                <a:spcPct val="150000"/>
              </a:lnSpc>
              <a:spcBef>
                <a:spcPts val="0"/>
              </a:spcBef>
              <a:spcAft>
                <a:spcPts val="450"/>
              </a:spcAft>
              <a:buClr>
                <a:prstClr val="black"/>
              </a:buClr>
              <a:buFont typeface="Arial" panose="020B0604020202020204" pitchFamily="34" charset="0"/>
              <a:buChar char="•"/>
            </a:pPr>
            <a:r>
              <a:rPr lang="en-US" sz="2100" cap="all" dirty="0"/>
              <a:t>Psychological Disorders</a:t>
            </a:r>
          </a:p>
          <a:p>
            <a:pPr marL="728663" lvl="1" indent="-228600" fontAlgn="auto">
              <a:lnSpc>
                <a:spcPct val="150000"/>
              </a:lnSpc>
              <a:spcBef>
                <a:spcPts val="0"/>
              </a:spcBef>
              <a:spcAft>
                <a:spcPts val="450"/>
              </a:spcAft>
              <a:buClr>
                <a:prstClr val="black"/>
              </a:buClr>
              <a:buFont typeface="Arial" panose="020B0604020202020204" pitchFamily="34" charset="0"/>
              <a:buChar char="•"/>
            </a:pPr>
            <a:r>
              <a:rPr lang="en-US" sz="2100" cap="all" dirty="0"/>
              <a:t>Cerebral palsy</a:t>
            </a:r>
          </a:p>
          <a:p>
            <a:pPr marL="728663" lvl="1" indent="-228600" fontAlgn="auto">
              <a:lnSpc>
                <a:spcPct val="150000"/>
              </a:lnSpc>
              <a:spcBef>
                <a:spcPts val="0"/>
              </a:spcBef>
              <a:spcAft>
                <a:spcPts val="450"/>
              </a:spcAft>
              <a:buClr>
                <a:prstClr val="black"/>
              </a:buClr>
              <a:buFont typeface="Arial" panose="020B0604020202020204" pitchFamily="34" charset="0"/>
              <a:buChar char="•"/>
            </a:pPr>
            <a:r>
              <a:rPr lang="en-US" sz="2100" cap="all" dirty="0"/>
              <a:t>Epilepsy</a:t>
            </a:r>
          </a:p>
          <a:p>
            <a:pPr marL="385763" indent="-228600" fontAlgn="auto">
              <a:lnSpc>
                <a:spcPct val="150000"/>
              </a:lnSpc>
              <a:spcBef>
                <a:spcPts val="0"/>
              </a:spcBef>
              <a:spcAft>
                <a:spcPts val="450"/>
              </a:spcAft>
              <a:buClr>
                <a:prstClr val="black"/>
              </a:buClr>
              <a:buFont typeface="Arial" panose="020B0604020202020204" pitchFamily="34" charset="0"/>
              <a:buChar char="•"/>
            </a:pPr>
            <a:r>
              <a:rPr lang="en-US" sz="2100" cap="all" dirty="0"/>
              <a:t>All are common </a:t>
            </a:r>
          </a:p>
          <a:p>
            <a:pPr marL="171450" indent="-228600" fontAlgn="auto">
              <a:lnSpc>
                <a:spcPct val="150000"/>
              </a:lnSpc>
              <a:spcBef>
                <a:spcPts val="0"/>
              </a:spcBef>
              <a:spcAft>
                <a:spcPts val="450"/>
              </a:spcAft>
              <a:buClr>
                <a:prstClr val="black"/>
              </a:buClr>
              <a:buFont typeface="Arial" panose="020B0604020202020204" pitchFamily="34" charset="0"/>
              <a:buChar char="•"/>
            </a:pPr>
            <a:endParaRPr lang="en-US" sz="2100" cap="all" dirty="0"/>
          </a:p>
          <a:p>
            <a:pPr marL="171450" indent="-228600" fontAlgn="auto">
              <a:lnSpc>
                <a:spcPct val="150000"/>
              </a:lnSpc>
              <a:spcBef>
                <a:spcPts val="0"/>
              </a:spcBef>
              <a:spcAft>
                <a:spcPts val="450"/>
              </a:spcAft>
              <a:buClr>
                <a:prstClr val="black"/>
              </a:buClr>
              <a:buFont typeface="Arial" panose="020B0604020202020204" pitchFamily="34" charset="0"/>
              <a:buChar char="•"/>
            </a:pPr>
            <a:endParaRPr lang="en-US" sz="2100" cap="all"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660" y="0"/>
            <a:ext cx="1577340" cy="6858000"/>
          </a:xfrm>
          <a:prstGeom prst="rect">
            <a:avLst/>
          </a:prstGeom>
          <a:solidFill>
            <a:srgbClr val="4254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6550" y="2358913"/>
            <a:ext cx="1605129" cy="2140172"/>
          </a:xfrm>
          <a:prstGeom prst="ellipse">
            <a:avLst/>
          </a:prstGeom>
          <a:solidFill>
            <a:srgbClr val="FFFFFF"/>
          </a:solidFill>
          <a:ln w="22225">
            <a:solidFill>
              <a:srgbClr val="E07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26CD20A-E68B-CA52-359C-F4C0A77A6521}"/>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2631" r="36573" b="-3"/>
          <a:stretch/>
        </p:blipFill>
        <p:spPr>
          <a:xfrm>
            <a:off x="6773057" y="2474254"/>
            <a:ext cx="143442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3" name="Slide Number Placeholder 2"/>
          <p:cNvSpPr>
            <a:spLocks noGrp="1"/>
          </p:cNvSpPr>
          <p:nvPr>
            <p:ph type="sldNum" sz="quarter" idx="12"/>
          </p:nvPr>
        </p:nvSpPr>
        <p:spPr>
          <a:xfrm>
            <a:off x="7756071" y="6356350"/>
            <a:ext cx="759278" cy="365125"/>
          </a:xfrm>
        </p:spPr>
        <p:txBody>
          <a:bodyPr vert="horz" lIns="91440" tIns="45720" rIns="91440" bIns="45720" rtlCol="0" anchor="ctr">
            <a:normAutofit/>
          </a:bodyPr>
          <a:lstStyle/>
          <a:p>
            <a:pPr>
              <a:spcAft>
                <a:spcPts val="600"/>
              </a:spcAft>
              <a:defRPr/>
            </a:pPr>
            <a:fld id="{577F5238-7DAD-4D2D-88D9-5A75ECE2BD5F}" type="slidenum">
              <a:rPr lang="en-US" sz="1200">
                <a:solidFill>
                  <a:srgbClr val="FFFFFF"/>
                </a:solidFill>
                <a:latin typeface="Calibri" panose="020F0502020204030204"/>
              </a:rPr>
              <a:pPr>
                <a:spcAft>
                  <a:spcPts val="600"/>
                </a:spcAft>
                <a:defRPr/>
              </a:pPr>
              <a:t>17</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130603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39" name="Rectangle 18438">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4" name="Rectangle 2">
            <a:extLst>
              <a:ext uri="{FF2B5EF4-FFF2-40B4-BE49-F238E27FC236}">
                <a16:creationId xmlns:a16="http://schemas.microsoft.com/office/drawing/2014/main" id="{D18182E4-937C-61DF-D0D1-45C274DBA128}"/>
              </a:ext>
            </a:extLst>
          </p:cNvPr>
          <p:cNvSpPr>
            <a:spLocks noGrp="1" noChangeArrowheads="1"/>
          </p:cNvSpPr>
          <p:nvPr>
            <p:ph type="ctrTitle"/>
          </p:nvPr>
        </p:nvSpPr>
        <p:spPr>
          <a:xfrm>
            <a:off x="4627794" y="38821"/>
            <a:ext cx="4001197" cy="2176267"/>
          </a:xfrm>
        </p:spPr>
        <p:txBody>
          <a:bodyPr>
            <a:normAutofit/>
          </a:bodyPr>
          <a:lstStyle/>
          <a:p>
            <a:pPr eaLnBrk="1" fontAlgn="auto" hangingPunct="1">
              <a:spcAft>
                <a:spcPts val="0"/>
              </a:spcAft>
              <a:defRPr/>
            </a:pPr>
            <a:r>
              <a:rPr lang="en-US" b="1" dirty="0"/>
              <a:t>The person with Intellectual Disability</a:t>
            </a:r>
          </a:p>
        </p:txBody>
      </p:sp>
      <p:sp>
        <p:nvSpPr>
          <p:cNvPr id="16387" name="Rectangle 3">
            <a:extLst>
              <a:ext uri="{FF2B5EF4-FFF2-40B4-BE49-F238E27FC236}">
                <a16:creationId xmlns:a16="http://schemas.microsoft.com/office/drawing/2014/main" id="{2C0BAA12-DADF-D67C-1881-4EC2ACF461B8}"/>
              </a:ext>
            </a:extLst>
          </p:cNvPr>
          <p:cNvSpPr>
            <a:spLocks noGrp="1" noChangeArrowheads="1"/>
          </p:cNvSpPr>
          <p:nvPr>
            <p:ph type="subTitle" idx="1"/>
          </p:nvPr>
        </p:nvSpPr>
        <p:spPr>
          <a:xfrm>
            <a:off x="4357566" y="2708919"/>
            <a:ext cx="4786434" cy="3312369"/>
          </a:xfrm>
        </p:spPr>
        <p:txBody>
          <a:bodyPr>
            <a:noAutofit/>
          </a:bodyPr>
          <a:lstStyle/>
          <a:p>
            <a:pPr eaLnBrk="1" hangingPunct="1">
              <a:lnSpc>
                <a:spcPct val="150000"/>
              </a:lnSpc>
            </a:pPr>
            <a:r>
              <a:rPr lang="en-US" altLang="en-US" sz="1200" dirty="0"/>
              <a:t>Complex and unique individuals</a:t>
            </a:r>
          </a:p>
          <a:p>
            <a:pPr eaLnBrk="1" hangingPunct="1">
              <a:lnSpc>
                <a:spcPct val="150000"/>
              </a:lnSpc>
            </a:pPr>
            <a:r>
              <a:rPr lang="en-US" altLang="en-US" sz="1200" dirty="0"/>
              <a:t>Face many challenges in life (relationships, loss, death, illness, sexuality)</a:t>
            </a:r>
          </a:p>
          <a:p>
            <a:pPr eaLnBrk="1" hangingPunct="1">
              <a:lnSpc>
                <a:spcPct val="150000"/>
              </a:lnSpc>
            </a:pPr>
            <a:r>
              <a:rPr lang="en-US" altLang="en-US" sz="1200" dirty="0"/>
              <a:t>Emotional beings</a:t>
            </a:r>
          </a:p>
          <a:p>
            <a:pPr eaLnBrk="1" hangingPunct="1">
              <a:lnSpc>
                <a:spcPct val="150000"/>
              </a:lnSpc>
            </a:pPr>
            <a:r>
              <a:rPr lang="en-US" altLang="en-US" sz="1200" dirty="0"/>
              <a:t>Normal experiences hidden behind symptomology</a:t>
            </a:r>
          </a:p>
          <a:p>
            <a:pPr eaLnBrk="1" hangingPunct="1">
              <a:lnSpc>
                <a:spcPct val="150000"/>
              </a:lnSpc>
            </a:pPr>
            <a:r>
              <a:rPr lang="en-US" altLang="en-US" sz="1200" dirty="0"/>
              <a:t>Coping</a:t>
            </a:r>
          </a:p>
          <a:p>
            <a:pPr eaLnBrk="1" hangingPunct="1">
              <a:lnSpc>
                <a:spcPct val="150000"/>
              </a:lnSpc>
            </a:pPr>
            <a:r>
              <a:rPr lang="en-US" altLang="en-US" sz="1200" dirty="0"/>
              <a:t>Transference</a:t>
            </a:r>
          </a:p>
          <a:p>
            <a:pPr eaLnBrk="1" hangingPunct="1">
              <a:lnSpc>
                <a:spcPct val="150000"/>
              </a:lnSpc>
            </a:pPr>
            <a:r>
              <a:rPr lang="en-US" altLang="en-US" sz="1200" dirty="0"/>
              <a:t>Emotional overattachment</a:t>
            </a:r>
          </a:p>
          <a:p>
            <a:pPr eaLnBrk="1" hangingPunct="1">
              <a:lnSpc>
                <a:spcPct val="150000"/>
              </a:lnSpc>
            </a:pPr>
            <a:r>
              <a:rPr lang="en-US" altLang="en-US" sz="1200" dirty="0"/>
              <a:t>Aware of difference</a:t>
            </a:r>
          </a:p>
          <a:p>
            <a:pPr eaLnBrk="1" hangingPunct="1">
              <a:lnSpc>
                <a:spcPct val="150000"/>
              </a:lnSpc>
            </a:pPr>
            <a:endParaRPr lang="en-US" altLang="en-US" sz="1200" dirty="0"/>
          </a:p>
          <a:p>
            <a:pPr eaLnBrk="1" hangingPunct="1">
              <a:lnSpc>
                <a:spcPct val="150000"/>
              </a:lnSpc>
            </a:pPr>
            <a:endParaRPr lang="en-US" altLang="en-US" sz="1200" dirty="0"/>
          </a:p>
        </p:txBody>
      </p:sp>
      <p:sp>
        <p:nvSpPr>
          <p:cNvPr id="18441" name="Freeform: Shape 1844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7896" y="1"/>
            <a:ext cx="866357"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43" name="Freeform: Shape 18442">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61789" y="0"/>
            <a:ext cx="1303050"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8445" name="Freeform: Shape 18444">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19805"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47" name="Freeform: Shape 18446">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8449" name="Freeform: Shape 18448">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73320" y="5717906"/>
            <a:ext cx="1328707"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16388" name="Picture 5" descr="j0302953">
            <a:extLst>
              <a:ext uri="{FF2B5EF4-FFF2-40B4-BE49-F238E27FC236}">
                <a16:creationId xmlns:a16="http://schemas.microsoft.com/office/drawing/2014/main" id="{160046F5-25A6-7B00-664F-429016F8A5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7" b="4722"/>
          <a:stretch/>
        </p:blipFill>
        <p:spPr bwMode="auto">
          <a:xfrm>
            <a:off x="473880" y="598720"/>
            <a:ext cx="3883686"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1" name="Freeform: Shape 18450">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390384" y="6258756"/>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 name="Picture 1">
            <a:extLst>
              <a:ext uri="{FF2B5EF4-FFF2-40B4-BE49-F238E27FC236}">
                <a16:creationId xmlns:a16="http://schemas.microsoft.com/office/drawing/2014/main" id="{EC417841-1ABF-D190-3E8B-CCF7DE1B0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733256"/>
            <a:ext cx="1204437" cy="9747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additive="base">
                                        <p:cTn id="19"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87">
                                            <p:txEl>
                                              <p:pRg st="3" end="3"/>
                                            </p:txEl>
                                          </p:spTgt>
                                        </p:tgtEl>
                                        <p:attrNameLst>
                                          <p:attrName>style.visibility</p:attrName>
                                        </p:attrNameLst>
                                      </p:cBhvr>
                                      <p:to>
                                        <p:strVal val="visible"/>
                                      </p:to>
                                    </p:set>
                                    <p:anim calcmode="lin" valueType="num">
                                      <p:cBhvr additive="base">
                                        <p:cTn id="25"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387">
                                            <p:txEl>
                                              <p:pRg st="4" end="4"/>
                                            </p:txEl>
                                          </p:spTgt>
                                        </p:tgtEl>
                                        <p:attrNameLst>
                                          <p:attrName>style.visibility</p:attrName>
                                        </p:attrNameLst>
                                      </p:cBhvr>
                                      <p:to>
                                        <p:strVal val="visible"/>
                                      </p:to>
                                    </p:set>
                                    <p:anim calcmode="lin" valueType="num">
                                      <p:cBhvr additive="base">
                                        <p:cTn id="31"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387">
                                            <p:txEl>
                                              <p:pRg st="5" end="5"/>
                                            </p:txEl>
                                          </p:spTgt>
                                        </p:tgtEl>
                                        <p:attrNameLst>
                                          <p:attrName>style.visibility</p:attrName>
                                        </p:attrNameLst>
                                      </p:cBhvr>
                                      <p:to>
                                        <p:strVal val="visible"/>
                                      </p:to>
                                    </p:set>
                                    <p:anim calcmode="lin" valueType="num">
                                      <p:cBhvr additive="base">
                                        <p:cTn id="37"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387">
                                            <p:txEl>
                                              <p:pRg st="6" end="6"/>
                                            </p:txEl>
                                          </p:spTgt>
                                        </p:tgtEl>
                                        <p:attrNameLst>
                                          <p:attrName>style.visibility</p:attrName>
                                        </p:attrNameLst>
                                      </p:cBhvr>
                                      <p:to>
                                        <p:strVal val="visible"/>
                                      </p:to>
                                    </p:set>
                                    <p:anim calcmode="lin" valueType="num">
                                      <p:cBhvr additive="base">
                                        <p:cTn id="43" dur="5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387">
                                            <p:txEl>
                                              <p:pRg st="7" end="7"/>
                                            </p:txEl>
                                          </p:spTgt>
                                        </p:tgtEl>
                                        <p:attrNameLst>
                                          <p:attrName>style.visibility</p:attrName>
                                        </p:attrNameLst>
                                      </p:cBhvr>
                                      <p:to>
                                        <p:strVal val="visible"/>
                                      </p:to>
                                    </p:set>
                                    <p:anim calcmode="lin" valueType="num">
                                      <p:cBhvr additive="base">
                                        <p:cTn id="49" dur="500" fill="hold"/>
                                        <p:tgtEl>
                                          <p:spTgt spid="1638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3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5" name="Rectangle 1024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349250"/>
            <a:ext cx="832485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Rectangle 2">
            <a:extLst>
              <a:ext uri="{FF2B5EF4-FFF2-40B4-BE49-F238E27FC236}">
                <a16:creationId xmlns:a16="http://schemas.microsoft.com/office/drawing/2014/main" id="{BB1A8248-8671-6734-7547-41F2E9DF73B2}"/>
              </a:ext>
            </a:extLst>
          </p:cNvPr>
          <p:cNvSpPr>
            <a:spLocks noGrp="1" noChangeArrowheads="1"/>
          </p:cNvSpPr>
          <p:nvPr>
            <p:ph type="title"/>
          </p:nvPr>
        </p:nvSpPr>
        <p:spPr>
          <a:xfrm>
            <a:off x="628650" y="588168"/>
            <a:ext cx="7886700" cy="1325563"/>
          </a:xfrm>
        </p:spPr>
        <p:txBody>
          <a:bodyPr>
            <a:normAutofit/>
          </a:bodyPr>
          <a:lstStyle/>
          <a:p>
            <a:pPr algn="ctr" eaLnBrk="1" hangingPunct="1"/>
            <a:r>
              <a:rPr lang="en-ZA" altLang="en-US" sz="4000">
                <a:solidFill>
                  <a:srgbClr val="FFFFFF"/>
                </a:solidFill>
              </a:rPr>
              <a:t>Outline</a:t>
            </a:r>
            <a:endParaRPr lang="en-US" altLang="en-US" sz="4000">
              <a:solidFill>
                <a:srgbClr val="FFFFFF"/>
              </a:solidFill>
            </a:endParaRPr>
          </a:p>
        </p:txBody>
      </p:sp>
      <p:sp>
        <p:nvSpPr>
          <p:cNvPr id="10243" name="Rectangle 3">
            <a:extLst>
              <a:ext uri="{FF2B5EF4-FFF2-40B4-BE49-F238E27FC236}">
                <a16:creationId xmlns:a16="http://schemas.microsoft.com/office/drawing/2014/main" id="{87FF9668-FDF6-3E4A-9713-2CF7DCD65E36}"/>
              </a:ext>
            </a:extLst>
          </p:cNvPr>
          <p:cNvSpPr>
            <a:spLocks noGrp="1" noChangeArrowheads="1"/>
          </p:cNvSpPr>
          <p:nvPr>
            <p:ph idx="1"/>
          </p:nvPr>
        </p:nvSpPr>
        <p:spPr>
          <a:xfrm>
            <a:off x="628650" y="2391568"/>
            <a:ext cx="7886700" cy="3785394"/>
          </a:xfrm>
        </p:spPr>
        <p:txBody>
          <a:bodyPr anchor="ctr">
            <a:normAutofit/>
          </a:bodyPr>
          <a:lstStyle/>
          <a:p>
            <a:pPr eaLnBrk="1" hangingPunct="1"/>
            <a:r>
              <a:rPr lang="en-ZA" altLang="en-US"/>
              <a:t>Neurodevelopmental disorders</a:t>
            </a:r>
          </a:p>
          <a:p>
            <a:pPr eaLnBrk="1" hangingPunct="1"/>
            <a:r>
              <a:rPr lang="en-ZA" altLang="en-US"/>
              <a:t>Intellectual Disability</a:t>
            </a:r>
          </a:p>
          <a:p>
            <a:pPr eaLnBrk="1" hangingPunct="1"/>
            <a:r>
              <a:rPr lang="en-ZA" altLang="en-US"/>
              <a:t>Communication Disorders</a:t>
            </a:r>
          </a:p>
          <a:p>
            <a:pPr eaLnBrk="1" hangingPunct="1"/>
            <a:r>
              <a:rPr lang="en-ZA" altLang="en-US"/>
              <a:t>Attention –Deficit/Hyperactivity Disorder</a:t>
            </a:r>
          </a:p>
          <a:p>
            <a:pPr eaLnBrk="1" hangingPunct="1"/>
            <a:r>
              <a:rPr lang="en-ZA" altLang="en-US"/>
              <a:t>Motor Disorders</a:t>
            </a:r>
          </a:p>
          <a:p>
            <a:pPr eaLnBrk="1" hangingPunct="1"/>
            <a:r>
              <a:rPr lang="en-ZA" altLang="en-US"/>
              <a:t>Diagnosis Intellectual disability</a:t>
            </a:r>
          </a:p>
          <a:p>
            <a:pPr eaLnBrk="1" hangingPunct="1"/>
            <a:r>
              <a:rPr lang="en-ZA" altLang="en-US"/>
              <a:t>Differentiating ID </a:t>
            </a:r>
          </a:p>
          <a:p>
            <a:pPr eaLnBrk="1" hangingPunct="1"/>
            <a:r>
              <a:rPr lang="en-ZA" altLang="en-US"/>
              <a:t>Comorbid conditions</a:t>
            </a:r>
          </a:p>
          <a:p>
            <a:pPr marL="0" indent="0" eaLnBrk="1" hangingPunct="1">
              <a:buNone/>
            </a:pPr>
            <a:endParaRPr lang="en-ZA"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0" end="0"/>
                                            </p:txEl>
                                          </p:spTgt>
                                        </p:tgtEl>
                                        <p:attrNameLst>
                                          <p:attrName>style.visibility</p:attrName>
                                        </p:attrNameLst>
                                      </p:cBhvr>
                                      <p:to>
                                        <p:strVal val="visible"/>
                                      </p:to>
                                    </p:set>
                                    <p:anim calcmode="lin" valueType="num">
                                      <p:cBhvr additive="base">
                                        <p:cTn id="13"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1" end="1"/>
                                            </p:txEl>
                                          </p:spTgt>
                                        </p:tgtEl>
                                        <p:attrNameLst>
                                          <p:attrName>style.visibility</p:attrName>
                                        </p:attrNameLst>
                                      </p:cBhvr>
                                      <p:to>
                                        <p:strVal val="visible"/>
                                      </p:to>
                                    </p:set>
                                    <p:anim calcmode="lin" valueType="num">
                                      <p:cBhvr additive="base">
                                        <p:cTn id="19"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2" end="2"/>
                                            </p:txEl>
                                          </p:spTgt>
                                        </p:tgtEl>
                                        <p:attrNameLst>
                                          <p:attrName>style.visibility</p:attrName>
                                        </p:attrNameLst>
                                      </p:cBhvr>
                                      <p:to>
                                        <p:strVal val="visible"/>
                                      </p:to>
                                    </p:set>
                                    <p:anim calcmode="lin" valueType="num">
                                      <p:cBhvr additive="base">
                                        <p:cTn id="25"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3" end="3"/>
                                            </p:txEl>
                                          </p:spTgt>
                                        </p:tgtEl>
                                        <p:attrNameLst>
                                          <p:attrName>style.visibility</p:attrName>
                                        </p:attrNameLst>
                                      </p:cBhvr>
                                      <p:to>
                                        <p:strVal val="visible"/>
                                      </p:to>
                                    </p:set>
                                    <p:anim calcmode="lin" valueType="num">
                                      <p:cBhvr additive="base">
                                        <p:cTn id="31"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4" end="4"/>
                                            </p:txEl>
                                          </p:spTgt>
                                        </p:tgtEl>
                                        <p:attrNameLst>
                                          <p:attrName>style.visibility</p:attrName>
                                        </p:attrNameLst>
                                      </p:cBhvr>
                                      <p:to>
                                        <p:strVal val="visible"/>
                                      </p:to>
                                    </p:set>
                                    <p:anim calcmode="lin" valueType="num">
                                      <p:cBhvr additive="base">
                                        <p:cTn id="37"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pRg st="5" end="5"/>
                                            </p:txEl>
                                          </p:spTgt>
                                        </p:tgtEl>
                                        <p:attrNameLst>
                                          <p:attrName>style.visibility</p:attrName>
                                        </p:attrNameLst>
                                      </p:cBhvr>
                                      <p:to>
                                        <p:strVal val="visible"/>
                                      </p:to>
                                    </p:set>
                                    <p:anim calcmode="lin" valueType="num">
                                      <p:cBhvr additive="base">
                                        <p:cTn id="43"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243">
                                            <p:txEl>
                                              <p:pRg st="6" end="6"/>
                                            </p:txEl>
                                          </p:spTgt>
                                        </p:tgtEl>
                                        <p:attrNameLst>
                                          <p:attrName>style.visibility</p:attrName>
                                        </p:attrNameLst>
                                      </p:cBhvr>
                                      <p:to>
                                        <p:strVal val="visible"/>
                                      </p:to>
                                    </p:set>
                                    <p:anim calcmode="lin" valueType="num">
                                      <p:cBhvr additive="base">
                                        <p:cTn id="49"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243">
                                            <p:txEl>
                                              <p:pRg st="7" end="7"/>
                                            </p:txEl>
                                          </p:spTgt>
                                        </p:tgtEl>
                                        <p:attrNameLst>
                                          <p:attrName>style.visibility</p:attrName>
                                        </p:attrNameLst>
                                      </p:cBhvr>
                                      <p:to>
                                        <p:strVal val="visible"/>
                                      </p:to>
                                    </p:set>
                                    <p:anim calcmode="lin" valueType="num">
                                      <p:cBhvr additive="base">
                                        <p:cTn id="55" dur="5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2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623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880" y="256540"/>
            <a:ext cx="877824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45" name="Straight Connector 44">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71700" y="5768204"/>
            <a:ext cx="4800600" cy="0"/>
          </a:xfrm>
          <a:prstGeom prst="line">
            <a:avLst/>
          </a:prstGeom>
          <a:ln>
            <a:solidFill>
              <a:srgbClr val="623E6C"/>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61C44DF-B1A2-7B9E-3CC4-264CEB9BCDB5}"/>
              </a:ext>
            </a:extLst>
          </p:cNvPr>
          <p:cNvSpPr>
            <a:spLocks noGrp="1"/>
          </p:cNvSpPr>
          <p:nvPr>
            <p:ph type="title"/>
          </p:nvPr>
        </p:nvSpPr>
        <p:spPr>
          <a:xfrm>
            <a:off x="832485" y="4277356"/>
            <a:ext cx="7475220" cy="1560320"/>
          </a:xfrm>
        </p:spPr>
        <p:txBody>
          <a:bodyPr vert="horz" lIns="91440" tIns="45720" rIns="91440" bIns="45720" rtlCol="0" anchor="b">
            <a:normAutofit/>
          </a:bodyPr>
          <a:lstStyle/>
          <a:p>
            <a:pPr algn="ctr" defTabSz="914400"/>
            <a:r>
              <a:rPr lang="en-US" sz="5000" dirty="0">
                <a:solidFill>
                  <a:srgbClr val="623E6C"/>
                </a:solidFill>
              </a:rPr>
              <a:t>Neurodevelopmental disorders</a:t>
            </a:r>
          </a:p>
        </p:txBody>
      </p:sp>
      <p:pic>
        <p:nvPicPr>
          <p:cNvPr id="21" name="Picture 20" descr="Microscopic view of cells">
            <a:extLst>
              <a:ext uri="{FF2B5EF4-FFF2-40B4-BE49-F238E27FC236}">
                <a16:creationId xmlns:a16="http://schemas.microsoft.com/office/drawing/2014/main" id="{AF161F44-40FF-4DAF-2135-704FCF7E8A2E}"/>
              </a:ext>
            </a:extLst>
          </p:cNvPr>
          <p:cNvPicPr>
            <a:picLocks noChangeAspect="1"/>
          </p:cNvPicPr>
          <p:nvPr/>
        </p:nvPicPr>
        <p:blipFill rotWithShape="1">
          <a:blip r:embed="rId2"/>
          <a:srcRect t="7837" r="2" b="27681"/>
          <a:stretch/>
        </p:blipFill>
        <p:spPr>
          <a:xfrm>
            <a:off x="182880" y="256540"/>
            <a:ext cx="8778240" cy="3764276"/>
          </a:xfrm>
          <a:prstGeom prst="rect">
            <a:avLst/>
          </a:prstGeom>
        </p:spPr>
      </p:pic>
      <p:sp>
        <p:nvSpPr>
          <p:cNvPr id="4" name="Slide Number Placeholder 3">
            <a:extLst>
              <a:ext uri="{FF2B5EF4-FFF2-40B4-BE49-F238E27FC236}">
                <a16:creationId xmlns:a16="http://schemas.microsoft.com/office/drawing/2014/main" id="{323965BB-5A08-AEDD-3444-A30DACCD679B}"/>
              </a:ext>
            </a:extLst>
          </p:cNvPr>
          <p:cNvSpPr>
            <a:spLocks noGrp="1"/>
          </p:cNvSpPr>
          <p:nvPr>
            <p:ph type="sldNum" sz="quarter" idx="12"/>
          </p:nvPr>
        </p:nvSpPr>
        <p:spPr>
          <a:xfrm>
            <a:off x="6457950" y="6259585"/>
            <a:ext cx="2057400" cy="365125"/>
          </a:xfrm>
        </p:spPr>
        <p:txBody>
          <a:bodyPr vert="horz" lIns="91440" tIns="45720" rIns="91440" bIns="45720" rtlCol="0" anchor="ctr">
            <a:normAutofit/>
          </a:bodyPr>
          <a:lstStyle/>
          <a:p>
            <a:pPr>
              <a:spcAft>
                <a:spcPts val="600"/>
              </a:spcAft>
              <a:defRPr/>
            </a:pPr>
            <a:fld id="{B3A4C5A9-7CAA-C54B-9E69-62F6D51855D7}" type="slidenum">
              <a:rPr lang="en-US" altLang="en-US" sz="1200">
                <a:solidFill>
                  <a:schemeClr val="accent1"/>
                </a:solidFill>
                <a:latin typeface="Calibri" panose="020F0502020204030204"/>
              </a:rPr>
              <a:pPr>
                <a:spcAft>
                  <a:spcPts val="600"/>
                </a:spcAft>
                <a:defRPr/>
              </a:pPr>
              <a:t>3</a:t>
            </a:fld>
            <a:endParaRPr lang="en-US" altLang="en-US" sz="1200">
              <a:solidFill>
                <a:schemeClr val="accent1"/>
              </a:solidFill>
              <a:latin typeface="Calibri" panose="020F0502020204030204"/>
            </a:endParaRPr>
          </a:p>
        </p:txBody>
      </p:sp>
    </p:spTree>
    <p:extLst>
      <p:ext uri="{BB962C8B-B14F-4D97-AF65-F5344CB8AC3E}">
        <p14:creationId xmlns:p14="http://schemas.microsoft.com/office/powerpoint/2010/main" val="199210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BAF975-037F-9F5E-9A71-FE3582BAA6D9}"/>
              </a:ext>
            </a:extLst>
          </p:cNvPr>
          <p:cNvSpPr>
            <a:spLocks noGrp="1"/>
          </p:cNvSpPr>
          <p:nvPr>
            <p:ph type="title"/>
          </p:nvPr>
        </p:nvSpPr>
        <p:spPr>
          <a:xfrm>
            <a:off x="628650" y="365125"/>
            <a:ext cx="7886700" cy="1325563"/>
          </a:xfrm>
        </p:spPr>
        <p:txBody>
          <a:bodyPr>
            <a:normAutofit/>
          </a:bodyPr>
          <a:lstStyle/>
          <a:p>
            <a:r>
              <a:rPr lang="en-US" sz="4800" dirty="0">
                <a:solidFill>
                  <a:srgbClr val="623E6C"/>
                </a:solidFill>
              </a:rPr>
              <a:t>Neurodevelopmental disorders</a:t>
            </a:r>
            <a:endParaRPr lang="en-US" sz="4700" dirty="0"/>
          </a:p>
        </p:txBody>
      </p:sp>
      <p:sp>
        <p:nvSpPr>
          <p:cNvPr id="6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0F2A20-E7C2-CB76-2D30-0D31240CC18C}"/>
              </a:ext>
            </a:extLst>
          </p:cNvPr>
          <p:cNvSpPr>
            <a:spLocks noGrp="1"/>
          </p:cNvSpPr>
          <p:nvPr>
            <p:ph idx="1"/>
          </p:nvPr>
        </p:nvSpPr>
        <p:spPr>
          <a:xfrm>
            <a:off x="628650" y="1929384"/>
            <a:ext cx="7886700" cy="4251960"/>
          </a:xfrm>
        </p:spPr>
        <p:txBody>
          <a:bodyPr>
            <a:normAutofit fontScale="85000" lnSpcReduction="20000"/>
          </a:bodyPr>
          <a:lstStyle/>
          <a:p>
            <a:pPr>
              <a:lnSpc>
                <a:spcPct val="150000"/>
              </a:lnSpc>
            </a:pPr>
            <a:r>
              <a:rPr lang="en-US" sz="1900" dirty="0"/>
              <a:t>American Psychiatric Association (APA) (APA, 2013) Describes Neurodevelopmental Disorders as the group of disorders that manifest early in developmental period and are characterized  by developmental deficits that produce impairments of personal, social, academic or occupational functioning. </a:t>
            </a:r>
          </a:p>
          <a:p>
            <a:pPr>
              <a:lnSpc>
                <a:spcPct val="150000"/>
              </a:lnSpc>
            </a:pPr>
            <a:r>
              <a:rPr lang="en-US" sz="1900" dirty="0"/>
              <a:t>These disorders affect functional development of the brain</a:t>
            </a:r>
          </a:p>
          <a:p>
            <a:pPr lvl="1">
              <a:lnSpc>
                <a:spcPct val="150000"/>
              </a:lnSpc>
            </a:pPr>
            <a:r>
              <a:rPr lang="en-US" sz="1600" dirty="0"/>
              <a:t>Abnormal function of cells, </a:t>
            </a:r>
          </a:p>
          <a:p>
            <a:pPr lvl="1">
              <a:lnSpc>
                <a:spcPct val="150000"/>
              </a:lnSpc>
            </a:pPr>
            <a:r>
              <a:rPr lang="en-US" sz="1600" dirty="0"/>
              <a:t>Tissues, and </a:t>
            </a:r>
          </a:p>
          <a:p>
            <a:pPr lvl="1">
              <a:lnSpc>
                <a:spcPct val="150000"/>
              </a:lnSpc>
            </a:pPr>
            <a:r>
              <a:rPr lang="en-US" sz="1600" dirty="0"/>
              <a:t>Organs</a:t>
            </a:r>
          </a:p>
          <a:p>
            <a:pPr lvl="1">
              <a:lnSpc>
                <a:spcPct val="150000"/>
              </a:lnSpc>
            </a:pPr>
            <a:endParaRPr lang="en-US" sz="1600" dirty="0"/>
          </a:p>
          <a:p>
            <a:pPr>
              <a:lnSpc>
                <a:spcPct val="150000"/>
              </a:lnSpc>
            </a:pPr>
            <a:r>
              <a:rPr lang="en-US" sz="1900" dirty="0"/>
              <a:t>Different from abnormal brain structure</a:t>
            </a:r>
          </a:p>
          <a:p>
            <a:pPr lvl="1">
              <a:lnSpc>
                <a:spcPct val="150000"/>
              </a:lnSpc>
            </a:pPr>
            <a:r>
              <a:rPr lang="en-US" sz="1600" dirty="0"/>
              <a:t>Structural problems refer to the presence of foreign objects in the brain that could also cause cognitive delays</a:t>
            </a:r>
          </a:p>
          <a:p>
            <a:pPr>
              <a:lnSpc>
                <a:spcPct val="150000"/>
              </a:lnSpc>
            </a:pPr>
            <a:endParaRPr lang="en-US" sz="1900" dirty="0"/>
          </a:p>
        </p:txBody>
      </p:sp>
      <p:sp>
        <p:nvSpPr>
          <p:cNvPr id="4" name="Slide Number Placeholder 3">
            <a:extLst>
              <a:ext uri="{FF2B5EF4-FFF2-40B4-BE49-F238E27FC236}">
                <a16:creationId xmlns:a16="http://schemas.microsoft.com/office/drawing/2014/main" id="{8B811B13-82C1-7675-5C9A-B780A61B18F9}"/>
              </a:ext>
            </a:extLst>
          </p:cNvPr>
          <p:cNvSpPr>
            <a:spLocks noGrp="1"/>
          </p:cNvSpPr>
          <p:nvPr>
            <p:ph type="sldNum" sz="quarter" idx="12"/>
          </p:nvPr>
        </p:nvSpPr>
        <p:spPr>
          <a:xfrm>
            <a:off x="6457950" y="6356350"/>
            <a:ext cx="2057400" cy="365125"/>
          </a:xfrm>
        </p:spPr>
        <p:txBody>
          <a:bodyPr>
            <a:normAutofit/>
          </a:bodyPr>
          <a:lstStyle/>
          <a:p>
            <a:pPr>
              <a:spcAft>
                <a:spcPts val="600"/>
              </a:spcAft>
            </a:pPr>
            <a:fld id="{B3A4C5A9-7CAA-C54B-9E69-62F6D51855D7}" type="slidenum">
              <a:rPr lang="en-US" altLang="en-US"/>
              <a:pPr>
                <a:spcAft>
                  <a:spcPts val="600"/>
                </a:spcAft>
              </a:pPr>
              <a:t>4</a:t>
            </a:fld>
            <a:endParaRPr lang="en-US" altLang="en-US"/>
          </a:p>
        </p:txBody>
      </p:sp>
    </p:spTree>
    <p:extLst>
      <p:ext uri="{BB962C8B-B14F-4D97-AF65-F5344CB8AC3E}">
        <p14:creationId xmlns:p14="http://schemas.microsoft.com/office/powerpoint/2010/main" val="3973729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C947219-E646-772E-84DE-BBA3AE9916B9}"/>
              </a:ext>
            </a:extLst>
          </p:cNvPr>
          <p:cNvSpPr>
            <a:spLocks noGrp="1"/>
          </p:cNvSpPr>
          <p:nvPr>
            <p:ph type="title"/>
          </p:nvPr>
        </p:nvSpPr>
        <p:spPr>
          <a:xfrm>
            <a:off x="192024" y="762000"/>
            <a:ext cx="2125980" cy="2126940"/>
          </a:xfrm>
        </p:spPr>
        <p:txBody>
          <a:bodyPr anchor="b">
            <a:normAutofit/>
          </a:bodyPr>
          <a:lstStyle/>
          <a:p>
            <a:r>
              <a:rPr lang="en-US" b="1" dirty="0">
                <a:effectLst>
                  <a:outerShdw blurRad="50000" dist="30000" dir="5400000" algn="tl" rotWithShape="0">
                    <a:srgbClr val="000000">
                      <a:alpha val="30000"/>
                    </a:srgbClr>
                  </a:outerShdw>
                </a:effectLst>
              </a:rPr>
              <a:t>Neurodevelopmental disorders</a:t>
            </a:r>
            <a:endParaRPr kumimoji="0" lang="en-US" b="1" kern="1200" cap="all" baseline="0" dirty="0">
              <a:effectLst>
                <a:outerShdw blurRad="50000" dist="30000" dir="5400000" algn="tl" rotWithShape="0">
                  <a:srgbClr val="000000">
                    <a:alpha val="30000"/>
                  </a:srgbClr>
                </a:outerShdw>
              </a:effectLst>
              <a:latin typeface="+mj-lt"/>
              <a:ea typeface="+mj-ea"/>
              <a:cs typeface="+mj-cs"/>
            </a:endParaRPr>
          </a:p>
        </p:txBody>
      </p:sp>
      <p:graphicFrame>
        <p:nvGraphicFramePr>
          <p:cNvPr id="8" name="Content Placeholder 2">
            <a:extLst>
              <a:ext uri="{FF2B5EF4-FFF2-40B4-BE49-F238E27FC236}">
                <a16:creationId xmlns:a16="http://schemas.microsoft.com/office/drawing/2014/main" id="{61944146-55E2-DB9D-FE3B-5D2FFEF4BAA3}"/>
              </a:ext>
            </a:extLst>
          </p:cNvPr>
          <p:cNvGraphicFramePr>
            <a:graphicFrameLocks noGrp="1"/>
          </p:cNvGraphicFramePr>
          <p:nvPr>
            <p:ph idx="1"/>
            <p:extLst>
              <p:ext uri="{D42A27DB-BD31-4B8C-83A1-F6EECF244321}">
                <p14:modId xmlns:p14="http://schemas.microsoft.com/office/powerpoint/2010/main" val="2532567109"/>
              </p:ext>
            </p:extLst>
          </p:nvPr>
        </p:nvGraphicFramePr>
        <p:xfrm>
          <a:off x="3887788" y="987425"/>
          <a:ext cx="462915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B93CF48C-2BA5-7A07-B542-F8F8BE5F89DF}"/>
              </a:ext>
            </a:extLst>
          </p:cNvPr>
          <p:cNvSpPr>
            <a:spLocks noGrp="1"/>
          </p:cNvSpPr>
          <p:nvPr>
            <p:ph type="sldNum" sz="quarter" idx="12"/>
          </p:nvPr>
        </p:nvSpPr>
        <p:spPr/>
        <p:txBody>
          <a:bodyPr/>
          <a:lstStyle/>
          <a:p>
            <a:fld id="{577F5238-7DAD-4D2D-88D9-5A75ECE2BD5F}" type="slidenum">
              <a:rPr lang="en-GB" smtClean="0"/>
              <a:t>5</a:t>
            </a:fld>
            <a:endParaRPr lang="en-GB" dirty="0"/>
          </a:p>
        </p:txBody>
      </p:sp>
    </p:spTree>
    <p:extLst>
      <p:ext uri="{BB962C8B-B14F-4D97-AF65-F5344CB8AC3E}">
        <p14:creationId xmlns:p14="http://schemas.microsoft.com/office/powerpoint/2010/main" val="102229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strips(downLeft)">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8"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BAF975-037F-9F5E-9A71-FE3582BAA6D9}"/>
              </a:ext>
            </a:extLst>
          </p:cNvPr>
          <p:cNvSpPr>
            <a:spLocks noGrp="1"/>
          </p:cNvSpPr>
          <p:nvPr>
            <p:ph type="title"/>
          </p:nvPr>
        </p:nvSpPr>
        <p:spPr>
          <a:xfrm>
            <a:off x="1142663" y="907564"/>
            <a:ext cx="7098848" cy="862711"/>
          </a:xfrm>
        </p:spPr>
        <p:txBody>
          <a:bodyPr>
            <a:normAutofit/>
          </a:bodyPr>
          <a:lstStyle/>
          <a:p>
            <a:r>
              <a:rPr lang="en-US" b="1" dirty="0"/>
              <a:t>Intellectual Disability</a:t>
            </a:r>
          </a:p>
        </p:txBody>
      </p:sp>
      <p:sp>
        <p:nvSpPr>
          <p:cNvPr id="4" name="Slide Number Placeholder 3">
            <a:extLst>
              <a:ext uri="{FF2B5EF4-FFF2-40B4-BE49-F238E27FC236}">
                <a16:creationId xmlns:a16="http://schemas.microsoft.com/office/drawing/2014/main" id="{8B811B13-82C1-7675-5C9A-B780A61B18F9}"/>
              </a:ext>
            </a:extLst>
          </p:cNvPr>
          <p:cNvSpPr>
            <a:spLocks noGrp="1"/>
          </p:cNvSpPr>
          <p:nvPr>
            <p:ph type="sldNum" sz="quarter" idx="12"/>
          </p:nvPr>
        </p:nvSpPr>
        <p:spPr>
          <a:xfrm>
            <a:off x="0" y="978408"/>
            <a:ext cx="541782" cy="603504"/>
          </a:xfrm>
        </p:spPr>
        <p:txBody>
          <a:bodyPr anchor="ctr">
            <a:normAutofit/>
          </a:bodyPr>
          <a:lstStyle/>
          <a:p>
            <a:pPr>
              <a:spcAft>
                <a:spcPts val="600"/>
              </a:spcAft>
            </a:pPr>
            <a:fld id="{B3A4C5A9-7CAA-C54B-9E69-62F6D51855D7}" type="slidenum">
              <a:rPr lang="en-US" altLang="en-US" sz="2800">
                <a:solidFill>
                  <a:srgbClr val="FFFFFF"/>
                </a:solidFill>
              </a:rPr>
              <a:pPr>
                <a:spcAft>
                  <a:spcPts val="600"/>
                </a:spcAft>
              </a:pPr>
              <a:t>6</a:t>
            </a:fld>
            <a:endParaRPr lang="en-US" altLang="en-US" sz="2800">
              <a:solidFill>
                <a:srgbClr val="FFFFFF"/>
              </a:solidFill>
            </a:endParaRPr>
          </a:p>
        </p:txBody>
      </p:sp>
      <p:sp>
        <p:nvSpPr>
          <p:cNvPr id="3" name="Content Placeholder 2">
            <a:extLst>
              <a:ext uri="{FF2B5EF4-FFF2-40B4-BE49-F238E27FC236}">
                <a16:creationId xmlns:a16="http://schemas.microsoft.com/office/drawing/2014/main" id="{C90F2A20-E7C2-CB76-2D30-0D31240CC18C}"/>
              </a:ext>
            </a:extLst>
          </p:cNvPr>
          <p:cNvSpPr>
            <a:spLocks noGrp="1"/>
          </p:cNvSpPr>
          <p:nvPr>
            <p:ph idx="1"/>
          </p:nvPr>
        </p:nvSpPr>
        <p:spPr>
          <a:xfrm>
            <a:off x="1142663" y="1484784"/>
            <a:ext cx="7893833" cy="3400969"/>
          </a:xfrm>
        </p:spPr>
        <p:txBody>
          <a:bodyPr>
            <a:noAutofit/>
          </a:bodyPr>
          <a:lstStyle/>
          <a:p>
            <a:pPr>
              <a:lnSpc>
                <a:spcPct val="150000"/>
              </a:lnSpc>
            </a:pPr>
            <a:r>
              <a:rPr lang="en-US" sz="1600" dirty="0"/>
              <a:t>American Psychiatric Association (APA) (APA, 2013) Describes Neurodevelopmental Disorders as the group of disorders that manifest early in developmental period and are characterized  by developmental deficits that produce impairments of personal, social, academic or occupational functioning. </a:t>
            </a:r>
          </a:p>
          <a:p>
            <a:pPr>
              <a:lnSpc>
                <a:spcPct val="150000"/>
              </a:lnSpc>
            </a:pPr>
            <a:r>
              <a:rPr lang="en-US" sz="1600" dirty="0"/>
              <a:t>They affect functional development of the brain;</a:t>
            </a:r>
          </a:p>
          <a:p>
            <a:pPr lvl="1">
              <a:lnSpc>
                <a:spcPct val="150000"/>
              </a:lnSpc>
            </a:pPr>
            <a:r>
              <a:rPr lang="en-US" sz="1600" dirty="0"/>
              <a:t>Abnormal function of cells, </a:t>
            </a:r>
          </a:p>
          <a:p>
            <a:pPr lvl="1">
              <a:lnSpc>
                <a:spcPct val="150000"/>
              </a:lnSpc>
            </a:pPr>
            <a:r>
              <a:rPr lang="en-US" sz="1600" dirty="0"/>
              <a:t>Tissues, and </a:t>
            </a:r>
          </a:p>
          <a:p>
            <a:pPr lvl="1">
              <a:lnSpc>
                <a:spcPct val="150000"/>
              </a:lnSpc>
            </a:pPr>
            <a:r>
              <a:rPr lang="en-US" sz="1600" dirty="0"/>
              <a:t>Organs</a:t>
            </a:r>
          </a:p>
          <a:p>
            <a:pPr>
              <a:lnSpc>
                <a:spcPct val="150000"/>
              </a:lnSpc>
            </a:pPr>
            <a:r>
              <a:rPr lang="en-US" sz="1600" dirty="0"/>
              <a:t>Differentiated from abnormal brain structure issues;</a:t>
            </a:r>
          </a:p>
          <a:p>
            <a:pPr lvl="1">
              <a:lnSpc>
                <a:spcPct val="150000"/>
              </a:lnSpc>
            </a:pPr>
            <a:r>
              <a:rPr lang="en-US" sz="1600" dirty="0"/>
              <a:t>Brain structure issues refer to the presence of foreign objects in the brain that could also cause cognitive delays</a:t>
            </a:r>
          </a:p>
        </p:txBody>
      </p:sp>
    </p:spTree>
    <p:extLst>
      <p:ext uri="{BB962C8B-B14F-4D97-AF65-F5344CB8AC3E}">
        <p14:creationId xmlns:p14="http://schemas.microsoft.com/office/powerpoint/2010/main" val="3459086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EF7A4E-E6C9-55C9-2B78-6AC9B573A829}"/>
              </a:ext>
            </a:extLst>
          </p:cNvPr>
          <p:cNvSpPr>
            <a:spLocks noGrp="1"/>
          </p:cNvSpPr>
          <p:nvPr>
            <p:ph type="title"/>
          </p:nvPr>
        </p:nvSpPr>
        <p:spPr>
          <a:xfrm>
            <a:off x="1143000" y="1044839"/>
            <a:ext cx="7098848" cy="862711"/>
          </a:xfrm>
        </p:spPr>
        <p:txBody>
          <a:bodyPr>
            <a:normAutofit/>
          </a:bodyPr>
          <a:lstStyle/>
          <a:p>
            <a:r>
              <a:rPr lang="en-US" b="1" dirty="0"/>
              <a:t>Intellectual Disability</a:t>
            </a:r>
          </a:p>
        </p:txBody>
      </p:sp>
      <p:sp>
        <p:nvSpPr>
          <p:cNvPr id="4" name="Slide Number Placeholder 3">
            <a:extLst>
              <a:ext uri="{FF2B5EF4-FFF2-40B4-BE49-F238E27FC236}">
                <a16:creationId xmlns:a16="http://schemas.microsoft.com/office/drawing/2014/main" id="{129C05E7-25F2-49D8-94C2-9DDFDE1196EA}"/>
              </a:ext>
            </a:extLst>
          </p:cNvPr>
          <p:cNvSpPr>
            <a:spLocks noGrp="1"/>
          </p:cNvSpPr>
          <p:nvPr>
            <p:ph type="sldNum" sz="quarter" idx="12"/>
          </p:nvPr>
        </p:nvSpPr>
        <p:spPr>
          <a:xfrm>
            <a:off x="0" y="978408"/>
            <a:ext cx="541782" cy="603504"/>
          </a:xfrm>
        </p:spPr>
        <p:txBody>
          <a:bodyPr anchor="ctr">
            <a:normAutofit/>
          </a:bodyPr>
          <a:lstStyle/>
          <a:p>
            <a:pPr>
              <a:spcAft>
                <a:spcPts val="600"/>
              </a:spcAft>
            </a:pPr>
            <a:fld id="{B3A4C5A9-7CAA-C54B-9E69-62F6D51855D7}" type="slidenum">
              <a:rPr lang="en-US" altLang="en-US" sz="2800">
                <a:solidFill>
                  <a:srgbClr val="FFFFFF"/>
                </a:solidFill>
              </a:rPr>
              <a:pPr>
                <a:spcAft>
                  <a:spcPts val="600"/>
                </a:spcAft>
              </a:pPr>
              <a:t>7</a:t>
            </a:fld>
            <a:endParaRPr lang="en-US" altLang="en-US" sz="2800">
              <a:solidFill>
                <a:srgbClr val="FFFFFF"/>
              </a:solidFill>
            </a:endParaRPr>
          </a:p>
        </p:txBody>
      </p:sp>
      <p:sp>
        <p:nvSpPr>
          <p:cNvPr id="3" name="Content Placeholder 2">
            <a:extLst>
              <a:ext uri="{FF2B5EF4-FFF2-40B4-BE49-F238E27FC236}">
                <a16:creationId xmlns:a16="http://schemas.microsoft.com/office/drawing/2014/main" id="{B810DA28-1D27-0422-ADF5-438C5A65F1CA}"/>
              </a:ext>
            </a:extLst>
          </p:cNvPr>
          <p:cNvSpPr>
            <a:spLocks noGrp="1"/>
          </p:cNvSpPr>
          <p:nvPr>
            <p:ph idx="1"/>
          </p:nvPr>
        </p:nvSpPr>
        <p:spPr>
          <a:xfrm>
            <a:off x="1143000" y="2060848"/>
            <a:ext cx="7098848" cy="2664296"/>
          </a:xfrm>
        </p:spPr>
        <p:txBody>
          <a:bodyPr>
            <a:normAutofit fontScale="92500"/>
          </a:bodyPr>
          <a:lstStyle/>
          <a:p>
            <a:pPr>
              <a:lnSpc>
                <a:spcPct val="150000"/>
              </a:lnSpc>
            </a:pPr>
            <a:r>
              <a:rPr lang="en-US" dirty="0"/>
              <a:t>Deficits in mental abilities</a:t>
            </a:r>
          </a:p>
          <a:p>
            <a:pPr>
              <a:lnSpc>
                <a:spcPct val="150000"/>
              </a:lnSpc>
            </a:pPr>
            <a:r>
              <a:rPr lang="en-US" dirty="0"/>
              <a:t>Deficits result in impairments in adaptive functioning</a:t>
            </a:r>
          </a:p>
          <a:p>
            <a:pPr>
              <a:lnSpc>
                <a:spcPct val="150000"/>
              </a:lnSpc>
            </a:pPr>
            <a:r>
              <a:rPr lang="en-US" dirty="0"/>
              <a:t>Diagnosed when an individual fails to meet expected developmental milestones</a:t>
            </a:r>
          </a:p>
          <a:p>
            <a:pPr>
              <a:lnSpc>
                <a:spcPct val="150000"/>
              </a:lnSpc>
            </a:pPr>
            <a:r>
              <a:rPr lang="en-US" dirty="0"/>
              <a:t>ID may be caused by various causes during the development period</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3320352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EF7A4E-E6C9-55C9-2B78-6AC9B573A829}"/>
              </a:ext>
            </a:extLst>
          </p:cNvPr>
          <p:cNvSpPr>
            <a:spLocks noGrp="1"/>
          </p:cNvSpPr>
          <p:nvPr>
            <p:ph type="title"/>
          </p:nvPr>
        </p:nvSpPr>
        <p:spPr>
          <a:xfrm>
            <a:off x="628650" y="631825"/>
            <a:ext cx="7886700" cy="1325563"/>
          </a:xfrm>
        </p:spPr>
        <p:txBody>
          <a:bodyPr>
            <a:normAutofit/>
          </a:bodyPr>
          <a:lstStyle/>
          <a:p>
            <a:r>
              <a:rPr lang="en-US" b="1" dirty="0"/>
              <a:t>Communication Disorders</a:t>
            </a:r>
          </a:p>
        </p:txBody>
      </p:sp>
      <p:sp>
        <p:nvSpPr>
          <p:cNvPr id="3" name="Content Placeholder 2">
            <a:extLst>
              <a:ext uri="{FF2B5EF4-FFF2-40B4-BE49-F238E27FC236}">
                <a16:creationId xmlns:a16="http://schemas.microsoft.com/office/drawing/2014/main" id="{B810DA28-1D27-0422-ADF5-438C5A65F1CA}"/>
              </a:ext>
            </a:extLst>
          </p:cNvPr>
          <p:cNvSpPr>
            <a:spLocks noGrp="1"/>
          </p:cNvSpPr>
          <p:nvPr>
            <p:ph idx="1"/>
          </p:nvPr>
        </p:nvSpPr>
        <p:spPr>
          <a:xfrm>
            <a:off x="628650" y="2057400"/>
            <a:ext cx="7886700" cy="3871762"/>
          </a:xfrm>
        </p:spPr>
        <p:txBody>
          <a:bodyPr>
            <a:normAutofit/>
          </a:bodyPr>
          <a:lstStyle/>
          <a:p>
            <a:pPr>
              <a:lnSpc>
                <a:spcPct val="150000"/>
              </a:lnSpc>
            </a:pPr>
            <a:r>
              <a:rPr lang="en-US" dirty="0"/>
              <a:t>Are characterized deficits in the development and the use of language, speech and social communication</a:t>
            </a:r>
          </a:p>
          <a:p>
            <a:pPr>
              <a:lnSpc>
                <a:spcPct val="150000"/>
              </a:lnSpc>
            </a:pPr>
            <a:r>
              <a:rPr lang="en-US" dirty="0"/>
              <a:t>Begin in early childhood and may produce life-long impairments </a:t>
            </a:r>
          </a:p>
          <a:p>
            <a:endParaRPr lang="en-US" dirty="0"/>
          </a:p>
          <a:p>
            <a:endParaRPr lang="en-US" dirty="0"/>
          </a:p>
        </p:txBody>
      </p:sp>
      <p:sp>
        <p:nvSpPr>
          <p:cNvPr id="4" name="Slide Number Placeholder 3">
            <a:extLst>
              <a:ext uri="{FF2B5EF4-FFF2-40B4-BE49-F238E27FC236}">
                <a16:creationId xmlns:a16="http://schemas.microsoft.com/office/drawing/2014/main" id="{129C05E7-25F2-49D8-94C2-9DDFDE1196EA}"/>
              </a:ext>
            </a:extLst>
          </p:cNvPr>
          <p:cNvSpPr>
            <a:spLocks noGrp="1"/>
          </p:cNvSpPr>
          <p:nvPr>
            <p:ph type="sldNum" sz="quarter" idx="12"/>
          </p:nvPr>
        </p:nvSpPr>
        <p:spPr>
          <a:xfrm>
            <a:off x="6457950" y="6077585"/>
            <a:ext cx="2057400" cy="365125"/>
          </a:xfrm>
        </p:spPr>
        <p:txBody>
          <a:bodyPr>
            <a:normAutofit/>
          </a:bodyPr>
          <a:lstStyle/>
          <a:p>
            <a:pPr>
              <a:spcAft>
                <a:spcPts val="600"/>
              </a:spcAft>
            </a:pPr>
            <a:fld id="{B3A4C5A9-7CAA-C54B-9E69-62F6D51855D7}" type="slidenum">
              <a:rPr lang="en-US" altLang="en-US">
                <a:solidFill>
                  <a:schemeClr val="tx1">
                    <a:lumMod val="75000"/>
                    <a:lumOff val="25000"/>
                  </a:schemeClr>
                </a:solidFill>
              </a:rPr>
              <a:pPr>
                <a:spcAft>
                  <a:spcPts val="600"/>
                </a:spcAft>
              </a:pPr>
              <a:t>8</a:t>
            </a:fld>
            <a:endParaRPr lang="en-US" altLang="en-US">
              <a:solidFill>
                <a:schemeClr val="tx1">
                  <a:lumMod val="75000"/>
                  <a:lumOff val="25000"/>
                </a:schemeClr>
              </a:solidFill>
            </a:endParaRPr>
          </a:p>
        </p:txBody>
      </p:sp>
    </p:spTree>
    <p:extLst>
      <p:ext uri="{BB962C8B-B14F-4D97-AF65-F5344CB8AC3E}">
        <p14:creationId xmlns:p14="http://schemas.microsoft.com/office/powerpoint/2010/main" val="2378198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6C1DCC-A88F-4D9F-3C45-F06552DE66EA}"/>
              </a:ext>
            </a:extLst>
          </p:cNvPr>
          <p:cNvSpPr>
            <a:spLocks noGrp="1"/>
          </p:cNvSpPr>
          <p:nvPr>
            <p:ph type="title"/>
          </p:nvPr>
        </p:nvSpPr>
        <p:spPr>
          <a:xfrm>
            <a:off x="628650" y="631825"/>
            <a:ext cx="7886700" cy="1325563"/>
          </a:xfrm>
        </p:spPr>
        <p:txBody>
          <a:bodyPr>
            <a:normAutofit/>
          </a:bodyPr>
          <a:lstStyle/>
          <a:p>
            <a:r>
              <a:rPr lang="en-US" b="1" dirty="0"/>
              <a:t>Attention –Deficit/Hyperactivity Disorder (ADHD)</a:t>
            </a:r>
          </a:p>
        </p:txBody>
      </p:sp>
      <p:sp>
        <p:nvSpPr>
          <p:cNvPr id="3" name="Content Placeholder 2">
            <a:extLst>
              <a:ext uri="{FF2B5EF4-FFF2-40B4-BE49-F238E27FC236}">
                <a16:creationId xmlns:a16="http://schemas.microsoft.com/office/drawing/2014/main" id="{540DA2D3-D886-DF5A-B92B-CEBA29BB6CD2}"/>
              </a:ext>
            </a:extLst>
          </p:cNvPr>
          <p:cNvSpPr>
            <a:spLocks noGrp="1"/>
          </p:cNvSpPr>
          <p:nvPr>
            <p:ph idx="1"/>
          </p:nvPr>
        </p:nvSpPr>
        <p:spPr>
          <a:xfrm>
            <a:off x="628650" y="2057400"/>
            <a:ext cx="7886700" cy="3871762"/>
          </a:xfrm>
        </p:spPr>
        <p:txBody>
          <a:bodyPr>
            <a:normAutofit/>
          </a:bodyPr>
          <a:lstStyle/>
          <a:p>
            <a:pPr>
              <a:lnSpc>
                <a:spcPct val="150000"/>
              </a:lnSpc>
            </a:pPr>
            <a:r>
              <a:rPr lang="en-US" dirty="0"/>
              <a:t>Also, a neurodevelopmental disorder characterized by inattentiveness, disorganization, and/or hyperactivity and impulsiveness</a:t>
            </a:r>
          </a:p>
          <a:p>
            <a:pPr>
              <a:lnSpc>
                <a:spcPct val="150000"/>
              </a:lnSpc>
            </a:pPr>
            <a:r>
              <a:rPr lang="en-US" dirty="0"/>
              <a:t>Inattentiveness and disorganization = difficulties to complete tasks, struggles to listen and loose material</a:t>
            </a:r>
          </a:p>
          <a:p>
            <a:pPr>
              <a:lnSpc>
                <a:spcPct val="150000"/>
              </a:lnSpc>
            </a:pPr>
            <a:endParaRPr lang="en-US" dirty="0"/>
          </a:p>
        </p:txBody>
      </p:sp>
      <p:sp>
        <p:nvSpPr>
          <p:cNvPr id="4" name="Slide Number Placeholder 3">
            <a:extLst>
              <a:ext uri="{FF2B5EF4-FFF2-40B4-BE49-F238E27FC236}">
                <a16:creationId xmlns:a16="http://schemas.microsoft.com/office/drawing/2014/main" id="{5D239E2F-498F-5EC6-EEF3-060DF1D725DA}"/>
              </a:ext>
            </a:extLst>
          </p:cNvPr>
          <p:cNvSpPr>
            <a:spLocks noGrp="1"/>
          </p:cNvSpPr>
          <p:nvPr>
            <p:ph type="sldNum" sz="quarter" idx="12"/>
          </p:nvPr>
        </p:nvSpPr>
        <p:spPr>
          <a:xfrm>
            <a:off x="6457950" y="6077585"/>
            <a:ext cx="2057400" cy="365125"/>
          </a:xfrm>
        </p:spPr>
        <p:txBody>
          <a:bodyPr>
            <a:normAutofit/>
          </a:bodyPr>
          <a:lstStyle/>
          <a:p>
            <a:pPr>
              <a:spcAft>
                <a:spcPts val="600"/>
              </a:spcAft>
            </a:pPr>
            <a:fld id="{B3A4C5A9-7CAA-C54B-9E69-62F6D51855D7}" type="slidenum">
              <a:rPr lang="en-US" altLang="en-US">
                <a:solidFill>
                  <a:schemeClr val="tx1">
                    <a:lumMod val="75000"/>
                    <a:lumOff val="25000"/>
                  </a:schemeClr>
                </a:solidFill>
              </a:rPr>
              <a:pPr>
                <a:spcAft>
                  <a:spcPts val="600"/>
                </a:spcAft>
              </a:pPr>
              <a:t>9</a:t>
            </a:fld>
            <a:endParaRPr lang="en-US" altLang="en-US">
              <a:solidFill>
                <a:schemeClr val="tx1">
                  <a:lumMod val="75000"/>
                  <a:lumOff val="25000"/>
                </a:schemeClr>
              </a:solidFill>
            </a:endParaRPr>
          </a:p>
        </p:txBody>
      </p:sp>
    </p:spTree>
    <p:extLst>
      <p:ext uri="{BB962C8B-B14F-4D97-AF65-F5344CB8AC3E}">
        <p14:creationId xmlns:p14="http://schemas.microsoft.com/office/powerpoint/2010/main" val="3019375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10030</TotalTime>
  <Words>733</Words>
  <Application>Microsoft Macintosh PowerPoint</Application>
  <PresentationFormat>On-screen Show (4:3)</PresentationFormat>
  <Paragraphs>132</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Times New Roman</vt:lpstr>
      <vt:lpstr>Tw Cen MT</vt:lpstr>
      <vt:lpstr>Wingdings 2</vt:lpstr>
      <vt:lpstr>Office Theme</vt:lpstr>
      <vt:lpstr>Intellectual Disabilities (ID)</vt:lpstr>
      <vt:lpstr>Outline</vt:lpstr>
      <vt:lpstr>Neurodevelopmental disorders</vt:lpstr>
      <vt:lpstr>Neurodevelopmental disorders</vt:lpstr>
      <vt:lpstr>Neurodevelopmental disorders</vt:lpstr>
      <vt:lpstr>Intellectual Disability</vt:lpstr>
      <vt:lpstr>Intellectual Disability</vt:lpstr>
      <vt:lpstr>Communication Disorders</vt:lpstr>
      <vt:lpstr>Attention –Deficit/Hyperactivity Disorder (ADHD)</vt:lpstr>
      <vt:lpstr>Moto Disorders</vt:lpstr>
      <vt:lpstr>Specific Learning Disorder</vt:lpstr>
      <vt:lpstr>Intellectual disability (Intellectual developmental disorder – DSM 5)</vt:lpstr>
      <vt:lpstr>Intellectual developmental disorder – DSM 5</vt:lpstr>
      <vt:lpstr>Intellectual developmental disorder – DSM 5</vt:lpstr>
      <vt:lpstr>Intellectual developmental disorder – DSM 5</vt:lpstr>
      <vt:lpstr>Intellectual developmental disorder–DSM 5</vt:lpstr>
      <vt:lpstr>Intellectual developmental disorder – DSM 5</vt:lpstr>
      <vt:lpstr>The person with Intellectual Disability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Rusthof School</dc:title>
  <dc:creator>oem</dc:creator>
  <cp:lastModifiedBy>Siyabulela Mkabile</cp:lastModifiedBy>
  <cp:revision>27</cp:revision>
  <dcterms:created xsi:type="dcterms:W3CDTF">2009-08-17T12:55:29Z</dcterms:created>
  <dcterms:modified xsi:type="dcterms:W3CDTF">2022-09-20T08:49:00Z</dcterms:modified>
</cp:coreProperties>
</file>