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99" r:id="rId2"/>
  </p:sldMasterIdLst>
  <p:notesMasterIdLst>
    <p:notesMasterId r:id="rId16"/>
  </p:notesMasterIdLst>
  <p:sldIdLst>
    <p:sldId id="309" r:id="rId3"/>
    <p:sldId id="277" r:id="rId4"/>
    <p:sldId id="280" r:id="rId5"/>
    <p:sldId id="285" r:id="rId6"/>
    <p:sldId id="286" r:id="rId7"/>
    <p:sldId id="287" r:id="rId8"/>
    <p:sldId id="288" r:id="rId9"/>
    <p:sldId id="289" r:id="rId10"/>
    <p:sldId id="293" r:id="rId11"/>
    <p:sldId id="294" r:id="rId12"/>
    <p:sldId id="295" r:id="rId13"/>
    <p:sldId id="310" r:id="rId14"/>
    <p:sldId id="31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nn Aupiais" initials="LA" lastIdx="1" clrIdx="0">
    <p:extLst>
      <p:ext uri="{19B8F6BF-5375-455C-9EA6-DF929625EA0E}">
        <p15:presenceInfo xmlns:p15="http://schemas.microsoft.com/office/powerpoint/2012/main" userId="9bfb74a4e6e966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3810" autoAdjust="0"/>
  </p:normalViewPr>
  <p:slideViewPr>
    <p:cSldViewPr>
      <p:cViewPr varScale="1">
        <p:scale>
          <a:sx n="74" d="100"/>
          <a:sy n="74" d="100"/>
        </p:scale>
        <p:origin x="17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49142-ED3F-4EA2-9824-CB44A3EA4135}" type="doc">
      <dgm:prSet loTypeId="urn:microsoft.com/office/officeart/2005/8/layout/vProcess5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DA5E269-E9BF-4D5E-8C24-4B5C697AD95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 b="0" i="0" baseline="0"/>
            <a:t>Emerged in the 1970s</a:t>
          </a:r>
          <a:endParaRPr lang="en-US" sz="1600"/>
        </a:p>
      </dgm:t>
    </dgm:pt>
    <dgm:pt modelId="{4CBE24E3-9961-4DB4-91BB-0CC98F5FBE4C}" type="parTrans" cxnId="{2AF9F5BD-3734-4207-89A3-271E3351B46D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988A0C6F-1F67-4FFD-B209-DF0EEE095157}" type="sibTrans" cxnId="{2AF9F5BD-3734-4207-89A3-271E3351B46D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416FF25D-C5EF-4A65-A847-005F0150507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 b="0" i="0" baseline="0"/>
            <a:t>First major challenge to the medical model</a:t>
          </a:r>
          <a:endParaRPr lang="en-US" sz="1600"/>
        </a:p>
      </dgm:t>
    </dgm:pt>
    <dgm:pt modelId="{FB6FAB61-88CA-4DBD-80A5-947BA4398EE9}" type="parTrans" cxnId="{C2C286D5-1175-48E4-82E1-7D1C243F6311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D0C38139-0522-4B01-8EDF-1F2D90CFE5F7}" type="sibTrans" cxnId="{C2C286D5-1175-48E4-82E1-7D1C243F6311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839EB634-B527-4154-BD1D-AC970E65C71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 b="0" i="0" baseline="0"/>
            <a:t>Introduced a conceptualisation of anorexia nervosa that drew directly on women’s experiences of themselves and their social relationships</a:t>
          </a:r>
          <a:endParaRPr lang="en-US" sz="1600"/>
        </a:p>
      </dgm:t>
    </dgm:pt>
    <dgm:pt modelId="{0376ABEA-5E21-4C79-B8BD-C1D04A74D077}" type="parTrans" cxnId="{30228E96-FDFF-4999-957E-5F837F5688BD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6567553B-3E92-4F9E-8665-EE0676C7DD42}" type="sibTrans" cxnId="{30228E96-FDFF-4999-957E-5F837F5688BD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2215ACBB-1405-4977-AED7-3D0F5327464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 b="0" i="0" baseline="0" dirty="0"/>
            <a:t>Explored the interrelationships between women’s experience of living in Western societies, the effects of a subordinate social position and the denial of food by women</a:t>
          </a:r>
          <a:endParaRPr lang="en-US" sz="1600" dirty="0"/>
        </a:p>
      </dgm:t>
    </dgm:pt>
    <dgm:pt modelId="{04284A54-03F2-4372-96C5-C5A9AD91581D}" type="parTrans" cxnId="{77061388-9F68-463A-AE35-E0DE466803EB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BC1709CA-FDE7-4145-BF85-6B4B9110264B}" type="sibTrans" cxnId="{77061388-9F68-463A-AE35-E0DE466803EB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4DE59868-C6BC-41FC-830A-9A9EB962E5D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600" b="0" i="0" baseline="0" dirty="0"/>
            <a:t>Anorexia viewed as a form of social protest and an expression of conflicting social roles and identities</a:t>
          </a:r>
          <a:endParaRPr lang="en-US" sz="1600" dirty="0"/>
        </a:p>
      </dgm:t>
    </dgm:pt>
    <dgm:pt modelId="{35A971BA-EAD1-4AD1-A56F-EEEDDAC1BA9F}" type="parTrans" cxnId="{8B9AE7FA-B08E-4D59-A9B9-D42A8600D67C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934EB511-7274-40ED-9D30-D89241A2B283}" type="sibTrans" cxnId="{8B9AE7FA-B08E-4D59-A9B9-D42A8600D67C}">
      <dgm:prSet/>
      <dgm:spPr/>
      <dgm:t>
        <a:bodyPr/>
        <a:lstStyle/>
        <a:p>
          <a:pPr>
            <a:lnSpc>
              <a:spcPct val="150000"/>
            </a:lnSpc>
          </a:pPr>
          <a:endParaRPr lang="en-US" sz="1600"/>
        </a:p>
      </dgm:t>
    </dgm:pt>
    <dgm:pt modelId="{87E386CF-F294-3F44-B4D1-B00877E8A920}" type="pres">
      <dgm:prSet presAssocID="{0C749142-ED3F-4EA2-9824-CB44A3EA4135}" presName="outerComposite" presStyleCnt="0">
        <dgm:presLayoutVars>
          <dgm:chMax val="5"/>
          <dgm:dir/>
          <dgm:resizeHandles val="exact"/>
        </dgm:presLayoutVars>
      </dgm:prSet>
      <dgm:spPr/>
    </dgm:pt>
    <dgm:pt modelId="{F629017F-E722-B447-BFEC-3EC10592C031}" type="pres">
      <dgm:prSet presAssocID="{0C749142-ED3F-4EA2-9824-CB44A3EA4135}" presName="dummyMaxCanvas" presStyleCnt="0">
        <dgm:presLayoutVars/>
      </dgm:prSet>
      <dgm:spPr/>
    </dgm:pt>
    <dgm:pt modelId="{5CCC76EC-9E3E-C042-920C-D1760842B0AC}" type="pres">
      <dgm:prSet presAssocID="{0C749142-ED3F-4EA2-9824-CB44A3EA4135}" presName="FiveNodes_1" presStyleLbl="node1" presStyleIdx="0" presStyleCnt="5">
        <dgm:presLayoutVars>
          <dgm:bulletEnabled val="1"/>
        </dgm:presLayoutVars>
      </dgm:prSet>
      <dgm:spPr/>
    </dgm:pt>
    <dgm:pt modelId="{2A14375A-9262-3743-B5F0-7050E8C2699B}" type="pres">
      <dgm:prSet presAssocID="{0C749142-ED3F-4EA2-9824-CB44A3EA4135}" presName="FiveNodes_2" presStyleLbl="node1" presStyleIdx="1" presStyleCnt="5">
        <dgm:presLayoutVars>
          <dgm:bulletEnabled val="1"/>
        </dgm:presLayoutVars>
      </dgm:prSet>
      <dgm:spPr/>
    </dgm:pt>
    <dgm:pt modelId="{03EDA4B4-BE8F-D24F-A885-A7DABBE02CBE}" type="pres">
      <dgm:prSet presAssocID="{0C749142-ED3F-4EA2-9824-CB44A3EA4135}" presName="FiveNodes_3" presStyleLbl="node1" presStyleIdx="2" presStyleCnt="5" custScaleX="105033">
        <dgm:presLayoutVars>
          <dgm:bulletEnabled val="1"/>
        </dgm:presLayoutVars>
      </dgm:prSet>
      <dgm:spPr/>
    </dgm:pt>
    <dgm:pt modelId="{721BA911-3A8E-F947-8816-6BB864CF3328}" type="pres">
      <dgm:prSet presAssocID="{0C749142-ED3F-4EA2-9824-CB44A3EA4135}" presName="FiveNodes_4" presStyleLbl="node1" presStyleIdx="3" presStyleCnt="5" custScaleX="119968">
        <dgm:presLayoutVars>
          <dgm:bulletEnabled val="1"/>
        </dgm:presLayoutVars>
      </dgm:prSet>
      <dgm:spPr/>
    </dgm:pt>
    <dgm:pt modelId="{57B4CC71-1244-9F46-B684-66B50B223435}" type="pres">
      <dgm:prSet presAssocID="{0C749142-ED3F-4EA2-9824-CB44A3EA4135}" presName="FiveNodes_5" presStyleLbl="node1" presStyleIdx="4" presStyleCnt="5" custScaleX="107550">
        <dgm:presLayoutVars>
          <dgm:bulletEnabled val="1"/>
        </dgm:presLayoutVars>
      </dgm:prSet>
      <dgm:spPr/>
    </dgm:pt>
    <dgm:pt modelId="{CA7D7DB7-0E27-C847-A824-4D5FB5D70664}" type="pres">
      <dgm:prSet presAssocID="{0C749142-ED3F-4EA2-9824-CB44A3EA4135}" presName="FiveConn_1-2" presStyleLbl="fgAccFollowNode1" presStyleIdx="0" presStyleCnt="4">
        <dgm:presLayoutVars>
          <dgm:bulletEnabled val="1"/>
        </dgm:presLayoutVars>
      </dgm:prSet>
      <dgm:spPr/>
    </dgm:pt>
    <dgm:pt modelId="{0DD765EB-8AE1-DD4D-B6CD-F27039DE4D26}" type="pres">
      <dgm:prSet presAssocID="{0C749142-ED3F-4EA2-9824-CB44A3EA4135}" presName="FiveConn_2-3" presStyleLbl="fgAccFollowNode1" presStyleIdx="1" presStyleCnt="4">
        <dgm:presLayoutVars>
          <dgm:bulletEnabled val="1"/>
        </dgm:presLayoutVars>
      </dgm:prSet>
      <dgm:spPr/>
    </dgm:pt>
    <dgm:pt modelId="{B9596D37-9936-3446-A144-0F40D7FC65FA}" type="pres">
      <dgm:prSet presAssocID="{0C749142-ED3F-4EA2-9824-CB44A3EA4135}" presName="FiveConn_3-4" presStyleLbl="fgAccFollowNode1" presStyleIdx="2" presStyleCnt="4">
        <dgm:presLayoutVars>
          <dgm:bulletEnabled val="1"/>
        </dgm:presLayoutVars>
      </dgm:prSet>
      <dgm:spPr/>
    </dgm:pt>
    <dgm:pt modelId="{ECBEC4B4-A2BA-204F-A183-51D8317638B6}" type="pres">
      <dgm:prSet presAssocID="{0C749142-ED3F-4EA2-9824-CB44A3EA4135}" presName="FiveConn_4-5" presStyleLbl="fgAccFollowNode1" presStyleIdx="3" presStyleCnt="4">
        <dgm:presLayoutVars>
          <dgm:bulletEnabled val="1"/>
        </dgm:presLayoutVars>
      </dgm:prSet>
      <dgm:spPr/>
    </dgm:pt>
    <dgm:pt modelId="{27DFF5A9-EC4E-5C44-AA81-61A4AB698877}" type="pres">
      <dgm:prSet presAssocID="{0C749142-ED3F-4EA2-9824-CB44A3EA4135}" presName="FiveNodes_1_text" presStyleLbl="node1" presStyleIdx="4" presStyleCnt="5">
        <dgm:presLayoutVars>
          <dgm:bulletEnabled val="1"/>
        </dgm:presLayoutVars>
      </dgm:prSet>
      <dgm:spPr/>
    </dgm:pt>
    <dgm:pt modelId="{C1A087E7-0994-9744-B80E-ED992C7E92CF}" type="pres">
      <dgm:prSet presAssocID="{0C749142-ED3F-4EA2-9824-CB44A3EA4135}" presName="FiveNodes_2_text" presStyleLbl="node1" presStyleIdx="4" presStyleCnt="5">
        <dgm:presLayoutVars>
          <dgm:bulletEnabled val="1"/>
        </dgm:presLayoutVars>
      </dgm:prSet>
      <dgm:spPr/>
    </dgm:pt>
    <dgm:pt modelId="{A706BE44-A328-2840-B402-5575EF05CBED}" type="pres">
      <dgm:prSet presAssocID="{0C749142-ED3F-4EA2-9824-CB44A3EA4135}" presName="FiveNodes_3_text" presStyleLbl="node1" presStyleIdx="4" presStyleCnt="5">
        <dgm:presLayoutVars>
          <dgm:bulletEnabled val="1"/>
        </dgm:presLayoutVars>
      </dgm:prSet>
      <dgm:spPr/>
    </dgm:pt>
    <dgm:pt modelId="{214AA657-6525-8A4B-B54F-490B6830A478}" type="pres">
      <dgm:prSet presAssocID="{0C749142-ED3F-4EA2-9824-CB44A3EA4135}" presName="FiveNodes_4_text" presStyleLbl="node1" presStyleIdx="4" presStyleCnt="5">
        <dgm:presLayoutVars>
          <dgm:bulletEnabled val="1"/>
        </dgm:presLayoutVars>
      </dgm:prSet>
      <dgm:spPr/>
    </dgm:pt>
    <dgm:pt modelId="{E62B8B51-66BC-5548-B3C6-8793D7C0D87C}" type="pres">
      <dgm:prSet presAssocID="{0C749142-ED3F-4EA2-9824-CB44A3EA413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8188103-9645-8247-ACCB-F68BCB3A1862}" type="presOf" srcId="{4DE59868-C6BC-41FC-830A-9A9EB962E5D6}" destId="{57B4CC71-1244-9F46-B684-66B50B223435}" srcOrd="0" destOrd="0" presId="urn:microsoft.com/office/officeart/2005/8/layout/vProcess5"/>
    <dgm:cxn modelId="{C38B6807-F5B8-2944-87A9-0B3C44EFE172}" type="presOf" srcId="{D0C38139-0522-4B01-8EDF-1F2D90CFE5F7}" destId="{0DD765EB-8AE1-DD4D-B6CD-F27039DE4D26}" srcOrd="0" destOrd="0" presId="urn:microsoft.com/office/officeart/2005/8/layout/vProcess5"/>
    <dgm:cxn modelId="{48734A13-0D98-D044-AB70-E15D066BBB87}" type="presOf" srcId="{2215ACBB-1405-4977-AED7-3D0F53274641}" destId="{214AA657-6525-8A4B-B54F-490B6830A478}" srcOrd="1" destOrd="0" presId="urn:microsoft.com/office/officeart/2005/8/layout/vProcess5"/>
    <dgm:cxn modelId="{336DF81F-0EF1-5942-8DFD-8F489EBE602A}" type="presOf" srcId="{8DA5E269-E9BF-4D5E-8C24-4B5C697AD958}" destId="{27DFF5A9-EC4E-5C44-AA81-61A4AB698877}" srcOrd="1" destOrd="0" presId="urn:microsoft.com/office/officeart/2005/8/layout/vProcess5"/>
    <dgm:cxn modelId="{88E74A2E-5D45-6841-AF15-B226468BDCBE}" type="presOf" srcId="{4DE59868-C6BC-41FC-830A-9A9EB962E5D6}" destId="{E62B8B51-66BC-5548-B3C6-8793D7C0D87C}" srcOrd="1" destOrd="0" presId="urn:microsoft.com/office/officeart/2005/8/layout/vProcess5"/>
    <dgm:cxn modelId="{0989E768-BC75-884C-8022-406DA01CCE89}" type="presOf" srcId="{988A0C6F-1F67-4FFD-B209-DF0EEE095157}" destId="{CA7D7DB7-0E27-C847-A824-4D5FB5D70664}" srcOrd="0" destOrd="0" presId="urn:microsoft.com/office/officeart/2005/8/layout/vProcess5"/>
    <dgm:cxn modelId="{FFB4D370-28E9-C74E-8F8D-EA83DD4613C1}" type="presOf" srcId="{2215ACBB-1405-4977-AED7-3D0F53274641}" destId="{721BA911-3A8E-F947-8816-6BB864CF3328}" srcOrd="0" destOrd="0" presId="urn:microsoft.com/office/officeart/2005/8/layout/vProcess5"/>
    <dgm:cxn modelId="{C2561578-6E2E-1142-B668-119B531138F3}" type="presOf" srcId="{0C749142-ED3F-4EA2-9824-CB44A3EA4135}" destId="{87E386CF-F294-3F44-B4D1-B00877E8A920}" srcOrd="0" destOrd="0" presId="urn:microsoft.com/office/officeart/2005/8/layout/vProcess5"/>
    <dgm:cxn modelId="{ED4B4159-D96F-E346-9932-F11E4C4DBD8C}" type="presOf" srcId="{6567553B-3E92-4F9E-8665-EE0676C7DD42}" destId="{B9596D37-9936-3446-A144-0F40D7FC65FA}" srcOrd="0" destOrd="0" presId="urn:microsoft.com/office/officeart/2005/8/layout/vProcess5"/>
    <dgm:cxn modelId="{77061388-9F68-463A-AE35-E0DE466803EB}" srcId="{0C749142-ED3F-4EA2-9824-CB44A3EA4135}" destId="{2215ACBB-1405-4977-AED7-3D0F53274641}" srcOrd="3" destOrd="0" parTransId="{04284A54-03F2-4372-96C5-C5A9AD91581D}" sibTransId="{BC1709CA-FDE7-4145-BF85-6B4B9110264B}"/>
    <dgm:cxn modelId="{FC274D88-2758-A143-9AC8-3B9C928C6B92}" type="presOf" srcId="{416FF25D-C5EF-4A65-A847-005F0150507B}" destId="{C1A087E7-0994-9744-B80E-ED992C7E92CF}" srcOrd="1" destOrd="0" presId="urn:microsoft.com/office/officeart/2005/8/layout/vProcess5"/>
    <dgm:cxn modelId="{CCF86A93-B739-1C4A-8027-53906A4DDC77}" type="presOf" srcId="{BC1709CA-FDE7-4145-BF85-6B4B9110264B}" destId="{ECBEC4B4-A2BA-204F-A183-51D8317638B6}" srcOrd="0" destOrd="0" presId="urn:microsoft.com/office/officeart/2005/8/layout/vProcess5"/>
    <dgm:cxn modelId="{30228E96-FDFF-4999-957E-5F837F5688BD}" srcId="{0C749142-ED3F-4EA2-9824-CB44A3EA4135}" destId="{839EB634-B527-4154-BD1D-AC970E65C71F}" srcOrd="2" destOrd="0" parTransId="{0376ABEA-5E21-4C79-B8BD-C1D04A74D077}" sibTransId="{6567553B-3E92-4F9E-8665-EE0676C7DD42}"/>
    <dgm:cxn modelId="{2AF9F5BD-3734-4207-89A3-271E3351B46D}" srcId="{0C749142-ED3F-4EA2-9824-CB44A3EA4135}" destId="{8DA5E269-E9BF-4D5E-8C24-4B5C697AD958}" srcOrd="0" destOrd="0" parTransId="{4CBE24E3-9961-4DB4-91BB-0CC98F5FBE4C}" sibTransId="{988A0C6F-1F67-4FFD-B209-DF0EEE095157}"/>
    <dgm:cxn modelId="{1BFE8DC1-963C-1147-A36C-87BF2B2BB70E}" type="presOf" srcId="{8DA5E269-E9BF-4D5E-8C24-4B5C697AD958}" destId="{5CCC76EC-9E3E-C042-920C-D1760842B0AC}" srcOrd="0" destOrd="0" presId="urn:microsoft.com/office/officeart/2005/8/layout/vProcess5"/>
    <dgm:cxn modelId="{C3D2A1D3-4501-6A42-B043-8DE00054DED1}" type="presOf" srcId="{839EB634-B527-4154-BD1D-AC970E65C71F}" destId="{03EDA4B4-BE8F-D24F-A885-A7DABBE02CBE}" srcOrd="0" destOrd="0" presId="urn:microsoft.com/office/officeart/2005/8/layout/vProcess5"/>
    <dgm:cxn modelId="{C2C286D5-1175-48E4-82E1-7D1C243F6311}" srcId="{0C749142-ED3F-4EA2-9824-CB44A3EA4135}" destId="{416FF25D-C5EF-4A65-A847-005F0150507B}" srcOrd="1" destOrd="0" parTransId="{FB6FAB61-88CA-4DBD-80A5-947BA4398EE9}" sibTransId="{D0C38139-0522-4B01-8EDF-1F2D90CFE5F7}"/>
    <dgm:cxn modelId="{FCF531E5-7E84-DC41-A0CD-746C5B678836}" type="presOf" srcId="{839EB634-B527-4154-BD1D-AC970E65C71F}" destId="{A706BE44-A328-2840-B402-5575EF05CBED}" srcOrd="1" destOrd="0" presId="urn:microsoft.com/office/officeart/2005/8/layout/vProcess5"/>
    <dgm:cxn modelId="{8B9AE7FA-B08E-4D59-A9B9-D42A8600D67C}" srcId="{0C749142-ED3F-4EA2-9824-CB44A3EA4135}" destId="{4DE59868-C6BC-41FC-830A-9A9EB962E5D6}" srcOrd="4" destOrd="0" parTransId="{35A971BA-EAD1-4AD1-A56F-EEEDDAC1BA9F}" sibTransId="{934EB511-7274-40ED-9D30-D89241A2B283}"/>
    <dgm:cxn modelId="{7EEDB1FC-CC84-7045-AD2B-C6E13C3ABEF6}" type="presOf" srcId="{416FF25D-C5EF-4A65-A847-005F0150507B}" destId="{2A14375A-9262-3743-B5F0-7050E8C2699B}" srcOrd="0" destOrd="0" presId="urn:microsoft.com/office/officeart/2005/8/layout/vProcess5"/>
    <dgm:cxn modelId="{3E78B5A0-9537-AB49-9989-952B7EF3EBE0}" type="presParOf" srcId="{87E386CF-F294-3F44-B4D1-B00877E8A920}" destId="{F629017F-E722-B447-BFEC-3EC10592C031}" srcOrd="0" destOrd="0" presId="urn:microsoft.com/office/officeart/2005/8/layout/vProcess5"/>
    <dgm:cxn modelId="{78D083F8-23E4-8E40-B697-4AD34F171EE9}" type="presParOf" srcId="{87E386CF-F294-3F44-B4D1-B00877E8A920}" destId="{5CCC76EC-9E3E-C042-920C-D1760842B0AC}" srcOrd="1" destOrd="0" presId="urn:microsoft.com/office/officeart/2005/8/layout/vProcess5"/>
    <dgm:cxn modelId="{D9C94F8B-4E03-1347-A04B-32431BCE3F9D}" type="presParOf" srcId="{87E386CF-F294-3F44-B4D1-B00877E8A920}" destId="{2A14375A-9262-3743-B5F0-7050E8C2699B}" srcOrd="2" destOrd="0" presId="urn:microsoft.com/office/officeart/2005/8/layout/vProcess5"/>
    <dgm:cxn modelId="{2434F53C-A8C1-E548-AE3E-8B9EE8EFF106}" type="presParOf" srcId="{87E386CF-F294-3F44-B4D1-B00877E8A920}" destId="{03EDA4B4-BE8F-D24F-A885-A7DABBE02CBE}" srcOrd="3" destOrd="0" presId="urn:microsoft.com/office/officeart/2005/8/layout/vProcess5"/>
    <dgm:cxn modelId="{C1AA3BF4-42EB-CB4E-A026-84D0C1F2DB64}" type="presParOf" srcId="{87E386CF-F294-3F44-B4D1-B00877E8A920}" destId="{721BA911-3A8E-F947-8816-6BB864CF3328}" srcOrd="4" destOrd="0" presId="urn:microsoft.com/office/officeart/2005/8/layout/vProcess5"/>
    <dgm:cxn modelId="{384F1862-02B2-FA40-A58D-133D4E3C3EE6}" type="presParOf" srcId="{87E386CF-F294-3F44-B4D1-B00877E8A920}" destId="{57B4CC71-1244-9F46-B684-66B50B223435}" srcOrd="5" destOrd="0" presId="urn:microsoft.com/office/officeart/2005/8/layout/vProcess5"/>
    <dgm:cxn modelId="{2A1759CA-D7C5-AC4E-9A0A-5A5FAE684089}" type="presParOf" srcId="{87E386CF-F294-3F44-B4D1-B00877E8A920}" destId="{CA7D7DB7-0E27-C847-A824-4D5FB5D70664}" srcOrd="6" destOrd="0" presId="urn:microsoft.com/office/officeart/2005/8/layout/vProcess5"/>
    <dgm:cxn modelId="{6FB28011-540D-AB42-BD20-F3C3FA6B1270}" type="presParOf" srcId="{87E386CF-F294-3F44-B4D1-B00877E8A920}" destId="{0DD765EB-8AE1-DD4D-B6CD-F27039DE4D26}" srcOrd="7" destOrd="0" presId="urn:microsoft.com/office/officeart/2005/8/layout/vProcess5"/>
    <dgm:cxn modelId="{0ADBD839-441C-6A4A-A551-6E89DFFC490C}" type="presParOf" srcId="{87E386CF-F294-3F44-B4D1-B00877E8A920}" destId="{B9596D37-9936-3446-A144-0F40D7FC65FA}" srcOrd="8" destOrd="0" presId="urn:microsoft.com/office/officeart/2005/8/layout/vProcess5"/>
    <dgm:cxn modelId="{6DEDF56B-0F4A-1F42-8A20-96E41BB028CA}" type="presParOf" srcId="{87E386CF-F294-3F44-B4D1-B00877E8A920}" destId="{ECBEC4B4-A2BA-204F-A183-51D8317638B6}" srcOrd="9" destOrd="0" presId="urn:microsoft.com/office/officeart/2005/8/layout/vProcess5"/>
    <dgm:cxn modelId="{E578D1C1-4CAC-514B-BA79-26865E4931F0}" type="presParOf" srcId="{87E386CF-F294-3F44-B4D1-B00877E8A920}" destId="{27DFF5A9-EC4E-5C44-AA81-61A4AB698877}" srcOrd="10" destOrd="0" presId="urn:microsoft.com/office/officeart/2005/8/layout/vProcess5"/>
    <dgm:cxn modelId="{4EC559C8-2187-F540-926F-BEA391B9885F}" type="presParOf" srcId="{87E386CF-F294-3F44-B4D1-B00877E8A920}" destId="{C1A087E7-0994-9744-B80E-ED992C7E92CF}" srcOrd="11" destOrd="0" presId="urn:microsoft.com/office/officeart/2005/8/layout/vProcess5"/>
    <dgm:cxn modelId="{97B4548B-C0E5-2446-8F3E-E5789E5F3099}" type="presParOf" srcId="{87E386CF-F294-3F44-B4D1-B00877E8A920}" destId="{A706BE44-A328-2840-B402-5575EF05CBED}" srcOrd="12" destOrd="0" presId="urn:microsoft.com/office/officeart/2005/8/layout/vProcess5"/>
    <dgm:cxn modelId="{F9C982C5-E402-B046-BA5E-836C3BE51846}" type="presParOf" srcId="{87E386CF-F294-3F44-B4D1-B00877E8A920}" destId="{214AA657-6525-8A4B-B54F-490B6830A478}" srcOrd="13" destOrd="0" presId="urn:microsoft.com/office/officeart/2005/8/layout/vProcess5"/>
    <dgm:cxn modelId="{96B96CDE-DA2B-104F-9292-755C6028E312}" type="presParOf" srcId="{87E386CF-F294-3F44-B4D1-B00877E8A920}" destId="{E62B8B51-66BC-5548-B3C6-8793D7C0D87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A551E-EC45-4BB1-AFF0-D12F9B13EDE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D008BAE-181D-413B-B780-CD4A78168E5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 dirty="0">
              <a:solidFill>
                <a:schemeClr val="tx1"/>
              </a:solidFill>
            </a:rPr>
            <a:t>Susie Orbach – Hunger Strike (1986)</a:t>
          </a:r>
          <a:endParaRPr lang="en-US" dirty="0">
            <a:solidFill>
              <a:schemeClr val="tx1"/>
            </a:solidFill>
          </a:endParaRPr>
        </a:p>
      </dgm:t>
    </dgm:pt>
    <dgm:pt modelId="{C5C5025C-1A29-42CE-A98C-E1CBCA803584}" type="parTrans" cxnId="{FAA4D413-6ECE-4090-B8EE-343A02BC9E8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D4C471C-40FE-462C-88CE-FB29D62514ED}" type="sibTrans" cxnId="{FAA4D413-6ECE-4090-B8EE-343A02BC9E8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47C6BE8-52D6-4210-BD28-CB3F9D2DC78C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Food refusal</a:t>
          </a:r>
          <a:endParaRPr lang="en-US"/>
        </a:p>
      </dgm:t>
    </dgm:pt>
    <dgm:pt modelId="{870A1EA9-29B0-4981-A90D-DFCD0164A707}" type="parTrans" cxnId="{C83243D1-C740-4AB0-84AC-E12D128115A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BDB3C48-4548-4AA6-9D6B-3F538A280ADA}" type="sibTrans" cxnId="{C83243D1-C740-4AB0-84AC-E12D128115A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C01F42F8-3ED6-4B81-8214-FBB4E4C103F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Denial of emotional needs</a:t>
          </a:r>
          <a:endParaRPr lang="en-US"/>
        </a:p>
      </dgm:t>
    </dgm:pt>
    <dgm:pt modelId="{A0AE090A-C276-4D9E-B2B0-1319A81F35BB}" type="parTrans" cxnId="{49F1DF82-5B15-426F-8119-3BF3CB57D60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B32F7AD-9103-4481-A889-37C2BD9BCD93}" type="sibTrans" cxnId="{49F1DF82-5B15-426F-8119-3BF3CB57D60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FA0D78E-CB71-4F43-A048-168A59831CE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Gain control over one’s body (by ignoring your own needs)</a:t>
          </a:r>
          <a:endParaRPr lang="en-US"/>
        </a:p>
      </dgm:t>
    </dgm:pt>
    <dgm:pt modelId="{B026B965-1B11-498B-BA18-1EB110149F0F}" type="parTrans" cxnId="{1FF1A975-F44E-4BCE-AA85-7A6DC90AD00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86B501A-4902-4576-A296-667869BC1D1B}" type="sibTrans" cxnId="{1FF1A975-F44E-4BCE-AA85-7A6DC90AD00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DA2B74D-8B5A-4B91-AE94-C21C1EAD3F88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Control of food as a form of protest</a:t>
          </a:r>
          <a:endParaRPr lang="en-US"/>
        </a:p>
      </dgm:t>
    </dgm:pt>
    <dgm:pt modelId="{0A855461-C4F7-40E9-AB48-333C273F4433}" type="parTrans" cxnId="{B9221F68-F454-430C-AAF9-37EC2065CFF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6B8CB29-739D-4EB4-A245-538B52EA3ADC}" type="sibTrans" cxnId="{B9221F68-F454-430C-AAF9-37EC2065CFF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73B823E-B70A-47F4-8556-D1CAFA1AE23E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Anorexia as a metaphor for our time</a:t>
          </a:r>
          <a:endParaRPr lang="en-US"/>
        </a:p>
      </dgm:t>
    </dgm:pt>
    <dgm:pt modelId="{DD996F75-8CF0-4F1B-94E3-1E6DD8E71710}" type="parTrans" cxnId="{56139518-5AF4-4C43-833F-FAF8721062E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40136C4-D1DD-49C1-B494-212F05A34DCE}" type="sibTrans" cxnId="{56139518-5AF4-4C43-833F-FAF8721062E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EAD69D2-6253-4770-AB15-213694AE6F48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Attempts to negotiate passions and desires at a time of extraordinary confusion</a:t>
          </a:r>
          <a:endParaRPr lang="en-US"/>
        </a:p>
      </dgm:t>
    </dgm:pt>
    <dgm:pt modelId="{06AE79B9-E555-410A-82FE-62AAB1639C48}" type="parTrans" cxnId="{7CB61AFF-3F52-4091-911D-D4820B74BDB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C4E2FE5-95FA-407D-AA2C-C430B3966271}" type="sibTrans" cxnId="{7CB61AFF-3F52-4091-911D-D4820B74BDB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AAD8E27-3B56-48C5-B91B-8B1D05C1DFC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Many social roles to choose from but women still enter the world as guests</a:t>
          </a:r>
          <a:endParaRPr lang="en-US" dirty="0"/>
        </a:p>
      </dgm:t>
    </dgm:pt>
    <dgm:pt modelId="{71595E05-EC2C-479F-8F98-F77CBD1C51B0}" type="parTrans" cxnId="{8E9D63B9-A270-4E1D-A798-657DABE0CAA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3DB5CC1-C698-43C3-981E-584F4240163B}" type="sibTrans" cxnId="{8E9D63B9-A270-4E1D-A798-657DABE0CAA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F601556-3A7C-4483-8731-C5556CEA407C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Contradictory pulls – the needs of others vs. your own needs</a:t>
          </a:r>
          <a:endParaRPr lang="en-US" dirty="0"/>
        </a:p>
      </dgm:t>
    </dgm:pt>
    <dgm:pt modelId="{44FEBC62-A1E2-43B3-9685-CEBAE2E70618}" type="parTrans" cxnId="{53E02F6A-CB32-4565-836A-8B2B05CA519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27E4701-207A-44E7-812F-EC8031890746}" type="sibTrans" cxnId="{53E02F6A-CB32-4565-836A-8B2B05CA519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A12C629-1343-9245-A9A3-8AD728893D1C}" type="pres">
      <dgm:prSet presAssocID="{69BA551E-EC45-4BB1-AFF0-D12F9B13EDEB}" presName="linear" presStyleCnt="0">
        <dgm:presLayoutVars>
          <dgm:animLvl val="lvl"/>
          <dgm:resizeHandles val="exact"/>
        </dgm:presLayoutVars>
      </dgm:prSet>
      <dgm:spPr/>
    </dgm:pt>
    <dgm:pt modelId="{D6EAAAD7-E7C2-ED43-9C02-9352C70D777C}" type="pres">
      <dgm:prSet presAssocID="{BD008BAE-181D-413B-B780-CD4A78168E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8F574F-E455-F94D-89CA-D3F65D4E1A8E}" type="pres">
      <dgm:prSet presAssocID="{7D4C471C-40FE-462C-88CE-FB29D62514ED}" presName="spacer" presStyleCnt="0"/>
      <dgm:spPr/>
    </dgm:pt>
    <dgm:pt modelId="{874E06B8-9126-0C49-A278-21DC1DB19C7D}" type="pres">
      <dgm:prSet presAssocID="{F47C6BE8-52D6-4210-BD28-CB3F9D2DC7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7EEBF4-9FF1-C746-9732-B593E06D90C6}" type="pres">
      <dgm:prSet presAssocID="{F47C6BE8-52D6-4210-BD28-CB3F9D2DC78C}" presName="childText" presStyleLbl="revTx" presStyleIdx="0" presStyleCnt="2">
        <dgm:presLayoutVars>
          <dgm:bulletEnabled val="1"/>
        </dgm:presLayoutVars>
      </dgm:prSet>
      <dgm:spPr/>
    </dgm:pt>
    <dgm:pt modelId="{18AF37E9-DC65-974C-9779-04FE320A85BD}" type="pres">
      <dgm:prSet presAssocID="{073B823E-B70A-47F4-8556-D1CAFA1AE2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C8A11F-8304-B747-AFA2-E755C8D213CB}" type="pres">
      <dgm:prSet presAssocID="{073B823E-B70A-47F4-8556-D1CAFA1AE2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F840502-15FB-BC43-88F4-E738B74874C2}" type="presOf" srcId="{7F601556-3A7C-4483-8731-C5556CEA407C}" destId="{D9C8A11F-8304-B747-AFA2-E755C8D213CB}" srcOrd="0" destOrd="2" presId="urn:microsoft.com/office/officeart/2005/8/layout/vList2"/>
    <dgm:cxn modelId="{CBCC080B-8CAA-F740-BAD1-92F7959C4B0E}" type="presOf" srcId="{BAAD8E27-3B56-48C5-B91B-8B1D05C1DFC6}" destId="{D9C8A11F-8304-B747-AFA2-E755C8D213CB}" srcOrd="0" destOrd="1" presId="urn:microsoft.com/office/officeart/2005/8/layout/vList2"/>
    <dgm:cxn modelId="{FAA4D413-6ECE-4090-B8EE-343A02BC9E86}" srcId="{69BA551E-EC45-4BB1-AFF0-D12F9B13EDEB}" destId="{BD008BAE-181D-413B-B780-CD4A78168E55}" srcOrd="0" destOrd="0" parTransId="{C5C5025C-1A29-42CE-A98C-E1CBCA803584}" sibTransId="{7D4C471C-40FE-462C-88CE-FB29D62514ED}"/>
    <dgm:cxn modelId="{56139518-5AF4-4C43-833F-FAF8721062E8}" srcId="{69BA551E-EC45-4BB1-AFF0-D12F9B13EDEB}" destId="{073B823E-B70A-47F4-8556-D1CAFA1AE23E}" srcOrd="2" destOrd="0" parTransId="{DD996F75-8CF0-4F1B-94E3-1E6DD8E71710}" sibTransId="{D40136C4-D1DD-49C1-B494-212F05A34DCE}"/>
    <dgm:cxn modelId="{8CD79261-ECCE-4946-9CC9-23AB15B3CE3D}" type="presOf" srcId="{BEAD69D2-6253-4770-AB15-213694AE6F48}" destId="{D9C8A11F-8304-B747-AFA2-E755C8D213CB}" srcOrd="0" destOrd="0" presId="urn:microsoft.com/office/officeart/2005/8/layout/vList2"/>
    <dgm:cxn modelId="{B9221F68-F454-430C-AAF9-37EC2065CFF2}" srcId="{F47C6BE8-52D6-4210-BD28-CB3F9D2DC78C}" destId="{1DA2B74D-8B5A-4B91-AE94-C21C1EAD3F88}" srcOrd="2" destOrd="0" parTransId="{0A855461-C4F7-40E9-AB48-333C273F4433}" sibTransId="{56B8CB29-739D-4EB4-A245-538B52EA3ADC}"/>
    <dgm:cxn modelId="{53E02F6A-CB32-4565-836A-8B2B05CA519A}" srcId="{073B823E-B70A-47F4-8556-D1CAFA1AE23E}" destId="{7F601556-3A7C-4483-8731-C5556CEA407C}" srcOrd="2" destOrd="0" parTransId="{44FEBC62-A1E2-43B3-9685-CEBAE2E70618}" sibTransId="{727E4701-207A-44E7-812F-EC8031890746}"/>
    <dgm:cxn modelId="{7490586B-9A0B-D941-852F-0BFD6CA2FD8B}" type="presOf" srcId="{F47C6BE8-52D6-4210-BD28-CB3F9D2DC78C}" destId="{874E06B8-9126-0C49-A278-21DC1DB19C7D}" srcOrd="0" destOrd="0" presId="urn:microsoft.com/office/officeart/2005/8/layout/vList2"/>
    <dgm:cxn modelId="{1EE7AD4C-6865-454D-BCC7-AD26C3278FD6}" type="presOf" srcId="{BD008BAE-181D-413B-B780-CD4A78168E55}" destId="{D6EAAAD7-E7C2-ED43-9C02-9352C70D777C}" srcOrd="0" destOrd="0" presId="urn:microsoft.com/office/officeart/2005/8/layout/vList2"/>
    <dgm:cxn modelId="{78B70F71-63F4-5742-9BED-E237058980B1}" type="presOf" srcId="{69BA551E-EC45-4BB1-AFF0-D12F9B13EDEB}" destId="{4A12C629-1343-9245-A9A3-8AD728893D1C}" srcOrd="0" destOrd="0" presId="urn:microsoft.com/office/officeart/2005/8/layout/vList2"/>
    <dgm:cxn modelId="{1FF1A975-F44E-4BCE-AA85-7A6DC90AD00B}" srcId="{F47C6BE8-52D6-4210-BD28-CB3F9D2DC78C}" destId="{7FA0D78E-CB71-4F43-A048-168A59831CE6}" srcOrd="1" destOrd="0" parTransId="{B026B965-1B11-498B-BA18-1EB110149F0F}" sibTransId="{286B501A-4902-4576-A296-667869BC1D1B}"/>
    <dgm:cxn modelId="{3DFFC47D-389A-2643-A677-76F384DD1253}" type="presOf" srcId="{073B823E-B70A-47F4-8556-D1CAFA1AE23E}" destId="{18AF37E9-DC65-974C-9779-04FE320A85BD}" srcOrd="0" destOrd="0" presId="urn:microsoft.com/office/officeart/2005/8/layout/vList2"/>
    <dgm:cxn modelId="{49F1DF82-5B15-426F-8119-3BF3CB57D601}" srcId="{F47C6BE8-52D6-4210-BD28-CB3F9D2DC78C}" destId="{C01F42F8-3ED6-4B81-8214-FBB4E4C103F6}" srcOrd="0" destOrd="0" parTransId="{A0AE090A-C276-4D9E-B2B0-1319A81F35BB}" sibTransId="{0B32F7AD-9103-4481-A889-37C2BD9BCD93}"/>
    <dgm:cxn modelId="{C43E5E9A-5F19-0848-816E-25378A94CFAF}" type="presOf" srcId="{7FA0D78E-CB71-4F43-A048-168A59831CE6}" destId="{3E7EEBF4-9FF1-C746-9732-B593E06D90C6}" srcOrd="0" destOrd="1" presId="urn:microsoft.com/office/officeart/2005/8/layout/vList2"/>
    <dgm:cxn modelId="{F0D1FEAF-3F67-9A4D-B64A-01183215511F}" type="presOf" srcId="{1DA2B74D-8B5A-4B91-AE94-C21C1EAD3F88}" destId="{3E7EEBF4-9FF1-C746-9732-B593E06D90C6}" srcOrd="0" destOrd="2" presId="urn:microsoft.com/office/officeart/2005/8/layout/vList2"/>
    <dgm:cxn modelId="{8E9D63B9-A270-4E1D-A798-657DABE0CAA2}" srcId="{073B823E-B70A-47F4-8556-D1CAFA1AE23E}" destId="{BAAD8E27-3B56-48C5-B91B-8B1D05C1DFC6}" srcOrd="1" destOrd="0" parTransId="{71595E05-EC2C-479F-8F98-F77CBD1C51B0}" sibTransId="{13DB5CC1-C698-43C3-981E-584F4240163B}"/>
    <dgm:cxn modelId="{C83243D1-C740-4AB0-84AC-E12D128115A1}" srcId="{69BA551E-EC45-4BB1-AFF0-D12F9B13EDEB}" destId="{F47C6BE8-52D6-4210-BD28-CB3F9D2DC78C}" srcOrd="1" destOrd="0" parTransId="{870A1EA9-29B0-4981-A90D-DFCD0164A707}" sibTransId="{BBDB3C48-4548-4AA6-9D6B-3F538A280ADA}"/>
    <dgm:cxn modelId="{D2E663EC-0024-724B-91AA-17395F085650}" type="presOf" srcId="{C01F42F8-3ED6-4B81-8214-FBB4E4C103F6}" destId="{3E7EEBF4-9FF1-C746-9732-B593E06D90C6}" srcOrd="0" destOrd="0" presId="urn:microsoft.com/office/officeart/2005/8/layout/vList2"/>
    <dgm:cxn modelId="{7CB61AFF-3F52-4091-911D-D4820B74BDB2}" srcId="{073B823E-B70A-47F4-8556-D1CAFA1AE23E}" destId="{BEAD69D2-6253-4770-AB15-213694AE6F48}" srcOrd="0" destOrd="0" parTransId="{06AE79B9-E555-410A-82FE-62AAB1639C48}" sibTransId="{EC4E2FE5-95FA-407D-AA2C-C430B3966271}"/>
    <dgm:cxn modelId="{38415386-2B4E-6E49-AF05-33F3B4535BD5}" type="presParOf" srcId="{4A12C629-1343-9245-A9A3-8AD728893D1C}" destId="{D6EAAAD7-E7C2-ED43-9C02-9352C70D777C}" srcOrd="0" destOrd="0" presId="urn:microsoft.com/office/officeart/2005/8/layout/vList2"/>
    <dgm:cxn modelId="{8F09E1A3-6721-5F46-8748-AF0B59FEAF95}" type="presParOf" srcId="{4A12C629-1343-9245-A9A3-8AD728893D1C}" destId="{458F574F-E455-F94D-89CA-D3F65D4E1A8E}" srcOrd="1" destOrd="0" presId="urn:microsoft.com/office/officeart/2005/8/layout/vList2"/>
    <dgm:cxn modelId="{6AC4BCD0-64D9-284F-90D1-5DAB88717665}" type="presParOf" srcId="{4A12C629-1343-9245-A9A3-8AD728893D1C}" destId="{874E06B8-9126-0C49-A278-21DC1DB19C7D}" srcOrd="2" destOrd="0" presId="urn:microsoft.com/office/officeart/2005/8/layout/vList2"/>
    <dgm:cxn modelId="{23428C14-F5DC-0E4C-8359-39E6D7C7C3DE}" type="presParOf" srcId="{4A12C629-1343-9245-A9A3-8AD728893D1C}" destId="{3E7EEBF4-9FF1-C746-9732-B593E06D90C6}" srcOrd="3" destOrd="0" presId="urn:microsoft.com/office/officeart/2005/8/layout/vList2"/>
    <dgm:cxn modelId="{683A30E7-262A-BC41-B148-7481BAA9095D}" type="presParOf" srcId="{4A12C629-1343-9245-A9A3-8AD728893D1C}" destId="{18AF37E9-DC65-974C-9779-04FE320A85BD}" srcOrd="4" destOrd="0" presId="urn:microsoft.com/office/officeart/2005/8/layout/vList2"/>
    <dgm:cxn modelId="{51553167-7418-0C4E-9239-4FB69B419385}" type="presParOf" srcId="{4A12C629-1343-9245-A9A3-8AD728893D1C}" destId="{D9C8A11F-8304-B747-AFA2-E755C8D213C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EAC366-468A-46B8-876E-F316C5C579E5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C90FC-B7CA-41F6-BE4E-ED44A71DE29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u="sng" baseline="0" dirty="0"/>
            <a:t>Susie Orbach – Hunger Strike (1986)</a:t>
          </a:r>
          <a:endParaRPr lang="en-US" sz="1400" dirty="0"/>
        </a:p>
      </dgm:t>
    </dgm:pt>
    <dgm:pt modelId="{6F4055D0-BB56-41A6-9128-DEBE62A90B60}" type="parTrans" cxnId="{2A1AB4EE-A704-4363-8615-50AE5AB03610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F600F80D-D832-4A99-A005-0D8D7E137589}" type="sibTrans" cxnId="{2A1AB4EE-A704-4363-8615-50AE5AB03610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16AD1452-CFAA-437C-BCF3-03941A7185C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u="sng" baseline="0"/>
            <a:t>Changing social roles</a:t>
          </a:r>
          <a:endParaRPr lang="en-US" sz="1400"/>
        </a:p>
      </dgm:t>
    </dgm:pt>
    <dgm:pt modelId="{3C322088-528B-484B-9597-D7CA910D40D1}" type="parTrans" cxnId="{4A56F01D-7F69-40AF-9FFC-4D0AC9E7406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7B7AE8D8-777B-4AAD-9A8A-071ED5021EA0}" type="sibTrans" cxnId="{4A56F01D-7F69-40AF-9FFC-4D0AC9E7406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4BDCEA74-F1B8-439C-8E1E-80BAB7D2F60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baseline="0"/>
            <a:t>Definition of a ‘good mother’ keeps changing</a:t>
          </a:r>
          <a:endParaRPr lang="en-US" sz="1400"/>
        </a:p>
      </dgm:t>
    </dgm:pt>
    <dgm:pt modelId="{B5DBA01D-6F07-4BE6-A1D3-1C3654FC3CE7}" type="parTrans" cxnId="{B2581701-879A-4BF5-ACD3-9CE988589427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98DF6672-3082-418F-B14B-46C633C71CDA}" type="sibTrans" cxnId="{B2581701-879A-4BF5-ACD3-9CE988589427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28E83C11-E874-473B-AAE6-0DD7B437A8A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baseline="0" dirty="0"/>
            <a:t>Reappraisal of the all-providing wife and mother</a:t>
          </a:r>
          <a:endParaRPr lang="en-US" sz="1400" dirty="0"/>
        </a:p>
      </dgm:t>
    </dgm:pt>
    <dgm:pt modelId="{18F46175-96AD-4BE8-A3A7-AF0A67D2A49A}" type="parTrans" cxnId="{172C660B-8673-4FB2-9798-41EB028F1E08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28049893-8FD1-4BCF-AF79-701E87AF6696}" type="sibTrans" cxnId="{172C660B-8673-4FB2-9798-41EB028F1E08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CBD7674D-8425-4CD9-8B1A-6B7B527FB44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baseline="0"/>
            <a:t>Acceptable to work but primarily responsible for child-rearing</a:t>
          </a:r>
          <a:endParaRPr lang="en-US" sz="1400"/>
        </a:p>
      </dgm:t>
    </dgm:pt>
    <dgm:pt modelId="{26A25E08-63BA-4B21-A040-B155ACDCE58D}" type="parTrans" cxnId="{515B7830-38A7-4F86-BDFC-BE552144F19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74C1D335-51F3-40F7-A8DF-CF8F3E186B98}" type="sibTrans" cxnId="{515B7830-38A7-4F86-BDFC-BE552144F19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E42A4C1C-2FA5-4A0F-ACE7-60E99A610E7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baseline="0" dirty="0"/>
            <a:t>Liberation vs. guilt</a:t>
          </a:r>
          <a:endParaRPr lang="en-US" sz="1400" dirty="0"/>
        </a:p>
      </dgm:t>
    </dgm:pt>
    <dgm:pt modelId="{C0B41DF0-F066-47B9-8F57-6F13D15F6624}" type="parTrans" cxnId="{8C7D1100-A568-4404-BFC2-504C7070F0F6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AF18DB70-BEFA-4743-9859-A5AC89EE232D}" type="sibTrans" cxnId="{8C7D1100-A568-4404-BFC2-504C7070F0F6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4B028B10-FAED-42F2-8E44-F16C853F24F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u="sng" baseline="0"/>
            <a:t>Mother-daughter relationship</a:t>
          </a:r>
          <a:endParaRPr lang="en-US" sz="1400"/>
        </a:p>
      </dgm:t>
    </dgm:pt>
    <dgm:pt modelId="{78B725C5-8445-4863-98CB-AE60F50C9D9F}" type="parTrans" cxnId="{4263E403-B2B6-4398-AF5F-5DC8A954B4B7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496C5604-0B49-46B8-AEBC-841F49AD3466}" type="sibTrans" cxnId="{4263E403-B2B6-4398-AF5F-5DC8A954B4B7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3540B27A-1E92-4F6A-B31D-5FCC9093879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baseline="0" dirty="0"/>
            <a:t>Daughter’s needs stir the mother’s unmet needs</a:t>
          </a:r>
          <a:endParaRPr lang="en-US" sz="1400" dirty="0"/>
        </a:p>
      </dgm:t>
    </dgm:pt>
    <dgm:pt modelId="{59198074-4790-406D-8E92-AC369E2CB218}" type="parTrans" cxnId="{A718838B-FFC5-4F87-8AA5-81513328F4DD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7AFDECB2-E1A9-4621-A034-72042D09DACF}" type="sibTrans" cxnId="{A718838B-FFC5-4F87-8AA5-81513328F4DD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49A0DDE4-5365-4E9A-9A6D-7AD99D6BE14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baseline="0"/>
            <a:t>Results in inconsistent parenting</a:t>
          </a:r>
          <a:endParaRPr lang="en-US" sz="1400"/>
        </a:p>
      </dgm:t>
    </dgm:pt>
    <dgm:pt modelId="{CFE8EB49-51B5-4E8E-8676-213EBA3E2860}" type="parTrans" cxnId="{3A000F1A-6DC6-4B94-8A90-9217CE35A17C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D1EB3D57-05D9-49E9-BDE7-E2CF926031C3}" type="sibTrans" cxnId="{3A000F1A-6DC6-4B94-8A90-9217CE35A17C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FB627E19-712F-4676-ACF8-4D1594814BF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baseline="0"/>
            <a:t>Separation vs. individuation</a:t>
          </a:r>
          <a:endParaRPr lang="en-US" sz="1400"/>
        </a:p>
      </dgm:t>
    </dgm:pt>
    <dgm:pt modelId="{1FD54D65-0F21-4C26-8269-8146D1D4C210}" type="parTrans" cxnId="{2D2727AC-670D-4854-B4FB-AF4231123E71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3E2348E9-77FA-463D-9043-1965F0C9488E}" type="sibTrans" cxnId="{2D2727AC-670D-4854-B4FB-AF4231123E71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F7D90593-8B2B-4A79-8AFD-F6674F65297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400" b="0" i="0" baseline="0"/>
            <a:t>Anorexia is a way for the daughter to return to her mother</a:t>
          </a:r>
          <a:endParaRPr lang="en-US" sz="1400"/>
        </a:p>
      </dgm:t>
    </dgm:pt>
    <dgm:pt modelId="{05D39D9F-342D-4037-BFDA-4B111945DDC4}" type="parTrans" cxnId="{1B6933A1-9816-4946-9E11-DE3E6E8FC102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3D66701B-1699-476C-84F4-A95FC0D127D9}" type="sibTrans" cxnId="{1B6933A1-9816-4946-9E11-DE3E6E8FC102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A6BCE35E-46BF-AD45-AF79-6D64F862E59F}" type="pres">
      <dgm:prSet presAssocID="{74EAC366-468A-46B8-876E-F316C5C579E5}" presName="diagram" presStyleCnt="0">
        <dgm:presLayoutVars>
          <dgm:dir/>
          <dgm:resizeHandles val="exact"/>
        </dgm:presLayoutVars>
      </dgm:prSet>
      <dgm:spPr/>
    </dgm:pt>
    <dgm:pt modelId="{2719591A-B4C7-1549-AE82-64A6BF99D8D0}" type="pres">
      <dgm:prSet presAssocID="{70CC90FC-B7CA-41F6-BE4E-ED44A71DE290}" presName="node" presStyleLbl="node1" presStyleIdx="0" presStyleCnt="3">
        <dgm:presLayoutVars>
          <dgm:bulletEnabled val="1"/>
        </dgm:presLayoutVars>
      </dgm:prSet>
      <dgm:spPr/>
    </dgm:pt>
    <dgm:pt modelId="{764D441D-677C-0146-9467-1F77B49643B0}" type="pres">
      <dgm:prSet presAssocID="{F600F80D-D832-4A99-A005-0D8D7E137589}" presName="sibTrans" presStyleCnt="0"/>
      <dgm:spPr/>
    </dgm:pt>
    <dgm:pt modelId="{C28E13BF-47A5-674C-B124-78C337C13C9A}" type="pres">
      <dgm:prSet presAssocID="{16AD1452-CFAA-437C-BCF3-03941A7185C3}" presName="node" presStyleLbl="node1" presStyleIdx="1" presStyleCnt="3" custScaleX="135356" custScaleY="135116">
        <dgm:presLayoutVars>
          <dgm:bulletEnabled val="1"/>
        </dgm:presLayoutVars>
      </dgm:prSet>
      <dgm:spPr/>
    </dgm:pt>
    <dgm:pt modelId="{F16EE05E-B4F4-9540-B8B9-81F6E211AC91}" type="pres">
      <dgm:prSet presAssocID="{7B7AE8D8-777B-4AAD-9A8A-071ED5021EA0}" presName="sibTrans" presStyleCnt="0"/>
      <dgm:spPr/>
    </dgm:pt>
    <dgm:pt modelId="{489E0877-79C7-DD4A-9B39-6CA3A77507DD}" type="pres">
      <dgm:prSet presAssocID="{4B028B10-FAED-42F2-8E44-F16C853F24F8}" presName="node" presStyleLbl="node1" presStyleIdx="2" presStyleCnt="3" custScaleX="113915" custScaleY="141158">
        <dgm:presLayoutVars>
          <dgm:bulletEnabled val="1"/>
        </dgm:presLayoutVars>
      </dgm:prSet>
      <dgm:spPr/>
    </dgm:pt>
  </dgm:ptLst>
  <dgm:cxnLst>
    <dgm:cxn modelId="{8C7D1100-A568-4404-BFC2-504C7070F0F6}" srcId="{16AD1452-CFAA-437C-BCF3-03941A7185C3}" destId="{E42A4C1C-2FA5-4A0F-ACE7-60E99A610E79}" srcOrd="3" destOrd="0" parTransId="{C0B41DF0-F066-47B9-8F57-6F13D15F6624}" sibTransId="{AF18DB70-BEFA-4743-9859-A5AC89EE232D}"/>
    <dgm:cxn modelId="{B2581701-879A-4BF5-ACD3-9CE988589427}" srcId="{16AD1452-CFAA-437C-BCF3-03941A7185C3}" destId="{4BDCEA74-F1B8-439C-8E1E-80BAB7D2F60E}" srcOrd="0" destOrd="0" parTransId="{B5DBA01D-6F07-4BE6-A1D3-1C3654FC3CE7}" sibTransId="{98DF6672-3082-418F-B14B-46C633C71CDA}"/>
    <dgm:cxn modelId="{4263E403-B2B6-4398-AF5F-5DC8A954B4B7}" srcId="{74EAC366-468A-46B8-876E-F316C5C579E5}" destId="{4B028B10-FAED-42F2-8E44-F16C853F24F8}" srcOrd="2" destOrd="0" parTransId="{78B725C5-8445-4863-98CB-AE60F50C9D9F}" sibTransId="{496C5604-0B49-46B8-AEBC-841F49AD3466}"/>
    <dgm:cxn modelId="{172C660B-8673-4FB2-9798-41EB028F1E08}" srcId="{16AD1452-CFAA-437C-BCF3-03941A7185C3}" destId="{28E83C11-E874-473B-AAE6-0DD7B437A8A2}" srcOrd="1" destOrd="0" parTransId="{18F46175-96AD-4BE8-A3A7-AF0A67D2A49A}" sibTransId="{28049893-8FD1-4BCF-AF79-701E87AF6696}"/>
    <dgm:cxn modelId="{3A000F1A-6DC6-4B94-8A90-9217CE35A17C}" srcId="{4B028B10-FAED-42F2-8E44-F16C853F24F8}" destId="{49A0DDE4-5365-4E9A-9A6D-7AD99D6BE14C}" srcOrd="1" destOrd="0" parTransId="{CFE8EB49-51B5-4E8E-8676-213EBA3E2860}" sibTransId="{D1EB3D57-05D9-49E9-BDE7-E2CF926031C3}"/>
    <dgm:cxn modelId="{4A56F01D-7F69-40AF-9FFC-4D0AC9E7406E}" srcId="{74EAC366-468A-46B8-876E-F316C5C579E5}" destId="{16AD1452-CFAA-437C-BCF3-03941A7185C3}" srcOrd="1" destOrd="0" parTransId="{3C322088-528B-484B-9597-D7CA910D40D1}" sibTransId="{7B7AE8D8-777B-4AAD-9A8A-071ED5021EA0}"/>
    <dgm:cxn modelId="{BAB5D627-484A-8A4B-85CC-31FF954491BE}" type="presOf" srcId="{70CC90FC-B7CA-41F6-BE4E-ED44A71DE290}" destId="{2719591A-B4C7-1549-AE82-64A6BF99D8D0}" srcOrd="0" destOrd="0" presId="urn:microsoft.com/office/officeart/2005/8/layout/default"/>
    <dgm:cxn modelId="{9AD7D22D-10DD-8D46-9032-64FDAE33F8E0}" type="presOf" srcId="{E42A4C1C-2FA5-4A0F-ACE7-60E99A610E79}" destId="{C28E13BF-47A5-674C-B124-78C337C13C9A}" srcOrd="0" destOrd="4" presId="urn:microsoft.com/office/officeart/2005/8/layout/default"/>
    <dgm:cxn modelId="{515B7830-38A7-4F86-BDFC-BE552144F19A}" srcId="{16AD1452-CFAA-437C-BCF3-03941A7185C3}" destId="{CBD7674D-8425-4CD9-8B1A-6B7B527FB449}" srcOrd="2" destOrd="0" parTransId="{26A25E08-63BA-4B21-A040-B155ACDCE58D}" sibTransId="{74C1D335-51F3-40F7-A8DF-CF8F3E186B98}"/>
    <dgm:cxn modelId="{A7AEA949-A1A9-F543-95F2-F10ABA5F14F0}" type="presOf" srcId="{74EAC366-468A-46B8-876E-F316C5C579E5}" destId="{A6BCE35E-46BF-AD45-AF79-6D64F862E59F}" srcOrd="0" destOrd="0" presId="urn:microsoft.com/office/officeart/2005/8/layout/default"/>
    <dgm:cxn modelId="{A718838B-FFC5-4F87-8AA5-81513328F4DD}" srcId="{4B028B10-FAED-42F2-8E44-F16C853F24F8}" destId="{3540B27A-1E92-4F6A-B31D-5FCC90938796}" srcOrd="0" destOrd="0" parTransId="{59198074-4790-406D-8E92-AC369E2CB218}" sibTransId="{7AFDECB2-E1A9-4621-A034-72042D09DACF}"/>
    <dgm:cxn modelId="{1B6933A1-9816-4946-9E11-DE3E6E8FC102}" srcId="{4B028B10-FAED-42F2-8E44-F16C853F24F8}" destId="{F7D90593-8B2B-4A79-8AFD-F6674F652979}" srcOrd="3" destOrd="0" parTransId="{05D39D9F-342D-4037-BFDA-4B111945DDC4}" sibTransId="{3D66701B-1699-476C-84F4-A95FC0D127D9}"/>
    <dgm:cxn modelId="{81A3FCA5-BBBA-8B40-849C-674573964315}" type="presOf" srcId="{FB627E19-712F-4676-ACF8-4D1594814BF8}" destId="{489E0877-79C7-DD4A-9B39-6CA3A77507DD}" srcOrd="0" destOrd="3" presId="urn:microsoft.com/office/officeart/2005/8/layout/default"/>
    <dgm:cxn modelId="{2D2727AC-670D-4854-B4FB-AF4231123E71}" srcId="{4B028B10-FAED-42F2-8E44-F16C853F24F8}" destId="{FB627E19-712F-4676-ACF8-4D1594814BF8}" srcOrd="2" destOrd="0" parTransId="{1FD54D65-0F21-4C26-8269-8146D1D4C210}" sibTransId="{3E2348E9-77FA-463D-9043-1965F0C9488E}"/>
    <dgm:cxn modelId="{45B0B6AF-EABE-EF4D-B930-93920C6D4DC0}" type="presOf" srcId="{CBD7674D-8425-4CD9-8B1A-6B7B527FB449}" destId="{C28E13BF-47A5-674C-B124-78C337C13C9A}" srcOrd="0" destOrd="3" presId="urn:microsoft.com/office/officeart/2005/8/layout/default"/>
    <dgm:cxn modelId="{5ADC6EC1-2600-1842-A983-AD2849533440}" type="presOf" srcId="{28E83C11-E874-473B-AAE6-0DD7B437A8A2}" destId="{C28E13BF-47A5-674C-B124-78C337C13C9A}" srcOrd="0" destOrd="2" presId="urn:microsoft.com/office/officeart/2005/8/layout/default"/>
    <dgm:cxn modelId="{DD9A08C6-D414-A449-B10B-E52C0D93A279}" type="presOf" srcId="{49A0DDE4-5365-4E9A-9A6D-7AD99D6BE14C}" destId="{489E0877-79C7-DD4A-9B39-6CA3A77507DD}" srcOrd="0" destOrd="2" presId="urn:microsoft.com/office/officeart/2005/8/layout/default"/>
    <dgm:cxn modelId="{01B19ECD-7DAC-1741-9E60-0D261C767045}" type="presOf" srcId="{16AD1452-CFAA-437C-BCF3-03941A7185C3}" destId="{C28E13BF-47A5-674C-B124-78C337C13C9A}" srcOrd="0" destOrd="0" presId="urn:microsoft.com/office/officeart/2005/8/layout/default"/>
    <dgm:cxn modelId="{FE7450DD-F569-2A4C-BD74-FBA36231FAF6}" type="presOf" srcId="{F7D90593-8B2B-4A79-8AFD-F6674F652979}" destId="{489E0877-79C7-DD4A-9B39-6CA3A77507DD}" srcOrd="0" destOrd="4" presId="urn:microsoft.com/office/officeart/2005/8/layout/default"/>
    <dgm:cxn modelId="{2A1AB4EE-A704-4363-8615-50AE5AB03610}" srcId="{74EAC366-468A-46B8-876E-F316C5C579E5}" destId="{70CC90FC-B7CA-41F6-BE4E-ED44A71DE290}" srcOrd="0" destOrd="0" parTransId="{6F4055D0-BB56-41A6-9128-DEBE62A90B60}" sibTransId="{F600F80D-D832-4A99-A005-0D8D7E137589}"/>
    <dgm:cxn modelId="{5FC4F4F8-70B7-4D4C-B9DB-E2CD0E926B41}" type="presOf" srcId="{3540B27A-1E92-4F6A-B31D-5FCC90938796}" destId="{489E0877-79C7-DD4A-9B39-6CA3A77507DD}" srcOrd="0" destOrd="1" presId="urn:microsoft.com/office/officeart/2005/8/layout/default"/>
    <dgm:cxn modelId="{E11B3FFC-12D7-5B44-96FF-1A14F33CE07F}" type="presOf" srcId="{4BDCEA74-F1B8-439C-8E1E-80BAB7D2F60E}" destId="{C28E13BF-47A5-674C-B124-78C337C13C9A}" srcOrd="0" destOrd="1" presId="urn:microsoft.com/office/officeart/2005/8/layout/default"/>
    <dgm:cxn modelId="{CF0287FF-A8E8-EF44-90F1-035BFC2DED08}" type="presOf" srcId="{4B028B10-FAED-42F2-8E44-F16C853F24F8}" destId="{489E0877-79C7-DD4A-9B39-6CA3A77507DD}" srcOrd="0" destOrd="0" presId="urn:microsoft.com/office/officeart/2005/8/layout/default"/>
    <dgm:cxn modelId="{A8D2DFA9-D4F3-C74A-8EC2-6EFCE31D18D8}" type="presParOf" srcId="{A6BCE35E-46BF-AD45-AF79-6D64F862E59F}" destId="{2719591A-B4C7-1549-AE82-64A6BF99D8D0}" srcOrd="0" destOrd="0" presId="urn:microsoft.com/office/officeart/2005/8/layout/default"/>
    <dgm:cxn modelId="{BF4A1191-ABB9-ED4D-AB62-7E2F1924BF71}" type="presParOf" srcId="{A6BCE35E-46BF-AD45-AF79-6D64F862E59F}" destId="{764D441D-677C-0146-9467-1F77B49643B0}" srcOrd="1" destOrd="0" presId="urn:microsoft.com/office/officeart/2005/8/layout/default"/>
    <dgm:cxn modelId="{05DCC2DC-461B-0149-8471-B46EEEEC6F1A}" type="presParOf" srcId="{A6BCE35E-46BF-AD45-AF79-6D64F862E59F}" destId="{C28E13BF-47A5-674C-B124-78C337C13C9A}" srcOrd="2" destOrd="0" presId="urn:microsoft.com/office/officeart/2005/8/layout/default"/>
    <dgm:cxn modelId="{EA48FBAD-DE15-4C42-80EA-9A61BF3E7F87}" type="presParOf" srcId="{A6BCE35E-46BF-AD45-AF79-6D64F862E59F}" destId="{F16EE05E-B4F4-9540-B8B9-81F6E211AC91}" srcOrd="3" destOrd="0" presId="urn:microsoft.com/office/officeart/2005/8/layout/default"/>
    <dgm:cxn modelId="{DC769293-AE91-1D46-A810-789B57FB5BA2}" type="presParOf" srcId="{A6BCE35E-46BF-AD45-AF79-6D64F862E59F}" destId="{489E0877-79C7-DD4A-9B39-6CA3A77507D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BFB9A8-B518-465D-B3DF-CB3671B8125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799581-28B7-4890-930A-8D36121BA1D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Kim Chernin (1986)</a:t>
          </a:r>
          <a:endParaRPr lang="en-US"/>
        </a:p>
      </dgm:t>
    </dgm:pt>
    <dgm:pt modelId="{F7729F93-DDA6-4B5B-9406-74ACCDC169DF}" type="parTrans" cxnId="{349D254A-CEFC-4A78-A0AB-24F303587BB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D34AB23-53D6-4A30-9B97-FF7B1A717D77}" type="sibTrans" cxnId="{349D254A-CEFC-4A78-A0AB-24F303587BB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69B18EA-FE57-4673-B5FC-87258BBBE18B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Changing social roles</a:t>
          </a:r>
          <a:endParaRPr lang="en-US"/>
        </a:p>
      </dgm:t>
    </dgm:pt>
    <dgm:pt modelId="{5AABBCAC-883C-4F04-B11D-A700FE9DFC36}" type="parTrans" cxnId="{DA526894-AD66-466A-9D66-15FBEF4F9E7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89439EB-697C-4C34-B2A8-32DF49F2C988}" type="sibTrans" cxnId="{DA526894-AD66-466A-9D66-15FBEF4F9E7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DA7F79E-EA9F-48FE-8CF3-11DB5983C77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Conflict between new social roles and traditional roles</a:t>
          </a:r>
          <a:endParaRPr lang="en-US"/>
        </a:p>
      </dgm:t>
    </dgm:pt>
    <dgm:pt modelId="{204D938D-AA65-41BD-8445-C3375506FDE9}" type="parTrans" cxnId="{7D5FD6D8-986A-46BD-BFA0-6A15B2B496F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88A2196-DA4D-46F8-9A5B-7781124BF835}" type="sibTrans" cxnId="{7D5FD6D8-986A-46BD-BFA0-6A15B2B496F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2CC965A-9ED5-4822-88B7-26DCC12A022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Feeling of ambivalence and guilt about moving into the ‘male sphere’ of self-development </a:t>
          </a:r>
          <a:endParaRPr lang="en-US"/>
        </a:p>
      </dgm:t>
    </dgm:pt>
    <dgm:pt modelId="{68997F65-677D-4357-9208-78AAACAA97F9}" type="parTrans" cxnId="{A368574D-C198-4AAA-ADEF-8885B7550DD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0C784E1-4584-4C0D-8D3A-3B0B2638A0DA}" type="sibTrans" cxnId="{A368574D-C198-4AAA-ADEF-8885B7550DDC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CC7E36E-E1DC-4E2F-9700-C7DCCA991371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‘terror of female development’</a:t>
          </a:r>
          <a:endParaRPr lang="en-US" dirty="0"/>
        </a:p>
      </dgm:t>
    </dgm:pt>
    <dgm:pt modelId="{DC41A359-CB42-40F9-9D0E-B3B196A37ECF}" type="parTrans" cxnId="{E469FAAD-F19D-417B-9B3E-78F361FB72C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9F0901B-7FC1-4F6D-8B1E-A1610A98BBD1}" type="sibTrans" cxnId="{E469FAAD-F19D-417B-9B3E-78F361FB72C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F2155CF-86BC-4CB1-9B0F-39C79DF5B1A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Women transform their bodies due to guilt over transforming their lives and personalities</a:t>
          </a:r>
          <a:endParaRPr lang="en-US" dirty="0"/>
        </a:p>
      </dgm:t>
    </dgm:pt>
    <dgm:pt modelId="{23418F16-00F6-4D32-8E37-8DB4F04243D4}" type="parTrans" cxnId="{FF958940-249E-457E-8F0D-62492119110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3ED2F06-5C1B-49C9-A152-107469952EB1}" type="sibTrans" cxnId="{FF958940-249E-457E-8F0D-62492119110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3AA0373-1F6E-4B6A-8774-DAD5AA9B5524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Life is consumed by the obsession with food refusal in place of freedom</a:t>
          </a:r>
          <a:endParaRPr lang="en-US"/>
        </a:p>
      </dgm:t>
    </dgm:pt>
    <dgm:pt modelId="{54BF0A0E-B88F-45EF-90A0-7AB7F04D9E84}" type="parTrans" cxnId="{432E4B00-48C0-478C-88F2-4A14671CDEE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00BFE2E-9481-4F42-8B78-8F1BF54F7CC6}" type="sibTrans" cxnId="{432E4B00-48C0-478C-88F2-4A14671CDEE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6D59C71-EACE-AE41-9B8B-FF731FC1B5D8}" type="pres">
      <dgm:prSet presAssocID="{B9BFB9A8-B518-465D-B3DF-CB3671B81255}" presName="linear" presStyleCnt="0">
        <dgm:presLayoutVars>
          <dgm:animLvl val="lvl"/>
          <dgm:resizeHandles val="exact"/>
        </dgm:presLayoutVars>
      </dgm:prSet>
      <dgm:spPr/>
    </dgm:pt>
    <dgm:pt modelId="{45FB6A5A-1A00-8148-B722-7F9C9F960967}" type="pres">
      <dgm:prSet presAssocID="{23799581-28B7-4890-930A-8D36121BA1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A59BB2-F0BD-2E40-821A-C6846816F224}" type="pres">
      <dgm:prSet presAssocID="{BD34AB23-53D6-4A30-9B97-FF7B1A717D77}" presName="spacer" presStyleCnt="0"/>
      <dgm:spPr/>
    </dgm:pt>
    <dgm:pt modelId="{06E5BDD3-1B68-5141-B0BD-00C2600650E4}" type="pres">
      <dgm:prSet presAssocID="{069B18EA-FE57-4673-B5FC-87258BBBE1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4B93BA-4C1A-BA42-A24C-A5DB9B1901D8}" type="pres">
      <dgm:prSet presAssocID="{069B18EA-FE57-4673-B5FC-87258BBBE18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32E4B00-48C0-478C-88F2-4A14671CDEE5}" srcId="{069B18EA-FE57-4673-B5FC-87258BBBE18B}" destId="{33AA0373-1F6E-4B6A-8774-DAD5AA9B5524}" srcOrd="4" destOrd="0" parTransId="{54BF0A0E-B88F-45EF-90A0-7AB7F04D9E84}" sibTransId="{E00BFE2E-9481-4F42-8B78-8F1BF54F7CC6}"/>
    <dgm:cxn modelId="{99384710-FEB8-724A-ACC2-1D078F86F472}" type="presOf" srcId="{FF2155CF-86BC-4CB1-9B0F-39C79DF5B1A3}" destId="{EA4B93BA-4C1A-BA42-A24C-A5DB9B1901D8}" srcOrd="0" destOrd="3" presId="urn:microsoft.com/office/officeart/2005/8/layout/vList2"/>
    <dgm:cxn modelId="{214BC41F-D96E-A449-B607-666C0FC07AA3}" type="presOf" srcId="{3CC7E36E-E1DC-4E2F-9700-C7DCCA991371}" destId="{EA4B93BA-4C1A-BA42-A24C-A5DB9B1901D8}" srcOrd="0" destOrd="2" presId="urn:microsoft.com/office/officeart/2005/8/layout/vList2"/>
    <dgm:cxn modelId="{FF958940-249E-457E-8F0D-62492119110E}" srcId="{069B18EA-FE57-4673-B5FC-87258BBBE18B}" destId="{FF2155CF-86BC-4CB1-9B0F-39C79DF5B1A3}" srcOrd="3" destOrd="0" parTransId="{23418F16-00F6-4D32-8E37-8DB4F04243D4}" sibTransId="{A3ED2F06-5C1B-49C9-A152-107469952EB1}"/>
    <dgm:cxn modelId="{349D254A-CEFC-4A78-A0AB-24F303587BB0}" srcId="{B9BFB9A8-B518-465D-B3DF-CB3671B81255}" destId="{23799581-28B7-4890-930A-8D36121BA1D0}" srcOrd="0" destOrd="0" parTransId="{F7729F93-DDA6-4B5B-9406-74ACCDC169DF}" sibTransId="{BD34AB23-53D6-4A30-9B97-FF7B1A717D77}"/>
    <dgm:cxn modelId="{A368574D-C198-4AAA-ADEF-8885B7550DDC}" srcId="{069B18EA-FE57-4673-B5FC-87258BBBE18B}" destId="{E2CC965A-9ED5-4822-88B7-26DCC12A0223}" srcOrd="1" destOrd="0" parTransId="{68997F65-677D-4357-9208-78AAACAA97F9}" sibTransId="{80C784E1-4584-4C0D-8D3A-3B0B2638A0DA}"/>
    <dgm:cxn modelId="{73803E4F-9BF0-7148-89DA-6493CBBF41B8}" type="presOf" srcId="{E2CC965A-9ED5-4822-88B7-26DCC12A0223}" destId="{EA4B93BA-4C1A-BA42-A24C-A5DB9B1901D8}" srcOrd="0" destOrd="1" presId="urn:microsoft.com/office/officeart/2005/8/layout/vList2"/>
    <dgm:cxn modelId="{D8D12950-50DB-234D-A1F2-C15A2C721F72}" type="presOf" srcId="{BDA7F79E-EA9F-48FE-8CF3-11DB5983C779}" destId="{EA4B93BA-4C1A-BA42-A24C-A5DB9B1901D8}" srcOrd="0" destOrd="0" presId="urn:microsoft.com/office/officeart/2005/8/layout/vList2"/>
    <dgm:cxn modelId="{9BD83975-BF39-2F4B-9E50-4164A5668203}" type="presOf" srcId="{33AA0373-1F6E-4B6A-8774-DAD5AA9B5524}" destId="{EA4B93BA-4C1A-BA42-A24C-A5DB9B1901D8}" srcOrd="0" destOrd="4" presId="urn:microsoft.com/office/officeart/2005/8/layout/vList2"/>
    <dgm:cxn modelId="{DA526894-AD66-466A-9D66-15FBEF4F9E74}" srcId="{B9BFB9A8-B518-465D-B3DF-CB3671B81255}" destId="{069B18EA-FE57-4673-B5FC-87258BBBE18B}" srcOrd="1" destOrd="0" parTransId="{5AABBCAC-883C-4F04-B11D-A700FE9DFC36}" sibTransId="{D89439EB-697C-4C34-B2A8-32DF49F2C988}"/>
    <dgm:cxn modelId="{435AF699-B46A-0E4B-8C38-EDAF58C278A3}" type="presOf" srcId="{23799581-28B7-4890-930A-8D36121BA1D0}" destId="{45FB6A5A-1A00-8148-B722-7F9C9F960967}" srcOrd="0" destOrd="0" presId="urn:microsoft.com/office/officeart/2005/8/layout/vList2"/>
    <dgm:cxn modelId="{6823BDA9-8885-D44B-A21D-A3D2C0AC1BAD}" type="presOf" srcId="{069B18EA-FE57-4673-B5FC-87258BBBE18B}" destId="{06E5BDD3-1B68-5141-B0BD-00C2600650E4}" srcOrd="0" destOrd="0" presId="urn:microsoft.com/office/officeart/2005/8/layout/vList2"/>
    <dgm:cxn modelId="{E469FAAD-F19D-417B-9B3E-78F361FB72C2}" srcId="{069B18EA-FE57-4673-B5FC-87258BBBE18B}" destId="{3CC7E36E-E1DC-4E2F-9700-C7DCCA991371}" srcOrd="2" destOrd="0" parTransId="{DC41A359-CB42-40F9-9D0E-B3B196A37ECF}" sibTransId="{39F0901B-7FC1-4F6D-8B1E-A1610A98BBD1}"/>
    <dgm:cxn modelId="{7D5FD6D8-986A-46BD-BFA0-6A15B2B496F0}" srcId="{069B18EA-FE57-4673-B5FC-87258BBBE18B}" destId="{BDA7F79E-EA9F-48FE-8CF3-11DB5983C779}" srcOrd="0" destOrd="0" parTransId="{204D938D-AA65-41BD-8445-C3375506FDE9}" sibTransId="{888A2196-DA4D-46F8-9A5B-7781124BF835}"/>
    <dgm:cxn modelId="{91172BF6-F4BD-CA46-B45D-BBCBCE1162B9}" type="presOf" srcId="{B9BFB9A8-B518-465D-B3DF-CB3671B81255}" destId="{E6D59C71-EACE-AE41-9B8B-FF731FC1B5D8}" srcOrd="0" destOrd="0" presId="urn:microsoft.com/office/officeart/2005/8/layout/vList2"/>
    <dgm:cxn modelId="{0AA74100-AFBD-0B49-A761-043DE314EAAE}" type="presParOf" srcId="{E6D59C71-EACE-AE41-9B8B-FF731FC1B5D8}" destId="{45FB6A5A-1A00-8148-B722-7F9C9F960967}" srcOrd="0" destOrd="0" presId="urn:microsoft.com/office/officeart/2005/8/layout/vList2"/>
    <dgm:cxn modelId="{32EB978F-6A22-9C4A-9824-1E5B5BEDF54A}" type="presParOf" srcId="{E6D59C71-EACE-AE41-9B8B-FF731FC1B5D8}" destId="{80A59BB2-F0BD-2E40-821A-C6846816F224}" srcOrd="1" destOrd="0" presId="urn:microsoft.com/office/officeart/2005/8/layout/vList2"/>
    <dgm:cxn modelId="{CDEA5B04-D8D2-1149-88A9-40B686080536}" type="presParOf" srcId="{E6D59C71-EACE-AE41-9B8B-FF731FC1B5D8}" destId="{06E5BDD3-1B68-5141-B0BD-00C2600650E4}" srcOrd="2" destOrd="0" presId="urn:microsoft.com/office/officeart/2005/8/layout/vList2"/>
    <dgm:cxn modelId="{3F5E3D1B-4E74-5549-B282-166EF0480F42}" type="presParOf" srcId="{E6D59C71-EACE-AE41-9B8B-FF731FC1B5D8}" destId="{EA4B93BA-4C1A-BA42-A24C-A5DB9B1901D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C0D8E5-EF09-4DA4-B325-5ECE8C0E5F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770E53-2BAA-4BB6-B6F3-FFE9A6BD684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800" b="0" i="0" u="sng" baseline="0"/>
            <a:t>Kim Chernin (1986)</a:t>
          </a:r>
          <a:endParaRPr lang="en-US" sz="1800"/>
        </a:p>
      </dgm:t>
    </dgm:pt>
    <dgm:pt modelId="{5E6022BE-ACF0-478E-9A55-F744849C8930}" type="parTrans" cxnId="{220DA6D8-5D2E-4A39-A9CD-ED965C8AD2E6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09ED5EF1-E483-4B25-8786-53B1E5CD7E7A}" type="sibTrans" cxnId="{220DA6D8-5D2E-4A39-A9CD-ED965C8AD2E6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6FCFA3EE-2D48-4D6A-A5AD-43A1C869B23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800" b="0" i="0" u="sng" baseline="0"/>
            <a:t>The mother-daughter relationship</a:t>
          </a:r>
          <a:endParaRPr lang="en-US" sz="1800"/>
        </a:p>
      </dgm:t>
    </dgm:pt>
    <dgm:pt modelId="{3F12A90B-6CE0-4A70-B0EA-450E433226F7}" type="parTrans" cxnId="{FE61127A-3518-4043-AA6F-1730AED68097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3697F257-31D1-4A81-ABA5-B279F837C80B}" type="sibTrans" cxnId="{FE61127A-3518-4043-AA6F-1730AED68097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E5A111B8-6EF3-4AA2-95A5-8E1E3C4B069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800" b="0" i="0" baseline="0"/>
            <a:t>Eating disorders are an expression of identity confusion</a:t>
          </a:r>
          <a:endParaRPr lang="en-US" sz="1800"/>
        </a:p>
      </dgm:t>
    </dgm:pt>
    <dgm:pt modelId="{D37AD1C8-9FE3-4980-B8F3-64B03CAB01C1}" type="parTrans" cxnId="{42E1C8DD-7D2E-43F8-A28D-4991A7C0430B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70791334-A8DC-42BF-966A-88F271D7B210}" type="sibTrans" cxnId="{42E1C8DD-7D2E-43F8-A28D-4991A7C0430B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C837CEA5-12BD-4CB7-B5C7-34C12C52A40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800" b="0" i="0" baseline="0"/>
            <a:t>The search for identity and self-hood</a:t>
          </a:r>
          <a:endParaRPr lang="en-US" sz="1800"/>
        </a:p>
      </dgm:t>
    </dgm:pt>
    <dgm:pt modelId="{57281CAD-09BD-4473-AD23-4E44DFB3AA57}" type="parTrans" cxnId="{CD17FFA2-05B2-47BD-B3E9-DB4C67A753D9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E59A1895-8143-4C83-9AD0-F12A98575E0E}" type="sibTrans" cxnId="{CD17FFA2-05B2-47BD-B3E9-DB4C67A753D9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B81991BE-450A-4CBD-8FF8-50DAE0A35FE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800" b="0" i="0" baseline="0"/>
            <a:t>The daughter’s struggle to separate from the mother</a:t>
          </a:r>
          <a:endParaRPr lang="en-US" sz="1800"/>
        </a:p>
      </dgm:t>
    </dgm:pt>
    <dgm:pt modelId="{5BF5B510-1849-477E-9110-A6D58654514E}" type="parTrans" cxnId="{7CFF88A9-F51B-4ACC-AE11-DA7144E3683F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6E8B02CF-D9B2-436C-9194-67096DD7F8F6}" type="sibTrans" cxnId="{7CFF88A9-F51B-4ACC-AE11-DA7144E3683F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8128ADC2-815B-495B-BC48-FABB5895DAF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800" b="0" i="0" baseline="0" dirty="0"/>
            <a:t>Self-development = surpassing your mother</a:t>
          </a:r>
          <a:endParaRPr lang="en-US" sz="1800" dirty="0"/>
        </a:p>
      </dgm:t>
    </dgm:pt>
    <dgm:pt modelId="{1CCA6CAA-8D04-4CE5-A147-DF4237D7F1D9}" type="parTrans" cxnId="{EC8980B1-0240-4C0D-B0A4-AB1C0BB9C8ED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CE064F3F-429E-433D-91BD-EB2C5F0590C6}" type="sibTrans" cxnId="{EC8980B1-0240-4C0D-B0A4-AB1C0BB9C8ED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90064082-DF47-4F95-8451-ED111E34189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1800" b="0" i="0" baseline="0"/>
            <a:t>Mother is ambivalent about her daughter’s opportunities (rage vs. guilt)</a:t>
          </a:r>
          <a:endParaRPr lang="en-US" sz="1800"/>
        </a:p>
      </dgm:t>
    </dgm:pt>
    <dgm:pt modelId="{C8345F05-0253-442C-9860-36A8AD55E641}" type="parTrans" cxnId="{80AD626E-D673-4EC0-9F2F-F6B95F78B591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09AFBB57-6541-449B-9A18-E795B434CE5B}" type="sibTrans" cxnId="{80AD626E-D673-4EC0-9F2F-F6B95F78B591}">
      <dgm:prSet/>
      <dgm:spPr/>
      <dgm:t>
        <a:bodyPr/>
        <a:lstStyle/>
        <a:p>
          <a:pPr>
            <a:lnSpc>
              <a:spcPct val="150000"/>
            </a:lnSpc>
          </a:pPr>
          <a:endParaRPr lang="en-US" sz="1800"/>
        </a:p>
      </dgm:t>
    </dgm:pt>
    <dgm:pt modelId="{91B0B1C5-33CD-DC4B-A3F3-1E1D29422979}" type="pres">
      <dgm:prSet presAssocID="{FAC0D8E5-EF09-4DA4-B325-5ECE8C0E5FC7}" presName="linear" presStyleCnt="0">
        <dgm:presLayoutVars>
          <dgm:animLvl val="lvl"/>
          <dgm:resizeHandles val="exact"/>
        </dgm:presLayoutVars>
      </dgm:prSet>
      <dgm:spPr/>
    </dgm:pt>
    <dgm:pt modelId="{8CB8DCE4-A13F-7348-8B14-B8E94BE2D35B}" type="pres">
      <dgm:prSet presAssocID="{AE770E53-2BAA-4BB6-B6F3-FFE9A6BD68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6DCE4D-442D-BF4B-BC71-3B64EF067827}" type="pres">
      <dgm:prSet presAssocID="{09ED5EF1-E483-4B25-8786-53B1E5CD7E7A}" presName="spacer" presStyleCnt="0"/>
      <dgm:spPr/>
    </dgm:pt>
    <dgm:pt modelId="{A453577E-11B1-9F4A-84A2-FFAAC88B28EC}" type="pres">
      <dgm:prSet presAssocID="{6FCFA3EE-2D48-4D6A-A5AD-43A1C869B2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7D9A96-F16E-D443-9AA5-83F876E9D08D}" type="pres">
      <dgm:prSet presAssocID="{6FCFA3EE-2D48-4D6A-A5AD-43A1C869B23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DAE3910-FC94-AE45-95AD-7E79C837BDE6}" type="presOf" srcId="{B81991BE-450A-4CBD-8FF8-50DAE0A35FE4}" destId="{AD7D9A96-F16E-D443-9AA5-83F876E9D08D}" srcOrd="0" destOrd="2" presId="urn:microsoft.com/office/officeart/2005/8/layout/vList2"/>
    <dgm:cxn modelId="{AF7ADC25-8818-014C-99E3-BFA70C8ED03C}" type="presOf" srcId="{90064082-DF47-4F95-8451-ED111E34189A}" destId="{AD7D9A96-F16E-D443-9AA5-83F876E9D08D}" srcOrd="0" destOrd="4" presId="urn:microsoft.com/office/officeart/2005/8/layout/vList2"/>
    <dgm:cxn modelId="{554B0848-E2B2-A04E-9A6C-3A75547D31CE}" type="presOf" srcId="{AE770E53-2BAA-4BB6-B6F3-FFE9A6BD684C}" destId="{8CB8DCE4-A13F-7348-8B14-B8E94BE2D35B}" srcOrd="0" destOrd="0" presId="urn:microsoft.com/office/officeart/2005/8/layout/vList2"/>
    <dgm:cxn modelId="{80AD626E-D673-4EC0-9F2F-F6B95F78B591}" srcId="{6FCFA3EE-2D48-4D6A-A5AD-43A1C869B234}" destId="{90064082-DF47-4F95-8451-ED111E34189A}" srcOrd="4" destOrd="0" parTransId="{C8345F05-0253-442C-9860-36A8AD55E641}" sibTransId="{09AFBB57-6541-449B-9A18-E795B434CE5B}"/>
    <dgm:cxn modelId="{62FDEA4E-F847-2840-8DC3-D5942C669717}" type="presOf" srcId="{8128ADC2-815B-495B-BC48-FABB5895DAF1}" destId="{AD7D9A96-F16E-D443-9AA5-83F876E9D08D}" srcOrd="0" destOrd="3" presId="urn:microsoft.com/office/officeart/2005/8/layout/vList2"/>
    <dgm:cxn modelId="{FE61127A-3518-4043-AA6F-1730AED68097}" srcId="{FAC0D8E5-EF09-4DA4-B325-5ECE8C0E5FC7}" destId="{6FCFA3EE-2D48-4D6A-A5AD-43A1C869B234}" srcOrd="1" destOrd="0" parTransId="{3F12A90B-6CE0-4A70-B0EA-450E433226F7}" sibTransId="{3697F257-31D1-4A81-ABA5-B279F837C80B}"/>
    <dgm:cxn modelId="{1BDFF780-5FAF-2F4F-9C88-A23879BA75A4}" type="presOf" srcId="{E5A111B8-6EF3-4AA2-95A5-8E1E3C4B0693}" destId="{AD7D9A96-F16E-D443-9AA5-83F876E9D08D}" srcOrd="0" destOrd="0" presId="urn:microsoft.com/office/officeart/2005/8/layout/vList2"/>
    <dgm:cxn modelId="{CD17FFA2-05B2-47BD-B3E9-DB4C67A753D9}" srcId="{6FCFA3EE-2D48-4D6A-A5AD-43A1C869B234}" destId="{C837CEA5-12BD-4CB7-B5C7-34C12C52A40D}" srcOrd="1" destOrd="0" parTransId="{57281CAD-09BD-4473-AD23-4E44DFB3AA57}" sibTransId="{E59A1895-8143-4C83-9AD0-F12A98575E0E}"/>
    <dgm:cxn modelId="{7CFF88A9-F51B-4ACC-AE11-DA7144E3683F}" srcId="{6FCFA3EE-2D48-4D6A-A5AD-43A1C869B234}" destId="{B81991BE-450A-4CBD-8FF8-50DAE0A35FE4}" srcOrd="2" destOrd="0" parTransId="{5BF5B510-1849-477E-9110-A6D58654514E}" sibTransId="{6E8B02CF-D9B2-436C-9194-67096DD7F8F6}"/>
    <dgm:cxn modelId="{A17BDCAC-59CA-7C4A-BBD1-41495F29A481}" type="presOf" srcId="{C837CEA5-12BD-4CB7-B5C7-34C12C52A40D}" destId="{AD7D9A96-F16E-D443-9AA5-83F876E9D08D}" srcOrd="0" destOrd="1" presId="urn:microsoft.com/office/officeart/2005/8/layout/vList2"/>
    <dgm:cxn modelId="{EC8980B1-0240-4C0D-B0A4-AB1C0BB9C8ED}" srcId="{6FCFA3EE-2D48-4D6A-A5AD-43A1C869B234}" destId="{8128ADC2-815B-495B-BC48-FABB5895DAF1}" srcOrd="3" destOrd="0" parTransId="{1CCA6CAA-8D04-4CE5-A147-DF4237D7F1D9}" sibTransId="{CE064F3F-429E-433D-91BD-EB2C5F0590C6}"/>
    <dgm:cxn modelId="{220DA6D8-5D2E-4A39-A9CD-ED965C8AD2E6}" srcId="{FAC0D8E5-EF09-4DA4-B325-5ECE8C0E5FC7}" destId="{AE770E53-2BAA-4BB6-B6F3-FFE9A6BD684C}" srcOrd="0" destOrd="0" parTransId="{5E6022BE-ACF0-478E-9A55-F744849C8930}" sibTransId="{09ED5EF1-E483-4B25-8786-53B1E5CD7E7A}"/>
    <dgm:cxn modelId="{42E1C8DD-7D2E-43F8-A28D-4991A7C0430B}" srcId="{6FCFA3EE-2D48-4D6A-A5AD-43A1C869B234}" destId="{E5A111B8-6EF3-4AA2-95A5-8E1E3C4B0693}" srcOrd="0" destOrd="0" parTransId="{D37AD1C8-9FE3-4980-B8F3-64B03CAB01C1}" sibTransId="{70791334-A8DC-42BF-966A-88F271D7B210}"/>
    <dgm:cxn modelId="{6179F4ED-028A-C34A-9388-2AEFB2CB6AB9}" type="presOf" srcId="{FAC0D8E5-EF09-4DA4-B325-5ECE8C0E5FC7}" destId="{91B0B1C5-33CD-DC4B-A3F3-1E1D29422979}" srcOrd="0" destOrd="0" presId="urn:microsoft.com/office/officeart/2005/8/layout/vList2"/>
    <dgm:cxn modelId="{BF5AB0FE-C002-434C-B677-7A05DC0CAA01}" type="presOf" srcId="{6FCFA3EE-2D48-4D6A-A5AD-43A1C869B234}" destId="{A453577E-11B1-9F4A-84A2-FFAAC88B28EC}" srcOrd="0" destOrd="0" presId="urn:microsoft.com/office/officeart/2005/8/layout/vList2"/>
    <dgm:cxn modelId="{B2AA9AB9-4C53-8C49-AE68-1DAF5B1FDEBA}" type="presParOf" srcId="{91B0B1C5-33CD-DC4B-A3F3-1E1D29422979}" destId="{8CB8DCE4-A13F-7348-8B14-B8E94BE2D35B}" srcOrd="0" destOrd="0" presId="urn:microsoft.com/office/officeart/2005/8/layout/vList2"/>
    <dgm:cxn modelId="{FBE50D68-9ED2-C84D-ADC3-F894645D20DB}" type="presParOf" srcId="{91B0B1C5-33CD-DC4B-A3F3-1E1D29422979}" destId="{BF6DCE4D-442D-BF4B-BC71-3B64EF067827}" srcOrd="1" destOrd="0" presId="urn:microsoft.com/office/officeart/2005/8/layout/vList2"/>
    <dgm:cxn modelId="{67876483-3B91-F641-82D0-49A35770F289}" type="presParOf" srcId="{91B0B1C5-33CD-DC4B-A3F3-1E1D29422979}" destId="{A453577E-11B1-9F4A-84A2-FFAAC88B28EC}" srcOrd="2" destOrd="0" presId="urn:microsoft.com/office/officeart/2005/8/layout/vList2"/>
    <dgm:cxn modelId="{259D154C-F3F5-2F4E-9DB8-34B53CA85FCA}" type="presParOf" srcId="{91B0B1C5-33CD-DC4B-A3F3-1E1D29422979}" destId="{AD7D9A96-F16E-D443-9AA5-83F876E9D08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68BB2E-FD61-4CA5-AC2A-334ABCB307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A2D3E8-3FFC-466A-B7AB-528594B1691A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Shifting the focus of therapy from the individual onto the social context in which the symptoms emerged</a:t>
          </a:r>
          <a:endParaRPr lang="en-US"/>
        </a:p>
      </dgm:t>
    </dgm:pt>
    <dgm:pt modelId="{16E431AD-179C-4969-9745-57A856B427E9}" type="parTrans" cxnId="{6F27CAED-C8B0-47AD-A645-9277503EFCC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71A43A7-F521-41CC-AF10-85CBE8AB468D}" type="sibTrans" cxnId="{6F27CAED-C8B0-47AD-A645-9277503EFCC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D42D16D-4A7F-4350-9FAB-A0067831F42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Creates an understanding of food refusal</a:t>
          </a:r>
          <a:endParaRPr lang="en-US"/>
        </a:p>
      </dgm:t>
    </dgm:pt>
    <dgm:pt modelId="{245F5552-41AE-4437-A9F0-6DC2539C60F8}" type="parTrans" cxnId="{9E8747B6-56AC-44D9-8C4E-05D1E2340EE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C3125F1-37B5-462A-B767-E87777E2B1C3}" type="sibTrans" cxnId="{9E8747B6-56AC-44D9-8C4E-05D1E2340EE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804C93A-136F-463C-9C00-E00F9CF51A3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Recognises that eating disorders are the result of oppression of women within our culture</a:t>
          </a:r>
          <a:endParaRPr lang="en-US"/>
        </a:p>
      </dgm:t>
    </dgm:pt>
    <dgm:pt modelId="{ED6FC671-91F4-4434-98E7-AC6BFE255A43}" type="parTrans" cxnId="{9168E519-575E-4C63-9C63-2A26634DF21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2937EDA-5BE7-49EB-820E-22EE3567D2CC}" type="sibTrans" cxnId="{9168E519-575E-4C63-9C63-2A26634DF21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AA32D11-A38B-4C99-878C-3F487D8B21BE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Explores contradictory social roles</a:t>
          </a:r>
          <a:endParaRPr lang="en-US"/>
        </a:p>
      </dgm:t>
    </dgm:pt>
    <dgm:pt modelId="{1408917D-9B84-4038-B653-6CB6FF753C24}" type="parTrans" cxnId="{A4307D1A-8912-43DF-B6CD-15EAD4C7269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CA193436-F211-4DC4-85B4-2A10CC103E34}" type="sibTrans" cxnId="{A4307D1A-8912-43DF-B6CD-15EAD4C7269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F95C94F-0F0C-444B-9F63-7D9F33FDD2BE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Explores overidentification with caretaking roles </a:t>
          </a:r>
          <a:endParaRPr lang="en-US"/>
        </a:p>
      </dgm:t>
    </dgm:pt>
    <dgm:pt modelId="{4CB0F020-F9C2-4E51-B569-4D7C16AE88D6}" type="parTrans" cxnId="{7FB96016-94EC-4FBF-BAED-43FF2E481CB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3B76BF2-4011-481F-9743-65F596F393CA}" type="sibTrans" cxnId="{7FB96016-94EC-4FBF-BAED-43FF2E481CB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F256A11-B749-4E13-BFD5-A5FB4CA8553E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Explores identification with cultural ideal of thinness</a:t>
          </a:r>
          <a:endParaRPr lang="en-US"/>
        </a:p>
      </dgm:t>
    </dgm:pt>
    <dgm:pt modelId="{B660A77B-529B-419C-8025-AAEE01096D8F}" type="parTrans" cxnId="{0AAA78CA-62A3-4408-BDF6-C1CC335D579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21BA35E-BFB0-4D70-BEEF-CB869AB62070}" type="sibTrans" cxnId="{0AAA78CA-62A3-4408-BDF6-C1CC335D579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75A9C07-04AC-445E-B98B-D485A165F8E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Emphasises the need for social change</a:t>
          </a:r>
          <a:endParaRPr lang="en-US" dirty="0"/>
        </a:p>
      </dgm:t>
    </dgm:pt>
    <dgm:pt modelId="{E799AD17-A8EA-4A76-91B3-DAB30AD0ED77}" type="parTrans" cxnId="{A263E2F4-4673-4401-822A-62B2D2A7F32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6EC4AE6-CE95-44FB-9E0C-F19D24265F3B}" type="sibTrans" cxnId="{A263E2F4-4673-4401-822A-62B2D2A7F32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EE265C3-9FCD-4743-AA6E-02DE2F59256D}" type="pres">
      <dgm:prSet presAssocID="{E568BB2E-FD61-4CA5-AC2A-334ABCB3070E}" presName="linear" presStyleCnt="0">
        <dgm:presLayoutVars>
          <dgm:animLvl val="lvl"/>
          <dgm:resizeHandles val="exact"/>
        </dgm:presLayoutVars>
      </dgm:prSet>
      <dgm:spPr/>
    </dgm:pt>
    <dgm:pt modelId="{2BC025AA-BA15-8641-9585-05B7AB7C8495}" type="pres">
      <dgm:prSet presAssocID="{BBA2D3E8-3FFC-466A-B7AB-528594B1691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26CCA8C-E6CF-0942-A30B-267B89745510}" type="pres">
      <dgm:prSet presAssocID="{BBA2D3E8-3FFC-466A-B7AB-528594B169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FB96016-94EC-4FBF-BAED-43FF2E481CBF}" srcId="{BBA2D3E8-3FFC-466A-B7AB-528594B1691A}" destId="{4F95C94F-0F0C-444B-9F63-7D9F33FDD2BE}" srcOrd="3" destOrd="0" parTransId="{4CB0F020-F9C2-4E51-B569-4D7C16AE88D6}" sibTransId="{73B76BF2-4011-481F-9743-65F596F393CA}"/>
    <dgm:cxn modelId="{9168E519-575E-4C63-9C63-2A26634DF21B}" srcId="{BBA2D3E8-3FFC-466A-B7AB-528594B1691A}" destId="{2804C93A-136F-463C-9C00-E00F9CF51A33}" srcOrd="1" destOrd="0" parTransId="{ED6FC671-91F4-4434-98E7-AC6BFE255A43}" sibTransId="{42937EDA-5BE7-49EB-820E-22EE3567D2CC}"/>
    <dgm:cxn modelId="{A4307D1A-8912-43DF-B6CD-15EAD4C7269B}" srcId="{BBA2D3E8-3FFC-466A-B7AB-528594B1691A}" destId="{9AA32D11-A38B-4C99-878C-3F487D8B21BE}" srcOrd="2" destOrd="0" parTransId="{1408917D-9B84-4038-B653-6CB6FF753C24}" sibTransId="{CA193436-F211-4DC4-85B4-2A10CC103E34}"/>
    <dgm:cxn modelId="{9EA49F2F-B45F-E64E-A3E8-E67A92AB8807}" type="presOf" srcId="{5F256A11-B749-4E13-BFD5-A5FB4CA8553E}" destId="{026CCA8C-E6CF-0942-A30B-267B89745510}" srcOrd="0" destOrd="4" presId="urn:microsoft.com/office/officeart/2005/8/layout/vList2"/>
    <dgm:cxn modelId="{E43E2B5C-E58B-0D4F-8883-1BB0BE41B8F6}" type="presOf" srcId="{BBA2D3E8-3FFC-466A-B7AB-528594B1691A}" destId="{2BC025AA-BA15-8641-9585-05B7AB7C8495}" srcOrd="0" destOrd="0" presId="urn:microsoft.com/office/officeart/2005/8/layout/vList2"/>
    <dgm:cxn modelId="{81D00C61-5BED-4F4C-9B08-4D2B835DB166}" type="presOf" srcId="{9AA32D11-A38B-4C99-878C-3F487D8B21BE}" destId="{026CCA8C-E6CF-0942-A30B-267B89745510}" srcOrd="0" destOrd="2" presId="urn:microsoft.com/office/officeart/2005/8/layout/vList2"/>
    <dgm:cxn modelId="{D24BA66D-E00F-A34C-9E5C-DB65CD07BCA2}" type="presOf" srcId="{4F95C94F-0F0C-444B-9F63-7D9F33FDD2BE}" destId="{026CCA8C-E6CF-0942-A30B-267B89745510}" srcOrd="0" destOrd="3" presId="urn:microsoft.com/office/officeart/2005/8/layout/vList2"/>
    <dgm:cxn modelId="{97534A52-44AA-944D-B6D9-9BA290804114}" type="presOf" srcId="{AD42D16D-4A7F-4350-9FAB-A0067831F426}" destId="{026CCA8C-E6CF-0942-A30B-267B89745510}" srcOrd="0" destOrd="0" presId="urn:microsoft.com/office/officeart/2005/8/layout/vList2"/>
    <dgm:cxn modelId="{276437A3-1416-284B-873F-2AB3DB53725F}" type="presOf" srcId="{F75A9C07-04AC-445E-B98B-D485A165F8E3}" destId="{026CCA8C-E6CF-0942-A30B-267B89745510}" srcOrd="0" destOrd="5" presId="urn:microsoft.com/office/officeart/2005/8/layout/vList2"/>
    <dgm:cxn modelId="{9E8747B6-56AC-44D9-8C4E-05D1E2340EE2}" srcId="{BBA2D3E8-3FFC-466A-B7AB-528594B1691A}" destId="{AD42D16D-4A7F-4350-9FAB-A0067831F426}" srcOrd="0" destOrd="0" parTransId="{245F5552-41AE-4437-A9F0-6DC2539C60F8}" sibTransId="{FC3125F1-37B5-462A-B767-E87777E2B1C3}"/>
    <dgm:cxn modelId="{82E9F6C4-3F32-8747-BFA7-54FC1EB1E073}" type="presOf" srcId="{2804C93A-136F-463C-9C00-E00F9CF51A33}" destId="{026CCA8C-E6CF-0942-A30B-267B89745510}" srcOrd="0" destOrd="1" presId="urn:microsoft.com/office/officeart/2005/8/layout/vList2"/>
    <dgm:cxn modelId="{0AAA78CA-62A3-4408-BDF6-C1CC335D5794}" srcId="{BBA2D3E8-3FFC-466A-B7AB-528594B1691A}" destId="{5F256A11-B749-4E13-BFD5-A5FB4CA8553E}" srcOrd="4" destOrd="0" parTransId="{B660A77B-529B-419C-8025-AAEE01096D8F}" sibTransId="{B21BA35E-BFB0-4D70-BEEF-CB869AB62070}"/>
    <dgm:cxn modelId="{6D6B52EA-26D8-7243-9281-14C54D3C6849}" type="presOf" srcId="{E568BB2E-FD61-4CA5-AC2A-334ABCB3070E}" destId="{3EE265C3-9FCD-4743-AA6E-02DE2F59256D}" srcOrd="0" destOrd="0" presId="urn:microsoft.com/office/officeart/2005/8/layout/vList2"/>
    <dgm:cxn modelId="{6F27CAED-C8B0-47AD-A645-9277503EFCCA}" srcId="{E568BB2E-FD61-4CA5-AC2A-334ABCB3070E}" destId="{BBA2D3E8-3FFC-466A-B7AB-528594B1691A}" srcOrd="0" destOrd="0" parTransId="{16E431AD-179C-4969-9745-57A856B427E9}" sibTransId="{571A43A7-F521-41CC-AF10-85CBE8AB468D}"/>
    <dgm:cxn modelId="{A263E2F4-4673-4401-822A-62B2D2A7F320}" srcId="{BBA2D3E8-3FFC-466A-B7AB-528594B1691A}" destId="{F75A9C07-04AC-445E-B98B-D485A165F8E3}" srcOrd="5" destOrd="0" parTransId="{E799AD17-A8EA-4A76-91B3-DAB30AD0ED77}" sibTransId="{76EC4AE6-CE95-44FB-9E0C-F19D24265F3B}"/>
    <dgm:cxn modelId="{FEF5F504-02C8-D147-BAE1-FCB7649EFDE5}" type="presParOf" srcId="{3EE265C3-9FCD-4743-AA6E-02DE2F59256D}" destId="{2BC025AA-BA15-8641-9585-05B7AB7C8495}" srcOrd="0" destOrd="0" presId="urn:microsoft.com/office/officeart/2005/8/layout/vList2"/>
    <dgm:cxn modelId="{E94547B3-02CB-D045-930C-D22330E236CB}" type="presParOf" srcId="{3EE265C3-9FCD-4743-AA6E-02DE2F59256D}" destId="{026CCA8C-E6CF-0942-A30B-267B897455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F85620-5CDF-4DFA-AD2D-529A3BCAAE42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C00D05-B698-4ECD-8D9A-DAE08FC5286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u="sng" baseline="0"/>
            <a:t>Julie Hepworth (1999): A Critique of Feminist Theories</a:t>
          </a:r>
          <a:endParaRPr lang="en-US" sz="2000"/>
        </a:p>
      </dgm:t>
    </dgm:pt>
    <dgm:pt modelId="{09616240-1911-40E9-98A8-AFB3C1C36553}" type="parTrans" cxnId="{661048BB-8B2B-41E3-ABE2-5D257DB803BB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A1DD1EF0-570F-4EF9-BB2B-4842F51B3F76}" type="sibTrans" cxnId="{661048BB-8B2B-41E3-ABE2-5D257DB803BB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D7D66AA8-3CBC-433E-9C99-4C13B613C87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1" i="0" baseline="0"/>
            <a:t>The centrality of the mother-daughter relationship</a:t>
          </a:r>
          <a:endParaRPr lang="en-US" sz="2000"/>
        </a:p>
      </dgm:t>
    </dgm:pt>
    <dgm:pt modelId="{C93BDDFC-5CC3-4A4A-B546-E3166D74F7A3}" type="parTrans" cxnId="{49EC1FE7-700C-43AE-8D43-07DA6AAE9131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DB1FE497-96EE-4932-965B-7F5B4CA9ECD2}" type="sibTrans" cxnId="{49EC1FE7-700C-43AE-8D43-07DA6AAE9131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5524669E-A2DE-4F61-9A79-3D2617FE481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baseline="0"/>
            <a:t>Father-daughter relationship excluded</a:t>
          </a:r>
          <a:endParaRPr lang="en-US" sz="2000"/>
        </a:p>
      </dgm:t>
    </dgm:pt>
    <dgm:pt modelId="{654F28A5-2E1E-4D57-A685-6FD89E9444CA}" type="parTrans" cxnId="{64E40F9F-AD80-4026-B24E-B2CFA8107CDE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BDC7764A-056A-4751-98C5-9C82836A8571}" type="sibTrans" cxnId="{64E40F9F-AD80-4026-B24E-B2CFA8107CDE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112C58A5-2F9B-4174-AA50-C387920447A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baseline="0"/>
            <a:t>The relationship between eating disorders and sexual abuse not examined</a:t>
          </a:r>
          <a:endParaRPr lang="en-US" sz="2000"/>
        </a:p>
      </dgm:t>
    </dgm:pt>
    <dgm:pt modelId="{455652A1-9C5F-4E6A-B848-625548ECD3F1}" type="parTrans" cxnId="{178A25DB-8A13-4EE1-AF57-4B47E83C425E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1631E688-F8B0-4E7A-B782-F4AA8E6E664C}" type="sibTrans" cxnId="{178A25DB-8A13-4EE1-AF57-4B47E83C425E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0AA604D5-7D67-4BFE-80EF-E3F83617CF1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baseline="0"/>
            <a:t>‘family’ is equated with ‘mother’</a:t>
          </a:r>
          <a:endParaRPr lang="en-US" sz="2000"/>
        </a:p>
      </dgm:t>
    </dgm:pt>
    <dgm:pt modelId="{3223564E-98A4-4083-BE44-815D4E2264FD}" type="parTrans" cxnId="{853553AB-78E5-4A94-8E4D-F53A997744E9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03C3029E-C948-4D47-8569-78726FC2C3D3}" type="sibTrans" cxnId="{853553AB-78E5-4A94-8E4D-F53A997744E9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980CC530-DF84-4D8E-BD6C-380D927356C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baseline="0" dirty="0"/>
            <a:t>Women still positioned as the bedrock of domestic life</a:t>
          </a:r>
          <a:endParaRPr lang="en-US" sz="2000" dirty="0"/>
        </a:p>
      </dgm:t>
    </dgm:pt>
    <dgm:pt modelId="{F431BF7C-E310-4F57-BB6D-CAFA08849627}" type="parTrans" cxnId="{88C36F83-799D-4704-A15D-7D0B97FEA994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8373F305-D3FD-436F-86D7-A7A19F7F4379}" type="sibTrans" cxnId="{88C36F83-799D-4704-A15D-7D0B97FEA994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336A919C-3E62-4935-AF22-F2BA3EE292E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baseline="0"/>
            <a:t>Mothers remain the central link in explaining pathology</a:t>
          </a:r>
          <a:endParaRPr lang="en-US" sz="2000"/>
        </a:p>
      </dgm:t>
    </dgm:pt>
    <dgm:pt modelId="{71BA2C2B-C509-4E0E-8D6C-2F492FD94B97}" type="parTrans" cxnId="{486E2854-8887-4CCC-970A-11F3938D2437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99104224-4457-4F5F-AB3A-515C8B464865}" type="sibTrans" cxnId="{486E2854-8887-4CCC-970A-11F3938D2437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77610F8B-99C4-6E4C-938C-9E05CC4A5D5A}" type="pres">
      <dgm:prSet presAssocID="{F5F85620-5CDF-4DFA-AD2D-529A3BCAAE42}" presName="linear" presStyleCnt="0">
        <dgm:presLayoutVars>
          <dgm:animLvl val="lvl"/>
          <dgm:resizeHandles val="exact"/>
        </dgm:presLayoutVars>
      </dgm:prSet>
      <dgm:spPr/>
    </dgm:pt>
    <dgm:pt modelId="{75381192-5B43-1D47-BAEC-9FADB958CB4F}" type="pres">
      <dgm:prSet presAssocID="{72C00D05-B698-4ECD-8D9A-DAE08FC528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D63EB0-E93A-8B44-86E0-0840D9FC4B59}" type="pres">
      <dgm:prSet presAssocID="{A1DD1EF0-570F-4EF9-BB2B-4842F51B3F76}" presName="spacer" presStyleCnt="0"/>
      <dgm:spPr/>
    </dgm:pt>
    <dgm:pt modelId="{4BB39DA8-FA39-9F4E-BD1B-32CABC67A88E}" type="pres">
      <dgm:prSet presAssocID="{D7D66AA8-3CBC-433E-9C99-4C13B613C8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5AAEE62-F8D2-8E4C-ACA5-995E2B784FA0}" type="pres">
      <dgm:prSet presAssocID="{D7D66AA8-3CBC-433E-9C99-4C13B613C87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29DA28-A95F-4A4D-9E08-7E81C7AB1F48}" type="presOf" srcId="{980CC530-DF84-4D8E-BD6C-380D927356CA}" destId="{05AAEE62-F8D2-8E4C-ACA5-995E2B784FA0}" srcOrd="0" destOrd="3" presId="urn:microsoft.com/office/officeart/2005/8/layout/vList2"/>
    <dgm:cxn modelId="{89BF1B70-E3CB-E840-BC10-F3F86F07C117}" type="presOf" srcId="{F5F85620-5CDF-4DFA-AD2D-529A3BCAAE42}" destId="{77610F8B-99C4-6E4C-938C-9E05CC4A5D5A}" srcOrd="0" destOrd="0" presId="urn:microsoft.com/office/officeart/2005/8/layout/vList2"/>
    <dgm:cxn modelId="{20FECA71-6808-6643-9173-EC92CD1F82F4}" type="presOf" srcId="{5524669E-A2DE-4F61-9A79-3D2617FE4813}" destId="{05AAEE62-F8D2-8E4C-ACA5-995E2B784FA0}" srcOrd="0" destOrd="0" presId="urn:microsoft.com/office/officeart/2005/8/layout/vList2"/>
    <dgm:cxn modelId="{486E2854-8887-4CCC-970A-11F3938D2437}" srcId="{D7D66AA8-3CBC-433E-9C99-4C13B613C871}" destId="{336A919C-3E62-4935-AF22-F2BA3EE292EB}" srcOrd="4" destOrd="0" parTransId="{71BA2C2B-C509-4E0E-8D6C-2F492FD94B97}" sibTransId="{99104224-4457-4F5F-AB3A-515C8B464865}"/>
    <dgm:cxn modelId="{88C36F83-799D-4704-A15D-7D0B97FEA994}" srcId="{D7D66AA8-3CBC-433E-9C99-4C13B613C871}" destId="{980CC530-DF84-4D8E-BD6C-380D927356CA}" srcOrd="3" destOrd="0" parTransId="{F431BF7C-E310-4F57-BB6D-CAFA08849627}" sibTransId="{8373F305-D3FD-436F-86D7-A7A19F7F4379}"/>
    <dgm:cxn modelId="{64E40F9F-AD80-4026-B24E-B2CFA8107CDE}" srcId="{D7D66AA8-3CBC-433E-9C99-4C13B613C871}" destId="{5524669E-A2DE-4F61-9A79-3D2617FE4813}" srcOrd="0" destOrd="0" parTransId="{654F28A5-2E1E-4D57-A685-6FD89E9444CA}" sibTransId="{BDC7764A-056A-4751-98C5-9C82836A8571}"/>
    <dgm:cxn modelId="{853553AB-78E5-4A94-8E4D-F53A997744E9}" srcId="{D7D66AA8-3CBC-433E-9C99-4C13B613C871}" destId="{0AA604D5-7D67-4BFE-80EF-E3F83617CF13}" srcOrd="2" destOrd="0" parTransId="{3223564E-98A4-4083-BE44-815D4E2264FD}" sibTransId="{03C3029E-C948-4D47-8569-78726FC2C3D3}"/>
    <dgm:cxn modelId="{4E07B1AF-C86C-6F49-A7BE-AF016FE3BB3D}" type="presOf" srcId="{72C00D05-B698-4ECD-8D9A-DAE08FC52868}" destId="{75381192-5B43-1D47-BAEC-9FADB958CB4F}" srcOrd="0" destOrd="0" presId="urn:microsoft.com/office/officeart/2005/8/layout/vList2"/>
    <dgm:cxn modelId="{3407BCB5-B86F-2B46-ABFD-87B948BFBD78}" type="presOf" srcId="{112C58A5-2F9B-4174-AA50-C387920447AE}" destId="{05AAEE62-F8D2-8E4C-ACA5-995E2B784FA0}" srcOrd="0" destOrd="1" presId="urn:microsoft.com/office/officeart/2005/8/layout/vList2"/>
    <dgm:cxn modelId="{661048BB-8B2B-41E3-ABE2-5D257DB803BB}" srcId="{F5F85620-5CDF-4DFA-AD2D-529A3BCAAE42}" destId="{72C00D05-B698-4ECD-8D9A-DAE08FC52868}" srcOrd="0" destOrd="0" parTransId="{09616240-1911-40E9-98A8-AFB3C1C36553}" sibTransId="{A1DD1EF0-570F-4EF9-BB2B-4842F51B3F76}"/>
    <dgm:cxn modelId="{68977EBD-09EB-954B-8379-2A2D139DF22E}" type="presOf" srcId="{336A919C-3E62-4935-AF22-F2BA3EE292EB}" destId="{05AAEE62-F8D2-8E4C-ACA5-995E2B784FA0}" srcOrd="0" destOrd="4" presId="urn:microsoft.com/office/officeart/2005/8/layout/vList2"/>
    <dgm:cxn modelId="{178A25DB-8A13-4EE1-AF57-4B47E83C425E}" srcId="{D7D66AA8-3CBC-433E-9C99-4C13B613C871}" destId="{112C58A5-2F9B-4174-AA50-C387920447AE}" srcOrd="1" destOrd="0" parTransId="{455652A1-9C5F-4E6A-B848-625548ECD3F1}" sibTransId="{1631E688-F8B0-4E7A-B782-F4AA8E6E664C}"/>
    <dgm:cxn modelId="{49EC1FE7-700C-43AE-8D43-07DA6AAE9131}" srcId="{F5F85620-5CDF-4DFA-AD2D-529A3BCAAE42}" destId="{D7D66AA8-3CBC-433E-9C99-4C13B613C871}" srcOrd="1" destOrd="0" parTransId="{C93BDDFC-5CC3-4A4A-B546-E3166D74F7A3}" sibTransId="{DB1FE497-96EE-4932-965B-7F5B4CA9ECD2}"/>
    <dgm:cxn modelId="{08610BFE-9178-1842-90A3-8A5ACB150E91}" type="presOf" srcId="{0AA604D5-7D67-4BFE-80EF-E3F83617CF13}" destId="{05AAEE62-F8D2-8E4C-ACA5-995E2B784FA0}" srcOrd="0" destOrd="2" presId="urn:microsoft.com/office/officeart/2005/8/layout/vList2"/>
    <dgm:cxn modelId="{C7BB34FE-BE31-4449-9D06-11228247C53C}" type="presOf" srcId="{D7D66AA8-3CBC-433E-9C99-4C13B613C871}" destId="{4BB39DA8-FA39-9F4E-BD1B-32CABC67A88E}" srcOrd="0" destOrd="0" presId="urn:microsoft.com/office/officeart/2005/8/layout/vList2"/>
    <dgm:cxn modelId="{4672B6E0-EC5D-BF4F-BB6B-B6CF2A23AF8A}" type="presParOf" srcId="{77610F8B-99C4-6E4C-938C-9E05CC4A5D5A}" destId="{75381192-5B43-1D47-BAEC-9FADB958CB4F}" srcOrd="0" destOrd="0" presId="urn:microsoft.com/office/officeart/2005/8/layout/vList2"/>
    <dgm:cxn modelId="{59DFAF2E-B57D-1843-84E8-85721EA56131}" type="presParOf" srcId="{77610F8B-99C4-6E4C-938C-9E05CC4A5D5A}" destId="{87D63EB0-E93A-8B44-86E0-0840D9FC4B59}" srcOrd="1" destOrd="0" presId="urn:microsoft.com/office/officeart/2005/8/layout/vList2"/>
    <dgm:cxn modelId="{7F383DB6-367F-7B44-BB26-D85D71BD193B}" type="presParOf" srcId="{77610F8B-99C4-6E4C-938C-9E05CC4A5D5A}" destId="{4BB39DA8-FA39-9F4E-BD1B-32CABC67A88E}" srcOrd="2" destOrd="0" presId="urn:microsoft.com/office/officeart/2005/8/layout/vList2"/>
    <dgm:cxn modelId="{F7FA5EC2-7D5E-CE4E-A97B-488A746E7451}" type="presParOf" srcId="{77610F8B-99C4-6E4C-938C-9E05CC4A5D5A}" destId="{05AAEE62-F8D2-8E4C-ACA5-995E2B784FA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D0382E-EE6B-4936-B367-96947E9B7F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F7B8CB-B651-433B-AB65-4D9CE95BF8D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u="sng" baseline="0" dirty="0"/>
            <a:t>Julie Hepworth (1999): A Critique of Feminist Theories</a:t>
          </a:r>
          <a:endParaRPr lang="en-US" sz="2000" dirty="0"/>
        </a:p>
      </dgm:t>
    </dgm:pt>
    <dgm:pt modelId="{EF641493-B7CE-4D65-B61E-8534BC58FC72}" type="parTrans" cxnId="{45DC00CE-C2A2-4A9D-BC87-92A0109AE828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67E202B6-EBFF-4B9E-8508-51D96194362B}" type="sibTrans" cxnId="{45DC00CE-C2A2-4A9D-BC87-92A0109AE828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D942FC43-0968-41E9-ABEE-99670DE664F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1" i="0" baseline="0"/>
            <a:t>Anorexia Nervosa as a problem of identity</a:t>
          </a:r>
          <a:endParaRPr lang="en-US" sz="2000"/>
        </a:p>
      </dgm:t>
    </dgm:pt>
    <dgm:pt modelId="{4A79292C-9D9E-48E6-B343-6046A9BFCBEF}" type="parTrans" cxnId="{1B3B8031-30E9-4B04-BA26-24D964BC817A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33EEA268-F7B1-43F7-AE39-F58E71D154FB}" type="sibTrans" cxnId="{1B3B8031-30E9-4B04-BA26-24D964BC817A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39691F1B-3B26-46F3-A9F0-460AED9028A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baseline="0" dirty="0"/>
            <a:t>Locates the pathology within the individual</a:t>
          </a:r>
          <a:endParaRPr lang="en-US" sz="2000" dirty="0"/>
        </a:p>
      </dgm:t>
    </dgm:pt>
    <dgm:pt modelId="{E372BF92-9E0A-412D-BB07-C726E6D5DE69}" type="parTrans" cxnId="{057C6A42-C322-4539-A295-5B308CCF28AF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731D8809-BB88-4868-9F2D-C0BE9CB3C87F}" type="sibTrans" cxnId="{057C6A42-C322-4539-A295-5B308CCF28AF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99696A6C-A389-4500-9C5D-DFD6D5E7D47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baseline="0"/>
            <a:t>Reduces the explanation to an ‘identity crisis’</a:t>
          </a:r>
          <a:endParaRPr lang="en-US" sz="2000"/>
        </a:p>
      </dgm:t>
    </dgm:pt>
    <dgm:pt modelId="{47168773-599A-45F7-8D6C-2077484BD662}" type="parTrans" cxnId="{0F132D5F-D5BC-4A32-BEEC-E075333FD120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BA2C9B32-C4ED-4FE6-89E2-BCF6FFA560DE}" type="sibTrans" cxnId="{0F132D5F-D5BC-4A32-BEEC-E075333FD120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860FA1BA-ADEF-4AC2-B98C-ACA4779A3DC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baseline="0"/>
            <a:t>‘failure’ to cope with the transition into adulthood</a:t>
          </a:r>
          <a:endParaRPr lang="en-US" sz="2000"/>
        </a:p>
      </dgm:t>
    </dgm:pt>
    <dgm:pt modelId="{BE16D374-3BE2-4691-9FF8-41D4BA35FD5B}" type="parTrans" cxnId="{115B206A-FF22-42C5-B5A1-FE56FB17F34F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9E484DB5-AC6E-420A-A381-B4E8E3C573ED}" type="sibTrans" cxnId="{115B206A-FF22-42C5-B5A1-FE56FB17F34F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ED4C50D7-355D-462A-9442-7D9B5185FBF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b="0" i="0" baseline="0"/>
            <a:t>The individual is expected to change rather than society</a:t>
          </a:r>
          <a:endParaRPr lang="en-US" sz="2000"/>
        </a:p>
      </dgm:t>
    </dgm:pt>
    <dgm:pt modelId="{FD6E113E-357F-48D0-AD6E-2DF78398BCF1}" type="parTrans" cxnId="{A9911FA2-CCBC-433C-94EE-3520D008D8E3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FA32F098-42A3-4FCE-8E5C-188735BA7F36}" type="sibTrans" cxnId="{A9911FA2-CCBC-433C-94EE-3520D008D8E3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DC2BD422-D2DF-8545-8DBC-A011B25F8D91}" type="pres">
      <dgm:prSet presAssocID="{4FD0382E-EE6B-4936-B367-96947E9B7F37}" presName="linear" presStyleCnt="0">
        <dgm:presLayoutVars>
          <dgm:animLvl val="lvl"/>
          <dgm:resizeHandles val="exact"/>
        </dgm:presLayoutVars>
      </dgm:prSet>
      <dgm:spPr/>
    </dgm:pt>
    <dgm:pt modelId="{443F2A9A-8BF7-0A48-9114-DDF8A58E9B80}" type="pres">
      <dgm:prSet presAssocID="{DDF7B8CB-B651-433B-AB65-4D9CE95BF8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9AA163-FD1E-204D-AE41-857F5C5B1E09}" type="pres">
      <dgm:prSet presAssocID="{67E202B6-EBFF-4B9E-8508-51D96194362B}" presName="spacer" presStyleCnt="0"/>
      <dgm:spPr/>
    </dgm:pt>
    <dgm:pt modelId="{A87AD922-5AFF-4B4C-A190-863B6C64BA4C}" type="pres">
      <dgm:prSet presAssocID="{D942FC43-0968-41E9-ABEE-99670DE664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8128298-4D98-0F44-9A4C-9B2EAE234A8F}" type="pres">
      <dgm:prSet presAssocID="{D942FC43-0968-41E9-ABEE-99670DE664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E896A14-69AE-7040-9875-3B92CAABE121}" type="presOf" srcId="{39691F1B-3B26-46F3-A9F0-460AED9028AA}" destId="{58128298-4D98-0F44-9A4C-9B2EAE234A8F}" srcOrd="0" destOrd="0" presId="urn:microsoft.com/office/officeart/2005/8/layout/vList2"/>
    <dgm:cxn modelId="{1B3B8031-30E9-4B04-BA26-24D964BC817A}" srcId="{4FD0382E-EE6B-4936-B367-96947E9B7F37}" destId="{D942FC43-0968-41E9-ABEE-99670DE664F9}" srcOrd="1" destOrd="0" parTransId="{4A79292C-9D9E-48E6-B343-6046A9BFCBEF}" sibTransId="{33EEA268-F7B1-43F7-AE39-F58E71D154FB}"/>
    <dgm:cxn modelId="{0F132D5F-D5BC-4A32-BEEC-E075333FD120}" srcId="{D942FC43-0968-41E9-ABEE-99670DE664F9}" destId="{99696A6C-A389-4500-9C5D-DFD6D5E7D472}" srcOrd="1" destOrd="0" parTransId="{47168773-599A-45F7-8D6C-2077484BD662}" sibTransId="{BA2C9B32-C4ED-4FE6-89E2-BCF6FFA560DE}"/>
    <dgm:cxn modelId="{057C6A42-C322-4539-A295-5B308CCF28AF}" srcId="{D942FC43-0968-41E9-ABEE-99670DE664F9}" destId="{39691F1B-3B26-46F3-A9F0-460AED9028AA}" srcOrd="0" destOrd="0" parTransId="{E372BF92-9E0A-412D-BB07-C726E6D5DE69}" sibTransId="{731D8809-BB88-4868-9F2D-C0BE9CB3C87F}"/>
    <dgm:cxn modelId="{E032F266-5157-8E47-ACF1-E0C29DB51B49}" type="presOf" srcId="{D942FC43-0968-41E9-ABEE-99670DE664F9}" destId="{A87AD922-5AFF-4B4C-A190-863B6C64BA4C}" srcOrd="0" destOrd="0" presId="urn:microsoft.com/office/officeart/2005/8/layout/vList2"/>
    <dgm:cxn modelId="{115B206A-FF22-42C5-B5A1-FE56FB17F34F}" srcId="{D942FC43-0968-41E9-ABEE-99670DE664F9}" destId="{860FA1BA-ADEF-4AC2-B98C-ACA4779A3DC0}" srcOrd="2" destOrd="0" parTransId="{BE16D374-3BE2-4691-9FF8-41D4BA35FD5B}" sibTransId="{9E484DB5-AC6E-420A-A381-B4E8E3C573ED}"/>
    <dgm:cxn modelId="{95A9A64F-3630-6848-B3CE-7DDDF124AC86}" type="presOf" srcId="{860FA1BA-ADEF-4AC2-B98C-ACA4779A3DC0}" destId="{58128298-4D98-0F44-9A4C-9B2EAE234A8F}" srcOrd="0" destOrd="2" presId="urn:microsoft.com/office/officeart/2005/8/layout/vList2"/>
    <dgm:cxn modelId="{A9911FA2-CCBC-433C-94EE-3520D008D8E3}" srcId="{D942FC43-0968-41E9-ABEE-99670DE664F9}" destId="{ED4C50D7-355D-462A-9442-7D9B5185FBFE}" srcOrd="3" destOrd="0" parTransId="{FD6E113E-357F-48D0-AD6E-2DF78398BCF1}" sibTransId="{FA32F098-42A3-4FCE-8E5C-188735BA7F36}"/>
    <dgm:cxn modelId="{5835A6AE-8066-B549-A900-16D161818F68}" type="presOf" srcId="{DDF7B8CB-B651-433B-AB65-4D9CE95BF8D4}" destId="{443F2A9A-8BF7-0A48-9114-DDF8A58E9B80}" srcOrd="0" destOrd="0" presId="urn:microsoft.com/office/officeart/2005/8/layout/vList2"/>
    <dgm:cxn modelId="{45DC00CE-C2A2-4A9D-BC87-92A0109AE828}" srcId="{4FD0382E-EE6B-4936-B367-96947E9B7F37}" destId="{DDF7B8CB-B651-433B-AB65-4D9CE95BF8D4}" srcOrd="0" destOrd="0" parTransId="{EF641493-B7CE-4D65-B61E-8534BC58FC72}" sibTransId="{67E202B6-EBFF-4B9E-8508-51D96194362B}"/>
    <dgm:cxn modelId="{DCCD88D8-0368-9E4C-A04F-E415FA66A4BE}" type="presOf" srcId="{4FD0382E-EE6B-4936-B367-96947E9B7F37}" destId="{DC2BD422-D2DF-8545-8DBC-A011B25F8D91}" srcOrd="0" destOrd="0" presId="urn:microsoft.com/office/officeart/2005/8/layout/vList2"/>
    <dgm:cxn modelId="{F17202FC-0126-894A-A96C-EC470E1699D3}" type="presOf" srcId="{ED4C50D7-355D-462A-9442-7D9B5185FBFE}" destId="{58128298-4D98-0F44-9A4C-9B2EAE234A8F}" srcOrd="0" destOrd="3" presId="urn:microsoft.com/office/officeart/2005/8/layout/vList2"/>
    <dgm:cxn modelId="{ACFAFAFE-26C9-734B-9216-C47BBA10C28F}" type="presOf" srcId="{99696A6C-A389-4500-9C5D-DFD6D5E7D472}" destId="{58128298-4D98-0F44-9A4C-9B2EAE234A8F}" srcOrd="0" destOrd="1" presId="urn:microsoft.com/office/officeart/2005/8/layout/vList2"/>
    <dgm:cxn modelId="{782091E5-9E90-A940-9C97-68B5AF7CCE57}" type="presParOf" srcId="{DC2BD422-D2DF-8545-8DBC-A011B25F8D91}" destId="{443F2A9A-8BF7-0A48-9114-DDF8A58E9B80}" srcOrd="0" destOrd="0" presId="urn:microsoft.com/office/officeart/2005/8/layout/vList2"/>
    <dgm:cxn modelId="{4A1AFC18-9C81-A848-8209-8D0AC68D9EE6}" type="presParOf" srcId="{DC2BD422-D2DF-8545-8DBC-A011B25F8D91}" destId="{8E9AA163-FD1E-204D-AE41-857F5C5B1E09}" srcOrd="1" destOrd="0" presId="urn:microsoft.com/office/officeart/2005/8/layout/vList2"/>
    <dgm:cxn modelId="{60C1987F-42C0-B141-9FFB-DC683EB5F96C}" type="presParOf" srcId="{DC2BD422-D2DF-8545-8DBC-A011B25F8D91}" destId="{A87AD922-5AFF-4B4C-A190-863B6C64BA4C}" srcOrd="2" destOrd="0" presId="urn:microsoft.com/office/officeart/2005/8/layout/vList2"/>
    <dgm:cxn modelId="{02403BEA-E909-B440-9068-7782F1529E81}" type="presParOf" srcId="{DC2BD422-D2DF-8545-8DBC-A011B25F8D91}" destId="{58128298-4D98-0F44-9A4C-9B2EAE234A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B0E1A9-F975-45E8-B2BC-1F87E49E7A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01B70F-CB88-45A1-8AF0-56E28BA5377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Julie Hepworth (1999): A Critique of Feminist Theories</a:t>
          </a:r>
          <a:endParaRPr lang="en-US"/>
        </a:p>
      </dgm:t>
    </dgm:pt>
    <dgm:pt modelId="{7E1F0D36-4615-4EFF-B708-5D907E34D550}" type="parTrans" cxnId="{CFB7CF75-B07F-4E8C-AE6B-E5D4966DCD8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15AF15F-840C-48E3-8234-58CC5CD5078A}" type="sibTrans" cxnId="{CFB7CF75-B07F-4E8C-AE6B-E5D4966DCD8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F1BB8D9-D523-4D71-88DA-AE89F29E6C5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1" i="0" baseline="0"/>
            <a:t>Anorexia Nervosa and the anorexic</a:t>
          </a:r>
          <a:endParaRPr lang="en-US"/>
        </a:p>
      </dgm:t>
    </dgm:pt>
    <dgm:pt modelId="{037A8CCC-AD41-463B-B42E-EDEDF02F2E16}" type="parTrans" cxnId="{BEEA9AD5-1000-421D-86D3-4BC96BA781F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D904F11-8434-4019-A27C-13D43FE81E63}" type="sibTrans" cxnId="{BEEA9AD5-1000-421D-86D3-4BC96BA781F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AA4A7B3-3BA5-4BEB-B6B3-3A73EEF8C3D2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Use of medical language in feminist writings</a:t>
          </a:r>
          <a:endParaRPr lang="en-US"/>
        </a:p>
      </dgm:t>
    </dgm:pt>
    <dgm:pt modelId="{D863A3EF-7774-41FE-8C14-37632D9BA805}" type="parTrans" cxnId="{9687E865-7AF0-424D-BD3D-F8C4BCDC828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4D985F8-C922-465B-B9A3-4E6D5B070CEB}" type="sibTrans" cxnId="{9687E865-7AF0-424D-BD3D-F8C4BCDC828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947ACD9-1336-409D-90BA-7A8E6FF0B8BA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The meaning and utility of the term is not questioned </a:t>
          </a:r>
          <a:endParaRPr lang="en-US" dirty="0"/>
        </a:p>
      </dgm:t>
    </dgm:pt>
    <dgm:pt modelId="{6D50587A-9412-4882-9245-438ADB58EDCB}" type="parTrans" cxnId="{9E883D64-A4AC-4E7D-8A87-FF2DF45C92B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239918E-DCE1-4315-B1E8-A310CF8287E0}" type="sibTrans" cxnId="{9E883D64-A4AC-4E7D-8A87-FF2DF45C92B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B237B68-7F7D-493F-8EB9-D73AABC62EC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Reproduced explanations of anorexia as a psychiatric category</a:t>
          </a:r>
          <a:endParaRPr lang="en-US"/>
        </a:p>
      </dgm:t>
    </dgm:pt>
    <dgm:pt modelId="{D792B74F-EA70-4D5F-A4FE-1035FECFF88D}" type="parTrans" cxnId="{718E7BDC-8E68-40B3-BA3A-2214F66D54D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7D2A061-390B-4927-A47F-E72182BD900E}" type="sibTrans" cxnId="{718E7BDC-8E68-40B3-BA3A-2214F66D54D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AAA12D9-B70A-4F92-8430-B3245FE21052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Something that you can ‘be’</a:t>
          </a:r>
          <a:endParaRPr lang="en-US"/>
        </a:p>
      </dgm:t>
    </dgm:pt>
    <dgm:pt modelId="{A2D65F23-1F73-46D0-B332-66E6B6FD6648}" type="parTrans" cxnId="{76C96054-A5AB-4EB2-801F-DFC3B51AB66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9D0A3DB-ED44-4F56-B030-1E46A7BCC47F}" type="sibTrans" cxnId="{76C96054-A5AB-4EB2-801F-DFC3B51AB66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7DC28EB-79AB-46F0-942A-5606D29C30E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‘anorectic woman’ – separates them from other women</a:t>
          </a:r>
          <a:endParaRPr lang="en-US"/>
        </a:p>
      </dgm:t>
    </dgm:pt>
    <dgm:pt modelId="{BC5B9FA7-C85C-4E9D-9B68-8E3DA8A7B09A}" type="parTrans" cxnId="{0DA3E1DB-00EF-4719-ADB4-FEBA00A36F5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E466504-5BDD-4DAA-A9AD-A95F4E8087C5}" type="sibTrans" cxnId="{0DA3E1DB-00EF-4719-ADB4-FEBA00A36F5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398DEC0-9068-5C41-9825-507CD9EAE43F}" type="pres">
      <dgm:prSet presAssocID="{2EB0E1A9-F975-45E8-B2BC-1F87E49E7AA3}" presName="linear" presStyleCnt="0">
        <dgm:presLayoutVars>
          <dgm:animLvl val="lvl"/>
          <dgm:resizeHandles val="exact"/>
        </dgm:presLayoutVars>
      </dgm:prSet>
      <dgm:spPr/>
    </dgm:pt>
    <dgm:pt modelId="{EE611FC6-0FAB-6144-9318-6DFD1D52DD4D}" type="pres">
      <dgm:prSet presAssocID="{4801B70F-CB88-45A1-8AF0-56E28BA537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4208EF-DB45-8048-9711-46AC5C3C1A31}" type="pres">
      <dgm:prSet presAssocID="{815AF15F-840C-48E3-8234-58CC5CD5078A}" presName="spacer" presStyleCnt="0"/>
      <dgm:spPr/>
    </dgm:pt>
    <dgm:pt modelId="{9CE9F70F-0F0C-944F-83AC-56B6609E288D}" type="pres">
      <dgm:prSet presAssocID="{8F1BB8D9-D523-4D71-88DA-AE89F29E6C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CE689C-4420-9247-A113-EBC2BB87E259}" type="pres">
      <dgm:prSet presAssocID="{8F1BB8D9-D523-4D71-88DA-AE89F29E6C5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D31B1A-C8BE-4A4F-A44D-E93B34478BDD}" type="presOf" srcId="{4801B70F-CB88-45A1-8AF0-56E28BA53770}" destId="{EE611FC6-0FAB-6144-9318-6DFD1D52DD4D}" srcOrd="0" destOrd="0" presId="urn:microsoft.com/office/officeart/2005/8/layout/vList2"/>
    <dgm:cxn modelId="{D8975C3A-2B69-674A-A8CB-0186A444866D}" type="presOf" srcId="{DAAA12D9-B70A-4F92-8430-B3245FE21052}" destId="{8FCE689C-4420-9247-A113-EBC2BB87E259}" srcOrd="0" destOrd="3" presId="urn:microsoft.com/office/officeart/2005/8/layout/vList2"/>
    <dgm:cxn modelId="{9E883D64-A4AC-4E7D-8A87-FF2DF45C92BE}" srcId="{8F1BB8D9-D523-4D71-88DA-AE89F29E6C50}" destId="{9947ACD9-1336-409D-90BA-7A8E6FF0B8BA}" srcOrd="1" destOrd="0" parTransId="{6D50587A-9412-4882-9245-438ADB58EDCB}" sibTransId="{5239918E-DCE1-4315-B1E8-A310CF8287E0}"/>
    <dgm:cxn modelId="{9687E865-7AF0-424D-BD3D-F8C4BCDC828D}" srcId="{8F1BB8D9-D523-4D71-88DA-AE89F29E6C50}" destId="{8AA4A7B3-3BA5-4BEB-B6B3-3A73EEF8C3D2}" srcOrd="0" destOrd="0" parTransId="{D863A3EF-7774-41FE-8C14-37632D9BA805}" sibTransId="{84D985F8-C922-465B-B9A3-4E6D5B070CEB}"/>
    <dgm:cxn modelId="{76C96054-A5AB-4EB2-801F-DFC3B51AB665}" srcId="{8F1BB8D9-D523-4D71-88DA-AE89F29E6C50}" destId="{DAAA12D9-B70A-4F92-8430-B3245FE21052}" srcOrd="3" destOrd="0" parTransId="{A2D65F23-1F73-46D0-B332-66E6B6FD6648}" sibTransId="{B9D0A3DB-ED44-4F56-B030-1E46A7BCC47F}"/>
    <dgm:cxn modelId="{CFB7CF75-B07F-4E8C-AE6B-E5D4966DCD8F}" srcId="{2EB0E1A9-F975-45E8-B2BC-1F87E49E7AA3}" destId="{4801B70F-CB88-45A1-8AF0-56E28BA53770}" srcOrd="0" destOrd="0" parTransId="{7E1F0D36-4615-4EFF-B708-5D907E34D550}" sibTransId="{815AF15F-840C-48E3-8234-58CC5CD5078A}"/>
    <dgm:cxn modelId="{C320E555-DFF9-CA41-A496-188BFBA74217}" type="presOf" srcId="{67DC28EB-79AB-46F0-942A-5606D29C30E5}" destId="{8FCE689C-4420-9247-A113-EBC2BB87E259}" srcOrd="0" destOrd="4" presId="urn:microsoft.com/office/officeart/2005/8/layout/vList2"/>
    <dgm:cxn modelId="{8AB00796-E12A-D647-8C1E-F78C72DC2434}" type="presOf" srcId="{9947ACD9-1336-409D-90BA-7A8E6FF0B8BA}" destId="{8FCE689C-4420-9247-A113-EBC2BB87E259}" srcOrd="0" destOrd="1" presId="urn:microsoft.com/office/officeart/2005/8/layout/vList2"/>
    <dgm:cxn modelId="{782CC3B3-C669-7F4D-8DE2-B16053CB963F}" type="presOf" srcId="{8AA4A7B3-3BA5-4BEB-B6B3-3A73EEF8C3D2}" destId="{8FCE689C-4420-9247-A113-EBC2BB87E259}" srcOrd="0" destOrd="0" presId="urn:microsoft.com/office/officeart/2005/8/layout/vList2"/>
    <dgm:cxn modelId="{FC68F0D3-BBC9-2A42-9CC1-98FB29D2E4C8}" type="presOf" srcId="{2EB0E1A9-F975-45E8-B2BC-1F87E49E7AA3}" destId="{2398DEC0-9068-5C41-9825-507CD9EAE43F}" srcOrd="0" destOrd="0" presId="urn:microsoft.com/office/officeart/2005/8/layout/vList2"/>
    <dgm:cxn modelId="{BEEA9AD5-1000-421D-86D3-4BC96BA781F7}" srcId="{2EB0E1A9-F975-45E8-B2BC-1F87E49E7AA3}" destId="{8F1BB8D9-D523-4D71-88DA-AE89F29E6C50}" srcOrd="1" destOrd="0" parTransId="{037A8CCC-AD41-463B-B42E-EDEDF02F2E16}" sibTransId="{FD904F11-8434-4019-A27C-13D43FE81E63}"/>
    <dgm:cxn modelId="{0DA3E1DB-00EF-4719-ADB4-FEBA00A36F5D}" srcId="{8F1BB8D9-D523-4D71-88DA-AE89F29E6C50}" destId="{67DC28EB-79AB-46F0-942A-5606D29C30E5}" srcOrd="4" destOrd="0" parTransId="{BC5B9FA7-C85C-4E9D-9B68-8E3DA8A7B09A}" sibTransId="{2E466504-5BDD-4DAA-A9AD-A95F4E8087C5}"/>
    <dgm:cxn modelId="{718E7BDC-8E68-40B3-BA3A-2214F66D54D8}" srcId="{8F1BB8D9-D523-4D71-88DA-AE89F29E6C50}" destId="{DB237B68-7F7D-493F-8EB9-D73AABC62EC9}" srcOrd="2" destOrd="0" parTransId="{D792B74F-EA70-4D5F-A4FE-1035FECFF88D}" sibTransId="{77D2A061-390B-4927-A47F-E72182BD900E}"/>
    <dgm:cxn modelId="{D1A11FE5-819B-274D-8CB9-04977CCC9431}" type="presOf" srcId="{DB237B68-7F7D-493F-8EB9-D73AABC62EC9}" destId="{8FCE689C-4420-9247-A113-EBC2BB87E259}" srcOrd="0" destOrd="2" presId="urn:microsoft.com/office/officeart/2005/8/layout/vList2"/>
    <dgm:cxn modelId="{9BA205EE-F0B6-B043-9553-4255513B27B6}" type="presOf" srcId="{8F1BB8D9-D523-4D71-88DA-AE89F29E6C50}" destId="{9CE9F70F-0F0C-944F-83AC-56B6609E288D}" srcOrd="0" destOrd="0" presId="urn:microsoft.com/office/officeart/2005/8/layout/vList2"/>
    <dgm:cxn modelId="{100C4E0A-2F0B-E540-BBE1-AA4C598A0798}" type="presParOf" srcId="{2398DEC0-9068-5C41-9825-507CD9EAE43F}" destId="{EE611FC6-0FAB-6144-9318-6DFD1D52DD4D}" srcOrd="0" destOrd="0" presId="urn:microsoft.com/office/officeart/2005/8/layout/vList2"/>
    <dgm:cxn modelId="{B79C7FD4-5E0E-3C49-9E56-8C820CC7EF69}" type="presParOf" srcId="{2398DEC0-9068-5C41-9825-507CD9EAE43F}" destId="{DB4208EF-DB45-8048-9711-46AC5C3C1A31}" srcOrd="1" destOrd="0" presId="urn:microsoft.com/office/officeart/2005/8/layout/vList2"/>
    <dgm:cxn modelId="{F7C966D8-6431-5545-9982-B1B4D521A311}" type="presParOf" srcId="{2398DEC0-9068-5C41-9825-507CD9EAE43F}" destId="{9CE9F70F-0F0C-944F-83AC-56B6609E288D}" srcOrd="2" destOrd="0" presId="urn:microsoft.com/office/officeart/2005/8/layout/vList2"/>
    <dgm:cxn modelId="{2E7AEC7E-4F2E-6E4B-8E68-DA8A987AA3C6}" type="presParOf" srcId="{2398DEC0-9068-5C41-9825-507CD9EAE43F}" destId="{8FCE689C-4420-9247-A113-EBC2BB87E2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C76EC-9E3E-C042-920C-D1760842B0AC}">
      <dsp:nvSpPr>
        <dsp:cNvPr id="0" name=""/>
        <dsp:cNvSpPr/>
      </dsp:nvSpPr>
      <dsp:spPr>
        <a:xfrm>
          <a:off x="-131334" y="0"/>
          <a:ext cx="6958101" cy="933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/>
            <a:t>Emerged in the 1970s</a:t>
          </a:r>
          <a:endParaRPr lang="en-US" sz="1600" kern="1200"/>
        </a:p>
      </dsp:txBody>
      <dsp:txXfrm>
        <a:off x="-104001" y="27333"/>
        <a:ext cx="5841893" cy="878557"/>
      </dsp:txXfrm>
    </dsp:sp>
    <dsp:sp modelId="{2A14375A-9262-3743-B5F0-7050E8C2699B}">
      <dsp:nvSpPr>
        <dsp:cNvPr id="0" name=""/>
        <dsp:cNvSpPr/>
      </dsp:nvSpPr>
      <dsp:spPr>
        <a:xfrm>
          <a:off x="388264" y="1062838"/>
          <a:ext cx="6958101" cy="933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/>
            <a:t>First major challenge to the medical model</a:t>
          </a:r>
          <a:endParaRPr lang="en-US" sz="1600" kern="1200"/>
        </a:p>
      </dsp:txBody>
      <dsp:txXfrm>
        <a:off x="415597" y="1090171"/>
        <a:ext cx="5777242" cy="878557"/>
      </dsp:txXfrm>
    </dsp:sp>
    <dsp:sp modelId="{03EDA4B4-BE8F-D24F-A885-A7DABBE02CBE}">
      <dsp:nvSpPr>
        <dsp:cNvPr id="0" name=""/>
        <dsp:cNvSpPr/>
      </dsp:nvSpPr>
      <dsp:spPr>
        <a:xfrm>
          <a:off x="732762" y="2125676"/>
          <a:ext cx="7308303" cy="933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/>
            <a:t>Introduced a conceptualisation of anorexia nervosa that drew directly on women’s experiences of themselves and their social relationships</a:t>
          </a:r>
          <a:endParaRPr lang="en-US" sz="1600" kern="1200"/>
        </a:p>
      </dsp:txBody>
      <dsp:txXfrm>
        <a:off x="760095" y="2153009"/>
        <a:ext cx="6070761" cy="878557"/>
      </dsp:txXfrm>
    </dsp:sp>
    <dsp:sp modelId="{721BA911-3A8E-F947-8816-6BB864CF3328}">
      <dsp:nvSpPr>
        <dsp:cNvPr id="0" name=""/>
        <dsp:cNvSpPr/>
      </dsp:nvSpPr>
      <dsp:spPr>
        <a:xfrm>
          <a:off x="732764" y="3188514"/>
          <a:ext cx="8347495" cy="933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 dirty="0"/>
            <a:t>Explored the interrelationships between women’s experience of living in Western societies, the effects of a subordinate social position and the denial of food by women</a:t>
          </a:r>
          <a:endParaRPr lang="en-US" sz="1600" kern="1200" dirty="0"/>
        </a:p>
      </dsp:txBody>
      <dsp:txXfrm>
        <a:off x="760097" y="3215847"/>
        <a:ext cx="6941757" cy="878557"/>
      </dsp:txXfrm>
    </dsp:sp>
    <dsp:sp modelId="{57B4CC71-1244-9F46-B684-66B50B223435}">
      <dsp:nvSpPr>
        <dsp:cNvPr id="0" name=""/>
        <dsp:cNvSpPr/>
      </dsp:nvSpPr>
      <dsp:spPr>
        <a:xfrm>
          <a:off x="1684391" y="4251352"/>
          <a:ext cx="7483438" cy="933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 dirty="0"/>
            <a:t>Anorexia viewed as a form of social protest and an expression of conflicting social roles and identities</a:t>
          </a:r>
          <a:endParaRPr lang="en-US" sz="1600" kern="1200" dirty="0"/>
        </a:p>
      </dsp:txBody>
      <dsp:txXfrm>
        <a:off x="1711724" y="4278685"/>
        <a:ext cx="6217551" cy="878557"/>
      </dsp:txXfrm>
    </dsp:sp>
    <dsp:sp modelId="{CA7D7DB7-0E27-C847-A824-4D5FB5D70664}">
      <dsp:nvSpPr>
        <dsp:cNvPr id="0" name=""/>
        <dsp:cNvSpPr/>
      </dsp:nvSpPr>
      <dsp:spPr>
        <a:xfrm>
          <a:off x="6220172" y="681771"/>
          <a:ext cx="606595" cy="6065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356656" y="681771"/>
        <a:ext cx="333627" cy="456463"/>
      </dsp:txXfrm>
    </dsp:sp>
    <dsp:sp modelId="{0DD765EB-8AE1-DD4D-B6CD-F27039DE4D26}">
      <dsp:nvSpPr>
        <dsp:cNvPr id="0" name=""/>
        <dsp:cNvSpPr/>
      </dsp:nvSpPr>
      <dsp:spPr>
        <a:xfrm>
          <a:off x="6739770" y="1744609"/>
          <a:ext cx="606595" cy="6065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876254" y="1744609"/>
        <a:ext cx="333627" cy="456463"/>
      </dsp:txXfrm>
    </dsp:sp>
    <dsp:sp modelId="{B9596D37-9936-3446-A144-0F40D7FC65FA}">
      <dsp:nvSpPr>
        <dsp:cNvPr id="0" name=""/>
        <dsp:cNvSpPr/>
      </dsp:nvSpPr>
      <dsp:spPr>
        <a:xfrm>
          <a:off x="7259369" y="2791894"/>
          <a:ext cx="606595" cy="6065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395853" y="2791894"/>
        <a:ext cx="333627" cy="456463"/>
      </dsp:txXfrm>
    </dsp:sp>
    <dsp:sp modelId="{ECBEC4B4-A2BA-204F-A183-51D8317638B6}">
      <dsp:nvSpPr>
        <dsp:cNvPr id="0" name=""/>
        <dsp:cNvSpPr/>
      </dsp:nvSpPr>
      <dsp:spPr>
        <a:xfrm>
          <a:off x="7778967" y="3865101"/>
          <a:ext cx="606595" cy="6065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915451" y="3865101"/>
        <a:ext cx="333627" cy="456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AAAD7-E7C2-ED43-9C02-9352C70D777C}">
      <dsp:nvSpPr>
        <dsp:cNvPr id="0" name=""/>
        <dsp:cNvSpPr/>
      </dsp:nvSpPr>
      <dsp:spPr>
        <a:xfrm>
          <a:off x="0" y="123861"/>
          <a:ext cx="4038600" cy="505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u="sng" kern="1200" baseline="0" dirty="0">
              <a:solidFill>
                <a:schemeClr val="tx1"/>
              </a:solidFill>
            </a:rPr>
            <a:t>Susie Orbach – Hunger Strike (1986)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4674" y="148535"/>
        <a:ext cx="3989252" cy="456092"/>
      </dsp:txXfrm>
    </dsp:sp>
    <dsp:sp modelId="{874E06B8-9126-0C49-A278-21DC1DB19C7D}">
      <dsp:nvSpPr>
        <dsp:cNvPr id="0" name=""/>
        <dsp:cNvSpPr/>
      </dsp:nvSpPr>
      <dsp:spPr>
        <a:xfrm>
          <a:off x="0" y="675381"/>
          <a:ext cx="4038600" cy="505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u="sng" kern="1200" baseline="0"/>
            <a:t>Food refusal</a:t>
          </a:r>
          <a:endParaRPr lang="en-US" sz="1600" kern="1200"/>
        </a:p>
      </dsp:txBody>
      <dsp:txXfrm>
        <a:off x="24674" y="700055"/>
        <a:ext cx="3989252" cy="456092"/>
      </dsp:txXfrm>
    </dsp:sp>
    <dsp:sp modelId="{3E7EEBF4-9FF1-C746-9732-B593E06D90C6}">
      <dsp:nvSpPr>
        <dsp:cNvPr id="0" name=""/>
        <dsp:cNvSpPr/>
      </dsp:nvSpPr>
      <dsp:spPr>
        <a:xfrm>
          <a:off x="0" y="1180821"/>
          <a:ext cx="403860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 baseline="0"/>
            <a:t>Denial of emotional needs</a:t>
          </a:r>
          <a:endParaRPr lang="en-US" sz="1200" kern="120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 baseline="0"/>
            <a:t>Gain control over one’s body (by ignoring your own needs)</a:t>
          </a:r>
          <a:endParaRPr lang="en-US" sz="1200" kern="120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 baseline="0"/>
            <a:t>Control of food as a form of protest</a:t>
          </a:r>
          <a:endParaRPr lang="en-US" sz="1200" kern="1200"/>
        </a:p>
      </dsp:txBody>
      <dsp:txXfrm>
        <a:off x="0" y="1180821"/>
        <a:ext cx="4038600" cy="927360"/>
      </dsp:txXfrm>
    </dsp:sp>
    <dsp:sp modelId="{18AF37E9-DC65-974C-9779-04FE320A85BD}">
      <dsp:nvSpPr>
        <dsp:cNvPr id="0" name=""/>
        <dsp:cNvSpPr/>
      </dsp:nvSpPr>
      <dsp:spPr>
        <a:xfrm>
          <a:off x="0" y="2108181"/>
          <a:ext cx="4038600" cy="505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u="sng" kern="1200" baseline="0"/>
            <a:t>Anorexia as a metaphor for our time</a:t>
          </a:r>
          <a:endParaRPr lang="en-US" sz="1600" kern="1200"/>
        </a:p>
      </dsp:txBody>
      <dsp:txXfrm>
        <a:off x="24674" y="2132855"/>
        <a:ext cx="3989252" cy="456092"/>
      </dsp:txXfrm>
    </dsp:sp>
    <dsp:sp modelId="{D9C8A11F-8304-B747-AFA2-E755C8D213CB}">
      <dsp:nvSpPr>
        <dsp:cNvPr id="0" name=""/>
        <dsp:cNvSpPr/>
      </dsp:nvSpPr>
      <dsp:spPr>
        <a:xfrm>
          <a:off x="0" y="2613621"/>
          <a:ext cx="403860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 baseline="0"/>
            <a:t>Attempts to negotiate passions and desires at a time of extraordinary confusion</a:t>
          </a:r>
          <a:endParaRPr lang="en-US" sz="1200" kern="120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 baseline="0" dirty="0"/>
            <a:t>Many social roles to choose from but women still enter the world as guests</a:t>
          </a:r>
          <a:endParaRPr lang="en-US" sz="120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 baseline="0" dirty="0"/>
            <a:t>Contradictory pulls – the needs of others vs. your own needs</a:t>
          </a:r>
          <a:endParaRPr lang="en-US" sz="1200" kern="1200" dirty="0"/>
        </a:p>
      </dsp:txBody>
      <dsp:txXfrm>
        <a:off x="0" y="2613621"/>
        <a:ext cx="4038600" cy="1788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9591A-B4C7-1549-AE82-64A6BF99D8D0}">
      <dsp:nvSpPr>
        <dsp:cNvPr id="0" name=""/>
        <dsp:cNvSpPr/>
      </dsp:nvSpPr>
      <dsp:spPr>
        <a:xfrm>
          <a:off x="565457" y="305965"/>
          <a:ext cx="2893218" cy="1735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baseline="0" dirty="0"/>
            <a:t>Susie Orbach – Hunger Strike (1986)</a:t>
          </a:r>
          <a:endParaRPr lang="en-US" sz="1400" kern="1200" dirty="0"/>
        </a:p>
      </dsp:txBody>
      <dsp:txXfrm>
        <a:off x="565457" y="305965"/>
        <a:ext cx="2893218" cy="1735931"/>
      </dsp:txXfrm>
    </dsp:sp>
    <dsp:sp modelId="{C28E13BF-47A5-674C-B124-78C337C13C9A}">
      <dsp:nvSpPr>
        <dsp:cNvPr id="0" name=""/>
        <dsp:cNvSpPr/>
      </dsp:nvSpPr>
      <dsp:spPr>
        <a:xfrm>
          <a:off x="3747997" y="1170"/>
          <a:ext cx="3916145" cy="23455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baseline="0"/>
            <a:t>Changing social roles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baseline="0"/>
            <a:t>Definition of a ‘good mother’ keeps changing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baseline="0" dirty="0"/>
            <a:t>Reappraisal of the all-providing wife and mother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baseline="0"/>
            <a:t>Acceptable to work but primarily responsible for child-rearing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baseline="0" dirty="0"/>
            <a:t>Liberation vs. guilt</a:t>
          </a:r>
          <a:endParaRPr lang="en-US" sz="1400" kern="1200" dirty="0"/>
        </a:p>
      </dsp:txBody>
      <dsp:txXfrm>
        <a:off x="3747997" y="1170"/>
        <a:ext cx="3916145" cy="2345520"/>
      </dsp:txXfrm>
    </dsp:sp>
    <dsp:sp modelId="{489E0877-79C7-DD4A-9B39-6CA3A77507DD}">
      <dsp:nvSpPr>
        <dsp:cNvPr id="0" name=""/>
        <dsp:cNvSpPr/>
      </dsp:nvSpPr>
      <dsp:spPr>
        <a:xfrm>
          <a:off x="2466894" y="2636013"/>
          <a:ext cx="3295810" cy="24504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baseline="0"/>
            <a:t>Mother-daughter relationship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baseline="0" dirty="0"/>
            <a:t>Daughter’s needs stir the mother’s unmet needs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baseline="0"/>
            <a:t>Results in inconsistent parenting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baseline="0"/>
            <a:t>Separation vs. individuation</a:t>
          </a:r>
          <a:endParaRPr lang="en-US" sz="1400" kern="120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baseline="0"/>
            <a:t>Anorexia is a way for the daughter to return to her mother</a:t>
          </a:r>
          <a:endParaRPr lang="en-US" sz="1400" kern="1200"/>
        </a:p>
      </dsp:txBody>
      <dsp:txXfrm>
        <a:off x="2466894" y="2636013"/>
        <a:ext cx="3295810" cy="2450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B6A5A-1A00-8148-B722-7F9C9F960967}">
      <dsp:nvSpPr>
        <dsp:cNvPr id="0" name=""/>
        <dsp:cNvSpPr/>
      </dsp:nvSpPr>
      <dsp:spPr>
        <a:xfrm>
          <a:off x="0" y="28555"/>
          <a:ext cx="4392488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kern="1200" baseline="0"/>
            <a:t>Kim Chernin (1986)</a:t>
          </a:r>
          <a:endParaRPr lang="en-US" sz="2000" kern="1200"/>
        </a:p>
      </dsp:txBody>
      <dsp:txXfrm>
        <a:off x="30842" y="59397"/>
        <a:ext cx="4330804" cy="570116"/>
      </dsp:txXfrm>
    </dsp:sp>
    <dsp:sp modelId="{06E5BDD3-1B68-5141-B0BD-00C2600650E4}">
      <dsp:nvSpPr>
        <dsp:cNvPr id="0" name=""/>
        <dsp:cNvSpPr/>
      </dsp:nvSpPr>
      <dsp:spPr>
        <a:xfrm>
          <a:off x="0" y="717955"/>
          <a:ext cx="4392488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kern="1200" baseline="0"/>
            <a:t>Changing social roles</a:t>
          </a:r>
          <a:endParaRPr lang="en-US" sz="2000" kern="1200"/>
        </a:p>
      </dsp:txBody>
      <dsp:txXfrm>
        <a:off x="30842" y="748797"/>
        <a:ext cx="4330804" cy="570116"/>
      </dsp:txXfrm>
    </dsp:sp>
    <dsp:sp modelId="{EA4B93BA-4C1A-BA42-A24C-A5DB9B1901D8}">
      <dsp:nvSpPr>
        <dsp:cNvPr id="0" name=""/>
        <dsp:cNvSpPr/>
      </dsp:nvSpPr>
      <dsp:spPr>
        <a:xfrm>
          <a:off x="0" y="1349755"/>
          <a:ext cx="4392488" cy="356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6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baseline="0"/>
            <a:t>Conflict between new social roles and traditional roles</a:t>
          </a:r>
          <a:endParaRPr lang="en-US" sz="1600" kern="120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baseline="0"/>
            <a:t>Feeling of ambivalence and guilt about moving into the ‘male sphere’ of self-development </a:t>
          </a:r>
          <a:endParaRPr lang="en-US" sz="1600" kern="120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baseline="0" dirty="0"/>
            <a:t>‘terror of female development’</a:t>
          </a:r>
          <a:endParaRPr lang="en-US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baseline="0" dirty="0"/>
            <a:t>Women transform their bodies due to guilt over transforming their lives and personalities</a:t>
          </a:r>
          <a:endParaRPr lang="en-US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baseline="0"/>
            <a:t>Life is consumed by the obsession with food refusal in place of freedom</a:t>
          </a:r>
          <a:endParaRPr lang="en-US" sz="1600" kern="1200"/>
        </a:p>
      </dsp:txBody>
      <dsp:txXfrm>
        <a:off x="0" y="1349755"/>
        <a:ext cx="4392488" cy="3560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8DCE4-A13F-7348-8B14-B8E94BE2D35B}">
      <dsp:nvSpPr>
        <dsp:cNvPr id="0" name=""/>
        <dsp:cNvSpPr/>
      </dsp:nvSpPr>
      <dsp:spPr>
        <a:xfrm>
          <a:off x="0" y="28400"/>
          <a:ext cx="8229600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u="sng" kern="1200" baseline="0"/>
            <a:t>Kim Chernin (1986)</a:t>
          </a:r>
          <a:endParaRPr lang="en-US" sz="1800" kern="1200"/>
        </a:p>
      </dsp:txBody>
      <dsp:txXfrm>
        <a:off x="53916" y="82316"/>
        <a:ext cx="8121768" cy="996648"/>
      </dsp:txXfrm>
    </dsp:sp>
    <dsp:sp modelId="{A453577E-11B1-9F4A-84A2-FFAAC88B28EC}">
      <dsp:nvSpPr>
        <dsp:cNvPr id="0" name=""/>
        <dsp:cNvSpPr/>
      </dsp:nvSpPr>
      <dsp:spPr>
        <a:xfrm>
          <a:off x="0" y="1302800"/>
          <a:ext cx="8229600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u="sng" kern="1200" baseline="0"/>
            <a:t>The mother-daughter relationship</a:t>
          </a:r>
          <a:endParaRPr lang="en-US" sz="1800" kern="1200"/>
        </a:p>
      </dsp:txBody>
      <dsp:txXfrm>
        <a:off x="53916" y="1356716"/>
        <a:ext cx="8121768" cy="996648"/>
      </dsp:txXfrm>
    </dsp:sp>
    <dsp:sp modelId="{AD7D9A96-F16E-D443-9AA5-83F876E9D08D}">
      <dsp:nvSpPr>
        <dsp:cNvPr id="0" name=""/>
        <dsp:cNvSpPr/>
      </dsp:nvSpPr>
      <dsp:spPr>
        <a:xfrm>
          <a:off x="0" y="2407280"/>
          <a:ext cx="8229600" cy="232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 baseline="0"/>
            <a:t>Eating disorders are an expression of identity confusion</a:t>
          </a:r>
          <a:endParaRPr lang="en-US" sz="1800" kern="120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 baseline="0"/>
            <a:t>The search for identity and self-hood</a:t>
          </a:r>
          <a:endParaRPr lang="en-US" sz="1800" kern="120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 baseline="0"/>
            <a:t>The daughter’s struggle to separate from the mother</a:t>
          </a:r>
          <a:endParaRPr lang="en-US" sz="1800" kern="120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 baseline="0" dirty="0"/>
            <a:t>Self-development = surpassing your mother</a:t>
          </a: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0" i="0" kern="1200" baseline="0"/>
            <a:t>Mother is ambivalent about her daughter’s opportunities (rage vs. guilt)</a:t>
          </a:r>
          <a:endParaRPr lang="en-US" sz="1800" kern="1200"/>
        </a:p>
      </dsp:txBody>
      <dsp:txXfrm>
        <a:off x="0" y="2407280"/>
        <a:ext cx="8229600" cy="2320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25AA-BA15-8641-9585-05B7AB7C8495}">
      <dsp:nvSpPr>
        <dsp:cNvPr id="0" name=""/>
        <dsp:cNvSpPr/>
      </dsp:nvSpPr>
      <dsp:spPr>
        <a:xfrm>
          <a:off x="0" y="83991"/>
          <a:ext cx="8229600" cy="126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u="sng" kern="1200" baseline="0"/>
            <a:t>Shifting the focus of therapy from the individual onto the social context in which the symptoms emerged</a:t>
          </a:r>
          <a:endParaRPr lang="en-US" sz="2200" kern="1200"/>
        </a:p>
      </dsp:txBody>
      <dsp:txXfrm>
        <a:off x="61570" y="145561"/>
        <a:ext cx="8106460" cy="1138120"/>
      </dsp:txXfrm>
    </dsp:sp>
    <dsp:sp modelId="{026CCA8C-E6CF-0942-A30B-267B89745510}">
      <dsp:nvSpPr>
        <dsp:cNvPr id="0" name=""/>
        <dsp:cNvSpPr/>
      </dsp:nvSpPr>
      <dsp:spPr>
        <a:xfrm>
          <a:off x="0" y="1345251"/>
          <a:ext cx="8229600" cy="309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baseline="0"/>
            <a:t>Creates an understanding of food refusal</a:t>
          </a:r>
          <a:endParaRPr lang="en-US" sz="1700" kern="1200"/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baseline="0"/>
            <a:t>Recognises that eating disorders are the result of oppression of women within our culture</a:t>
          </a:r>
          <a:endParaRPr lang="en-US" sz="1700" kern="1200"/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baseline="0"/>
            <a:t>Explores contradictory social roles</a:t>
          </a:r>
          <a:endParaRPr lang="en-US" sz="1700" kern="1200"/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baseline="0"/>
            <a:t>Explores overidentification with caretaking roles </a:t>
          </a:r>
          <a:endParaRPr lang="en-US" sz="1700" kern="1200"/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baseline="0"/>
            <a:t>Explores identification with cultural ideal of thinness</a:t>
          </a:r>
          <a:endParaRPr lang="en-US" sz="1700" kern="1200"/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 baseline="0" dirty="0"/>
            <a:t>Emphasises the need for social change</a:t>
          </a:r>
          <a:endParaRPr lang="en-US" sz="1700" kern="1200" dirty="0"/>
        </a:p>
      </dsp:txBody>
      <dsp:txXfrm>
        <a:off x="0" y="1345251"/>
        <a:ext cx="8229600" cy="3096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81192-5B43-1D47-BAEC-9FADB958CB4F}">
      <dsp:nvSpPr>
        <dsp:cNvPr id="0" name=""/>
        <dsp:cNvSpPr/>
      </dsp:nvSpPr>
      <dsp:spPr>
        <a:xfrm>
          <a:off x="0" y="8094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kern="1200" baseline="0"/>
            <a:t>Julie Hepworth (1999): A Critique of Feminist Theories</a:t>
          </a:r>
          <a:endParaRPr lang="en-US" sz="2000" kern="1200"/>
        </a:p>
      </dsp:txBody>
      <dsp:txXfrm>
        <a:off x="38381" y="46475"/>
        <a:ext cx="8152838" cy="709478"/>
      </dsp:txXfrm>
    </dsp:sp>
    <dsp:sp modelId="{4BB39DA8-FA39-9F4E-BD1B-32CABC67A88E}">
      <dsp:nvSpPr>
        <dsp:cNvPr id="0" name=""/>
        <dsp:cNvSpPr/>
      </dsp:nvSpPr>
      <dsp:spPr>
        <a:xfrm>
          <a:off x="0" y="915294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baseline="0"/>
            <a:t>The centrality of the mother-daughter relationship</a:t>
          </a:r>
          <a:endParaRPr lang="en-US" sz="2000" kern="1200"/>
        </a:p>
      </dsp:txBody>
      <dsp:txXfrm>
        <a:off x="38381" y="953675"/>
        <a:ext cx="8152838" cy="709478"/>
      </dsp:txXfrm>
    </dsp:sp>
    <dsp:sp modelId="{05AAEE62-F8D2-8E4C-ACA5-995E2B784FA0}">
      <dsp:nvSpPr>
        <dsp:cNvPr id="0" name=""/>
        <dsp:cNvSpPr/>
      </dsp:nvSpPr>
      <dsp:spPr>
        <a:xfrm>
          <a:off x="0" y="1701534"/>
          <a:ext cx="8229600" cy="30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Father-daughter relationship excluded</a:t>
          </a:r>
          <a:endParaRPr lang="en-US" sz="2000" kern="120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The relationship between eating disorders and sexual abuse not examined</a:t>
          </a:r>
          <a:endParaRPr lang="en-US" sz="2000" kern="120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‘family’ is equated with ‘mother’</a:t>
          </a:r>
          <a:endParaRPr lang="en-US" sz="2000" kern="120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 dirty="0"/>
            <a:t>Women still positioned as the bedrock of domestic life</a:t>
          </a:r>
          <a:endParaRPr lang="en-US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Mothers remain the central link in explaining pathology</a:t>
          </a:r>
          <a:endParaRPr lang="en-US" sz="2000" kern="1200"/>
        </a:p>
      </dsp:txBody>
      <dsp:txXfrm>
        <a:off x="0" y="1701534"/>
        <a:ext cx="8229600" cy="3042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F2A9A-8BF7-0A48-9114-DDF8A58E9B80}">
      <dsp:nvSpPr>
        <dsp:cNvPr id="0" name=""/>
        <dsp:cNvSpPr/>
      </dsp:nvSpPr>
      <dsp:spPr>
        <a:xfrm>
          <a:off x="0" y="41731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kern="1200" baseline="0" dirty="0"/>
            <a:t>Julie Hepworth (1999): A Critique of Feminist Theories</a:t>
          </a:r>
          <a:endParaRPr lang="en-US" sz="2000" kern="1200" dirty="0"/>
        </a:p>
      </dsp:txBody>
      <dsp:txXfrm>
        <a:off x="59399" y="101130"/>
        <a:ext cx="8110802" cy="1098002"/>
      </dsp:txXfrm>
    </dsp:sp>
    <dsp:sp modelId="{A87AD922-5AFF-4B4C-A190-863B6C64BA4C}">
      <dsp:nvSpPr>
        <dsp:cNvPr id="0" name=""/>
        <dsp:cNvSpPr/>
      </dsp:nvSpPr>
      <dsp:spPr>
        <a:xfrm>
          <a:off x="0" y="1445731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baseline="0"/>
            <a:t>Anorexia Nervosa as a problem of identity</a:t>
          </a:r>
          <a:endParaRPr lang="en-US" sz="2000" kern="1200"/>
        </a:p>
      </dsp:txBody>
      <dsp:txXfrm>
        <a:off x="59399" y="1505130"/>
        <a:ext cx="8110802" cy="1098002"/>
      </dsp:txXfrm>
    </dsp:sp>
    <dsp:sp modelId="{58128298-4D98-0F44-9A4C-9B2EAE234A8F}">
      <dsp:nvSpPr>
        <dsp:cNvPr id="0" name=""/>
        <dsp:cNvSpPr/>
      </dsp:nvSpPr>
      <dsp:spPr>
        <a:xfrm>
          <a:off x="0" y="2662531"/>
          <a:ext cx="8229600" cy="205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 dirty="0"/>
            <a:t>Locates the pathology within the individual</a:t>
          </a:r>
          <a:endParaRPr lang="en-US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Reduces the explanation to an ‘identity crisis’</a:t>
          </a:r>
          <a:endParaRPr lang="en-US" sz="2000" kern="120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‘failure’ to cope with the transition into adulthood</a:t>
          </a:r>
          <a:endParaRPr lang="en-US" sz="2000" kern="120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The individual is expected to change rather than society</a:t>
          </a:r>
          <a:endParaRPr lang="en-US" sz="2000" kern="1200"/>
        </a:p>
      </dsp:txBody>
      <dsp:txXfrm>
        <a:off x="0" y="2662531"/>
        <a:ext cx="8229600" cy="2051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11FC6-0FAB-6144-9318-6DFD1D52DD4D}">
      <dsp:nvSpPr>
        <dsp:cNvPr id="0" name=""/>
        <dsp:cNvSpPr/>
      </dsp:nvSpPr>
      <dsp:spPr>
        <a:xfrm>
          <a:off x="0" y="93444"/>
          <a:ext cx="8229600" cy="852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u="sng" kern="1200" baseline="0"/>
            <a:t>Julie Hepworth (1999): A Critique of Feminist Theories</a:t>
          </a:r>
          <a:endParaRPr lang="en-US" sz="2700" kern="1200"/>
        </a:p>
      </dsp:txBody>
      <dsp:txXfrm>
        <a:off x="41637" y="135081"/>
        <a:ext cx="8146326" cy="769656"/>
      </dsp:txXfrm>
    </dsp:sp>
    <dsp:sp modelId="{9CE9F70F-0F0C-944F-83AC-56B6609E288D}">
      <dsp:nvSpPr>
        <dsp:cNvPr id="0" name=""/>
        <dsp:cNvSpPr/>
      </dsp:nvSpPr>
      <dsp:spPr>
        <a:xfrm>
          <a:off x="0" y="1024135"/>
          <a:ext cx="8229600" cy="852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kern="1200" baseline="0"/>
            <a:t>Anorexia Nervosa and the anorexic</a:t>
          </a:r>
          <a:endParaRPr lang="en-US" sz="2700" kern="1200"/>
        </a:p>
      </dsp:txBody>
      <dsp:txXfrm>
        <a:off x="41637" y="1065772"/>
        <a:ext cx="8146326" cy="769656"/>
      </dsp:txXfrm>
    </dsp:sp>
    <dsp:sp modelId="{8FCE689C-4420-9247-A113-EBC2BB87E259}">
      <dsp:nvSpPr>
        <dsp:cNvPr id="0" name=""/>
        <dsp:cNvSpPr/>
      </dsp:nvSpPr>
      <dsp:spPr>
        <a:xfrm>
          <a:off x="0" y="1877065"/>
          <a:ext cx="8229600" cy="273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i="0" kern="1200" baseline="0"/>
            <a:t>Use of medical language in feminist writings</a:t>
          </a:r>
          <a:endParaRPr lang="en-US" sz="2100" kern="1200"/>
        </a:p>
        <a:p>
          <a:pPr marL="228600" lvl="1" indent="-228600" algn="l" defTabSz="9334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i="0" kern="1200" baseline="0" dirty="0"/>
            <a:t>The meaning and utility of the term is not questioned </a:t>
          </a:r>
          <a:endParaRPr lang="en-US" sz="2100" kern="1200" dirty="0"/>
        </a:p>
        <a:p>
          <a:pPr marL="228600" lvl="1" indent="-228600" algn="l" defTabSz="9334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i="0" kern="1200" baseline="0"/>
            <a:t>Reproduced explanations of anorexia as a psychiatric category</a:t>
          </a:r>
          <a:endParaRPr lang="en-US" sz="2100" kern="1200"/>
        </a:p>
        <a:p>
          <a:pPr marL="228600" lvl="1" indent="-228600" algn="l" defTabSz="9334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i="0" kern="1200" baseline="0"/>
            <a:t>Something that you can ‘be’</a:t>
          </a:r>
          <a:endParaRPr lang="en-US" sz="2100" kern="1200"/>
        </a:p>
        <a:p>
          <a:pPr marL="228600" lvl="1" indent="-228600" algn="l" defTabSz="9334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i="0" kern="1200" baseline="0"/>
            <a:t>‘anorectic woman’ – separates them from other women</a:t>
          </a:r>
          <a:endParaRPr lang="en-US" sz="2100" kern="1200"/>
        </a:p>
      </dsp:txBody>
      <dsp:txXfrm>
        <a:off x="0" y="1877065"/>
        <a:ext cx="8229600" cy="2738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FBFE5-FA43-48C6-8F22-5C0A84311949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09A3E-741E-4D91-8E32-DD99163D5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3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3D1-B960-416F-BEF8-38034FE4523A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79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5E13-5156-4284-8E96-9C59C1B1B3BD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0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507E-84AB-4CF3-BCE3-2E071255E8D2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67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3D1-B960-416F-BEF8-38034FE4523A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2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9195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36CC1F-8BC0-4F89-A3DD-7258A3530A56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80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800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2554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2CE742-4700-4CE6-BACC-D9DB1464B13E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00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6689-2338-481F-9B36-96EACF9C5636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443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215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B55B-4E8D-41B6-ACF7-CF1588EFD206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034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129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35642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0526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CC1F-8BC0-4F89-A3DD-7258A3530A56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5ED0-F80F-4468-8670-82413657F868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80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1651-010A-4F85-A621-978A6901DE2B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65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E742-4700-4CE6-BACC-D9DB1464B13E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94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6689-2338-481F-9B36-96EACF9C5636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07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882-D0F4-4EF9-A16E-CB14F11EC2B6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00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3FE0-434F-43AC-84A2-1DB49BB9152C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2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77A8-2031-4762-ADB4-4DC506552644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9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7577A8-2031-4762-ADB4-4DC506552644}" type="datetime1">
              <a:rPr lang="en-GB" smtClean="0"/>
              <a:t>19/10/2022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32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.mkabile@uct.ac.za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194" y="1556792"/>
            <a:ext cx="7951792" cy="273630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800" b="1" dirty="0">
                <a:solidFill>
                  <a:srgbClr val="0070C0"/>
                </a:solidFill>
              </a:rPr>
              <a:t>Critical Perspectives on Eating Disorders</a:t>
            </a:r>
            <a:br>
              <a:rPr lang="en-GB" sz="6000" b="1" dirty="0">
                <a:solidFill>
                  <a:srgbClr val="0070C0"/>
                </a:solidFill>
              </a:rPr>
            </a:br>
            <a:br>
              <a:rPr lang="en-GB" sz="6000" b="1" dirty="0"/>
            </a:br>
            <a:r>
              <a:rPr lang="en-GB" sz="4900" b="1" dirty="0">
                <a:solidFill>
                  <a:srgbClr val="0070C0"/>
                </a:solidFill>
              </a:rPr>
              <a:t>Lecture 2</a:t>
            </a:r>
            <a:br>
              <a:rPr lang="en-GB" sz="5300" b="1" dirty="0">
                <a:solidFill>
                  <a:srgbClr val="0070C0"/>
                </a:solidFill>
              </a:rPr>
            </a:br>
            <a:endParaRPr lang="en-GB" sz="53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87851" y="4077072"/>
            <a:ext cx="7876635" cy="89612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PSY3011S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5616" y="5255318"/>
            <a:ext cx="8028384" cy="125616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Siyabulela Mkabile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  <a:hlinkClick r:id="rId2"/>
              </a:rPr>
              <a:t>s.mkabile@uct.ac.za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842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Poststructuralist Perspectives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980728"/>
            <a:ext cx="8691442" cy="7920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6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Julie Hepworth (1999): A Critique of Feminist Theories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07987"/>
            <a:ext cx="821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“The anorectic cannot tolerate feelings”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8" y="4814825"/>
            <a:ext cx="81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“she defeminizes her body”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933955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“The anorectic woman encompasses in her symptom…”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848" y="2566434"/>
            <a:ext cx="8199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“Anorexia Nervosa is both a serious mental illness… and a metaphor for our age”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5604049"/>
            <a:ext cx="8894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“She has agreed to take up only a little space in the world”</a:t>
            </a:r>
          </a:p>
        </p:txBody>
      </p:sp>
    </p:spTree>
    <p:extLst>
      <p:ext uri="{BB962C8B-B14F-4D97-AF65-F5344CB8AC3E}">
        <p14:creationId xmlns:p14="http://schemas.microsoft.com/office/powerpoint/2010/main" val="221456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Poststructuralist Perspectives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58DA8C-E12C-9008-5379-3013FF634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970431"/>
              </p:ext>
            </p:extLst>
          </p:nvPr>
        </p:nvGraphicFramePr>
        <p:xfrm>
          <a:off x="457200" y="1484784"/>
          <a:ext cx="82296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89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Poststructuralist Perspectives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141D2F-1EBF-0424-A317-90AB46A92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48C61EF-A65E-FE46-DC47-6D19B2DC3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710917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26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Poststructuralist Perspectives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50A803-6138-4D5A-46F8-6AB69D29D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C8ED1FA-D1B0-66E0-282C-F0A50F47F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243868"/>
              </p:ext>
            </p:extLst>
          </p:nvPr>
        </p:nvGraphicFramePr>
        <p:xfrm>
          <a:off x="457200" y="1600200"/>
          <a:ext cx="8229600" cy="47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96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Early 1900s to 1960s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836712"/>
            <a:ext cx="9036496" cy="571601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Social roles changing 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Women’s Suffrage – the right to vote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World War I and II – women entered the workforce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Post-WWs – women expected to return to the domestic sphere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Women’s Liberation Movements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endParaRPr kumimoji="0" lang="en-GB" sz="19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4238724"/>
            <a:ext cx="18764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economic.gov.za/images/stories/fp_wom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98" y="4699098"/>
            <a:ext cx="571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4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Feminist Perspectives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3FE401-0875-A07B-68BF-7C4F456AA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56653"/>
              </p:ext>
            </p:extLst>
          </p:nvPr>
        </p:nvGraphicFramePr>
        <p:xfrm>
          <a:off x="107504" y="1268760"/>
          <a:ext cx="903649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1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Feminist Perspectives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D0B29F-0DEC-2055-072C-5C6826E22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301976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D7D2CBFB-2854-C6CC-AFC0-AE2098EC54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528392" cy="42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86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Feminist Perspectives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8DDB49-FD30-68BD-5532-231F0A914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091282"/>
              </p:ext>
            </p:extLst>
          </p:nvPr>
        </p:nvGraphicFramePr>
        <p:xfrm>
          <a:off x="457200" y="1268760"/>
          <a:ext cx="8229600" cy="5087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0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Feminist Perspectives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746C3C7-A8D5-EDEA-CC75-C4CDD3F96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454218"/>
              </p:ext>
            </p:extLst>
          </p:nvPr>
        </p:nvGraphicFramePr>
        <p:xfrm>
          <a:off x="179512" y="1417638"/>
          <a:ext cx="4392488" cy="49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CDDFD15C-9509-C541-036B-810AFA5E6F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375476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Feminist Perspectives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8F2AB2-5E5F-5327-C3AA-E2C07663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E28FA42-EBED-E2E1-54F4-5AD390351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583851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80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Feminist Perspectives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E6754D-B176-220F-0CEC-B17ADE945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025FB34-B63E-C388-6C89-3695C45F9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9145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08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Poststructuralist Perspectives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GB" sz="2000" b="1" i="0" u="sng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Julie Hepworth (1999): A Critique of Feminist Theories</a:t>
            </a:r>
          </a:p>
          <a:p>
            <a:pPr marL="484632" marR="0" lvl="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Ø"/>
              <a:tabLst/>
              <a:defRPr/>
            </a:pPr>
            <a:r>
              <a:rPr kumimoji="0" lang="en-GB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First major challenge to the medical model</a:t>
            </a:r>
          </a:p>
          <a:p>
            <a:pPr marL="484632" marR="0" lvl="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Ø"/>
              <a:tabLst/>
              <a:defRPr/>
            </a:pPr>
            <a:r>
              <a:rPr kumimoji="0" lang="en-GB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Acknowledges the need to focus on social, cultural and political factors</a:t>
            </a:r>
          </a:p>
          <a:p>
            <a:pPr marL="484632" marR="0" lvl="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Ø"/>
              <a:tabLst/>
              <a:defRPr/>
            </a:pPr>
            <a:r>
              <a:rPr kumimoji="0" lang="en-GB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Gave women with anorexia a voice</a:t>
            </a:r>
          </a:p>
          <a:p>
            <a:pPr marL="484632" marR="0" lvl="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Ø"/>
              <a:tabLst/>
              <a:defRPr/>
            </a:pPr>
            <a:r>
              <a:rPr kumimoji="0" lang="en-GB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Drew attention to the distress women experience</a:t>
            </a:r>
          </a:p>
          <a:p>
            <a:pPr marL="484632" marR="0" lvl="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Ø"/>
              <a:tabLst/>
              <a:defRPr/>
            </a:pPr>
            <a:r>
              <a:rPr kumimoji="0" lang="en-GB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Highlighted the ways in which the medical paradigm limited rather than facilitated recovery from anorexia </a:t>
            </a:r>
          </a:p>
          <a:p>
            <a:pPr marL="484632" marR="0" lvl="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Ø"/>
              <a:tabLst/>
              <a:defRPr/>
            </a:pPr>
            <a:r>
              <a:rPr kumimoji="0" lang="en-GB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Psychoanalytic-based analyses contributed to a failure to establish a shift away from a </a:t>
            </a:r>
            <a:r>
              <a:rPr kumimoji="0" lang="en-GB" sz="20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psychomedical</a:t>
            </a:r>
            <a:r>
              <a:rPr kumimoji="0" lang="en-GB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epistemology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72224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u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Template</Template>
  <TotalTime>26776</TotalTime>
  <Words>782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Wingdings 2</vt:lpstr>
      <vt:lpstr>1_Blue Template</vt:lpstr>
      <vt:lpstr>Wood Type</vt:lpstr>
      <vt:lpstr>Critical Perspectives on Eating Disorders  Lecture 2 </vt:lpstr>
      <vt:lpstr>Early 1900s to 1960s</vt:lpstr>
      <vt:lpstr>Feminist Perspectives</vt:lpstr>
      <vt:lpstr>Feminist Perspectives</vt:lpstr>
      <vt:lpstr>Feminist Perspectives</vt:lpstr>
      <vt:lpstr>Feminist Perspectives</vt:lpstr>
      <vt:lpstr>Feminist Perspectives</vt:lpstr>
      <vt:lpstr>Feminist Perspectives</vt:lpstr>
      <vt:lpstr>Poststructuralist Perspectives</vt:lpstr>
      <vt:lpstr>Poststructuralist Perspectives</vt:lpstr>
      <vt:lpstr>Poststructuralist Perspectives</vt:lpstr>
      <vt:lpstr>Poststructuralist Perspectives</vt:lpstr>
      <vt:lpstr>Poststructuralist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Counselling Theory and Practice     Seminar 1</dc:title>
  <dc:creator>Lynn Aupiais</dc:creator>
  <cp:lastModifiedBy>Debbie</cp:lastModifiedBy>
  <cp:revision>127</cp:revision>
  <dcterms:created xsi:type="dcterms:W3CDTF">2015-07-20T12:54:53Z</dcterms:created>
  <dcterms:modified xsi:type="dcterms:W3CDTF">2022-10-19T08:17:39Z</dcterms:modified>
</cp:coreProperties>
</file>