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2349-C48B-A743-B8D3-DF210D2ADAD1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8E13-2877-DA48-9BB4-3CA67276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5195" y="1034726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I2C: </a:t>
            </a:r>
          </a:p>
          <a:p>
            <a:r>
              <a:rPr lang="en-US" dirty="0" err="1" smtClean="0"/>
              <a:t>oled</a:t>
            </a:r>
            <a:r>
              <a:rPr lang="en-US" dirty="0" smtClean="0"/>
              <a:t>: 0x3C</a:t>
            </a:r>
          </a:p>
          <a:p>
            <a:r>
              <a:rPr lang="en-US" smtClean="0"/>
              <a:t>LCD: 0x27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avago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jeashik shin</dc:creator>
  <cp:lastModifiedBy>jeashik shin</cp:lastModifiedBy>
  <cp:revision>1</cp:revision>
  <dcterms:created xsi:type="dcterms:W3CDTF">2016-09-03T08:00:40Z</dcterms:created>
  <dcterms:modified xsi:type="dcterms:W3CDTF">2016-09-03T08:02:18Z</dcterms:modified>
</cp:coreProperties>
</file>