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2"/>
  </p:sldMasterIdLst>
  <p:notesMasterIdLst>
    <p:notesMasterId r:id="rId7"/>
  </p:notesMasterIdLst>
  <p:sldIdLst>
    <p:sldId id="275" r:id="rId3"/>
    <p:sldId id="273" r:id="rId4"/>
    <p:sldId id="274" r:id="rId5"/>
    <p:sldId id="27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95268" autoAdjust="0"/>
  </p:normalViewPr>
  <p:slideViewPr>
    <p:cSldViewPr snapToGrid="0">
      <p:cViewPr varScale="1">
        <p:scale>
          <a:sx n="82" d="100"/>
          <a:sy n="82" d="100"/>
        </p:scale>
        <p:origin x="59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541191D7-EAA8-4D00-8B90-2FC6F2F34491}" type="slidenum">
              <a:rPr lang="en-US"/>
              <a:pPr/>
              <a:t>‹#›</a:t>
            </a:fld>
            <a:endParaRPr lang="en-US"/>
          </a:p>
        </p:txBody>
      </p:sp>
    </p:spTree>
    <p:extLst>
      <p:ext uri="{BB962C8B-B14F-4D97-AF65-F5344CB8AC3E}">
        <p14:creationId xmlns:p14="http://schemas.microsoft.com/office/powerpoint/2010/main" val="3547472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0F11A-810D-459E-AB6B-3D5469F043E0}" type="slidenum">
              <a:rPr lang="en-US"/>
              <a:pPr/>
              <a:t>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39000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E6FDD-33F0-4D7A-8BA8-457B277DCF4B}" type="slidenum">
              <a:rPr lang="en-US"/>
              <a:pPr/>
              <a:t>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02495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E6FDD-33F0-4D7A-8BA8-457B277DCF4B}" type="slidenum">
              <a:rPr lang="en-US"/>
              <a:pPr/>
              <a:t>3</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06504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E6FDD-33F0-4D7A-8BA8-457B277DCF4B}" type="slidenum">
              <a:rPr lang="en-US"/>
              <a:pPr/>
              <a:t>4</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366846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D4E9-2729-44BF-95E8-9A005D4B6EE9}"/>
              </a:ext>
            </a:extLst>
          </p:cNvPr>
          <p:cNvSpPr>
            <a:spLocks noGrp="1"/>
          </p:cNvSpPr>
          <p:nvPr>
            <p:ph type="title"/>
          </p:nvPr>
        </p:nvSpPr>
        <p:spPr>
          <a:xfrm>
            <a:off x="628650" y="365126"/>
            <a:ext cx="1340827"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FCEAC3D-E962-461A-925B-FE518769E775}"/>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0BA64-1769-4477-A779-43B5DA5A5E32}"/>
              </a:ext>
            </a:extLst>
          </p:cNvPr>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4467499B-B9B4-4C29-A358-F144633D95EF}"/>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2201742-E9C3-4B10-90D8-41AC0A4DB8B5}"/>
              </a:ext>
            </a:extLst>
          </p:cNvPr>
          <p:cNvSpPr>
            <a:spLocks noGrp="1"/>
          </p:cNvSpPr>
          <p:nvPr>
            <p:ph type="sldNum" sz="quarter" idx="12"/>
          </p:nvPr>
        </p:nvSpPr>
        <p:spPr>
          <a:xfrm>
            <a:off x="6457950" y="6356351"/>
            <a:ext cx="2057400" cy="365125"/>
          </a:xfrm>
          <a:prstGeom prst="rect">
            <a:avLst/>
          </a:prstGeom>
        </p:spPr>
        <p:txBody>
          <a:bodyPr/>
          <a:lstStyle/>
          <a:p>
            <a:fld id="{B3F9DD91-C94B-4410-B8E2-C31341F4D57B}" type="slidenum">
              <a:rPr lang="en-US" smtClean="0"/>
              <a:pPr/>
              <a:t>‹#›</a:t>
            </a:fld>
            <a:endParaRPr lang="en-US"/>
          </a:p>
        </p:txBody>
      </p:sp>
    </p:spTree>
    <p:extLst>
      <p:ext uri="{BB962C8B-B14F-4D97-AF65-F5344CB8AC3E}">
        <p14:creationId xmlns:p14="http://schemas.microsoft.com/office/powerpoint/2010/main" val="3347995033"/>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181904"/>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2C89-6743-47A6-864F-4DFDEA1FD77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82264753"/>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574420"/>
      </p:ext>
    </p:extLst>
  </p:cSld>
  <p:clrMap bg1="lt1" tx1="dk1" bg2="lt2" tx2="dk2" accent1="accent1" accent2="accent2" accent3="accent3" accent4="accent4" accent5="accent5" accent6="accent6" hlink="hlink" folHlink="folHlink"/>
  <p:sldLayoutIdLst>
    <p:sldLayoutId id="2147483718" r:id="rId1"/>
    <p:sldLayoutId id="2147483728" r:id="rId2"/>
    <p:sldLayoutId id="2147483729" r:id="rId3"/>
  </p:sldLayoutIdLst>
  <p:transition>
    <p:fade thruBlk="1"/>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nfdlschools.org/" TargetMode="External"/><Relationship Id="rId13" Type="http://schemas.openxmlformats.org/officeDocument/2006/relationships/hyperlink" Target="http://www.effectivemusicteaching.com/articles/directors/18-benefits-of-playing-a-musical-instrument/" TargetMode="External"/><Relationship Id="rId3" Type="http://schemas.openxmlformats.org/officeDocument/2006/relationships/slide" Target="slide2.xml"/><Relationship Id="rId7" Type="http://schemas.openxmlformats.org/officeDocument/2006/relationships/hyperlink" Target="https://www.facebook.com/nfdl.schools/?__tn__=%2Cd%2CP-R&amp;eid=ARA14HJKZ7VDii_P1Vqmg2V2O_i04gr_Sa-i4eET2jugzuGHS2yBKexGV4oTXNft3PFb0mrJO-EtBdkH" TargetMode="External"/><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2.png"/><Relationship Id="rId5" Type="http://schemas.openxmlformats.org/officeDocument/2006/relationships/slide" Target="slide4.xml"/><Relationship Id="rId15" Type="http://schemas.microsoft.com/office/2007/relationships/hdphoto" Target="../media/hdphoto3.wdp"/><Relationship Id="rId10" Type="http://schemas.microsoft.com/office/2007/relationships/hdphoto" Target="../media/hdphoto1.wdp"/><Relationship Id="rId4" Type="http://schemas.openxmlformats.org/officeDocument/2006/relationships/slide" Target="slide1.xml"/><Relationship Id="rId9" Type="http://schemas.openxmlformats.org/officeDocument/2006/relationships/image" Target="../media/image1.png"/><Relationship Id="rId1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www.facebook.com/nfdl.schools/?__tn__=%2Cd%2CP-R&amp;eid=ARA14HJKZ7VDii_P1Vqmg2V2O_i04gr_Sa-i4eET2jugzuGHS2yBKexGV4oTXNft3PFb0mrJO-EtBdkH" TargetMode="External"/><Relationship Id="rId13" Type="http://schemas.microsoft.com/office/2007/relationships/hdphoto" Target="../media/hdphoto2.wdp"/><Relationship Id="rId3" Type="http://schemas.openxmlformats.org/officeDocument/2006/relationships/hyperlink" Target="https://www.shelllakeartscenter.org/show-choir-camp-faculty" TargetMode="External"/><Relationship Id="rId7" Type="http://schemas.openxmlformats.org/officeDocument/2006/relationships/slide" Target="slide3.xml"/><Relationship Id="rId12" Type="http://schemas.openxmlformats.org/officeDocument/2006/relationships/image" Target="../media/image2.png"/><Relationship Id="rId2" Type="http://schemas.openxmlformats.org/officeDocument/2006/relationships/notesSlide" Target="../notesSlides/notesSlide2.xml"/><Relationship Id="rId16"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slide" Target="slide4.xml"/><Relationship Id="rId11" Type="http://schemas.microsoft.com/office/2007/relationships/hdphoto" Target="../media/hdphoto1.wdp"/><Relationship Id="rId5" Type="http://schemas.openxmlformats.org/officeDocument/2006/relationships/slide" Target="slide1.xml"/><Relationship Id="rId15" Type="http://schemas.openxmlformats.org/officeDocument/2006/relationships/image" Target="../media/image3.png"/><Relationship Id="rId10" Type="http://schemas.openxmlformats.org/officeDocument/2006/relationships/image" Target="../media/image1.png"/><Relationship Id="rId4" Type="http://schemas.openxmlformats.org/officeDocument/2006/relationships/slide" Target="slide2.xml"/><Relationship Id="rId9" Type="http://schemas.openxmlformats.org/officeDocument/2006/relationships/hyperlink" Target="http://www.nfdlschools.org/" TargetMode="External"/><Relationship Id="rId14" Type="http://schemas.openxmlformats.org/officeDocument/2006/relationships/hyperlink" Target="http://www.effectivemusicteaching.com/articles/directors/18-benefits-of-playing-a-musical-instrument/"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facebook.com/nfdl.schools/?__tn__=%2Cd%2CP-R&amp;eid=ARA14HJKZ7VDii_P1Vqmg2V2O_i04gr_Sa-i4eET2jugzuGHS2yBKexGV4oTXNft3PFb0mrJO-EtBdkH" TargetMode="External"/><Relationship Id="rId13" Type="http://schemas.microsoft.com/office/2007/relationships/hdphoto" Target="../media/hdphoto2.wdp"/><Relationship Id="rId3" Type="http://schemas.openxmlformats.org/officeDocument/2006/relationships/hyperlink" Target="https://www.shelllakeartscenter.org/show-choir-camp-faculty" TargetMode="External"/><Relationship Id="rId7" Type="http://schemas.openxmlformats.org/officeDocument/2006/relationships/slide" Target="slide3.xml"/><Relationship Id="rId12" Type="http://schemas.openxmlformats.org/officeDocument/2006/relationships/image" Target="../media/image2.png"/><Relationship Id="rId2" Type="http://schemas.openxmlformats.org/officeDocument/2006/relationships/notesSlide" Target="../notesSlides/notesSlide3.xml"/><Relationship Id="rId16"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slide" Target="slide4.xml"/><Relationship Id="rId11" Type="http://schemas.microsoft.com/office/2007/relationships/hdphoto" Target="../media/hdphoto1.wdp"/><Relationship Id="rId5" Type="http://schemas.openxmlformats.org/officeDocument/2006/relationships/slide" Target="slide1.xml"/><Relationship Id="rId15" Type="http://schemas.openxmlformats.org/officeDocument/2006/relationships/image" Target="../media/image3.png"/><Relationship Id="rId10" Type="http://schemas.openxmlformats.org/officeDocument/2006/relationships/image" Target="../media/image1.png"/><Relationship Id="rId4" Type="http://schemas.openxmlformats.org/officeDocument/2006/relationships/slide" Target="slide2.xml"/><Relationship Id="rId9" Type="http://schemas.openxmlformats.org/officeDocument/2006/relationships/hyperlink" Target="http://www.nfdlschools.org/" TargetMode="External"/><Relationship Id="rId14" Type="http://schemas.openxmlformats.org/officeDocument/2006/relationships/hyperlink" Target="http://www.effectivemusicteaching.com/articles/directors/18-benefits-of-playing-a-musical-instrument/" TargetMode="Externa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slide" Target="slide2.xml"/><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notesSlide" Target="../notesSlides/notesSlide4.xml"/><Relationship Id="rId16" Type="http://schemas.openxmlformats.org/officeDocument/2006/relationships/hyperlink" Target="http://www.nfdlschools.org/" TargetMode="Externa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hyperlink" Target="http://www.effectivemusicteaching.com/articles/directors/18-benefits-of-playing-a-musical-instrument/" TargetMode="External"/><Relationship Id="rId5" Type="http://schemas.openxmlformats.org/officeDocument/2006/relationships/slide" Target="slide4.xml"/><Relationship Id="rId15" Type="http://schemas.openxmlformats.org/officeDocument/2006/relationships/hyperlink" Target="https://www.facebook.com/nfdl.schools/?__tn__=%2Cd%2CP-R&amp;eid=ARA14HJKZ7VDii_P1Vqmg2V2O_i04gr_Sa-i4eET2jugzuGHS2yBKexGV4oTXNft3PFb0mrJO-EtBdkH" TargetMode="External"/><Relationship Id="rId10" Type="http://schemas.microsoft.com/office/2007/relationships/hdphoto" Target="../media/hdphoto2.wdp"/><Relationship Id="rId4" Type="http://schemas.openxmlformats.org/officeDocument/2006/relationships/slide" Target="slide1.xml"/><Relationship Id="rId9" Type="http://schemas.openxmlformats.org/officeDocument/2006/relationships/image" Target="../media/image2.png"/><Relationship Id="rId14" Type="http://schemas.openxmlformats.org/officeDocument/2006/relationships/hyperlink" Target="https://www.shelllakeartscenter.org/show-choir-camp-facul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9244C02-658F-4090-A122-E30BAB914050}"/>
              </a:ext>
            </a:extLst>
          </p:cNvPr>
          <p:cNvSpPr/>
          <p:nvPr/>
        </p:nvSpPr>
        <p:spPr>
          <a:xfrm>
            <a:off x="701545" y="2598509"/>
            <a:ext cx="7855901" cy="301186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Slide Show: Student Events and Contributors </a:t>
            </a:r>
          </a:p>
        </p:txBody>
      </p:sp>
      <p:sp>
        <p:nvSpPr>
          <p:cNvPr id="16" name="Rectangle: Rounded Corners 15">
            <a:hlinkClick r:id="rId3" action="ppaction://hlinksldjump"/>
            <a:extLst>
              <a:ext uri="{FF2B5EF4-FFF2-40B4-BE49-F238E27FC236}">
                <a16:creationId xmlns:a16="http://schemas.microsoft.com/office/drawing/2014/main" id="{3295BD59-48D1-46C1-A90A-BEC68FF74063}"/>
              </a:ext>
            </a:extLst>
          </p:cNvPr>
          <p:cNvSpPr/>
          <p:nvPr/>
        </p:nvSpPr>
        <p:spPr bwMode="grayWhite">
          <a:xfrm>
            <a:off x="1811854" y="2023692"/>
            <a:ext cx="1036347"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Vocal</a:t>
            </a:r>
          </a:p>
        </p:txBody>
      </p:sp>
      <p:sp>
        <p:nvSpPr>
          <p:cNvPr id="17" name="Rectangle: Rounded Corners 16">
            <a:hlinkClick r:id="rId4" action="ppaction://hlinksldjump"/>
            <a:extLst>
              <a:ext uri="{FF2B5EF4-FFF2-40B4-BE49-F238E27FC236}">
                <a16:creationId xmlns:a16="http://schemas.microsoft.com/office/drawing/2014/main" id="{E43E40CB-9D1C-4405-8480-71B2C94ECD78}"/>
              </a:ext>
            </a:extLst>
          </p:cNvPr>
          <p:cNvSpPr/>
          <p:nvPr/>
        </p:nvSpPr>
        <p:spPr bwMode="invGray">
          <a:xfrm>
            <a:off x="775507" y="2023692"/>
            <a:ext cx="1036347" cy="39306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19" name="Rectangle: Rounded Corners 18">
            <a:hlinkClick r:id="rId5" action="ppaction://hlinksldjump"/>
            <a:extLst>
              <a:ext uri="{FF2B5EF4-FFF2-40B4-BE49-F238E27FC236}">
                <a16:creationId xmlns:a16="http://schemas.microsoft.com/office/drawing/2014/main" id="{9D2F558A-72E2-4C33-8A89-94A7E8618485}"/>
              </a:ext>
            </a:extLst>
          </p:cNvPr>
          <p:cNvSpPr/>
          <p:nvPr/>
        </p:nvSpPr>
        <p:spPr bwMode="grayWhite">
          <a:xfrm>
            <a:off x="3890070" y="2031604"/>
            <a:ext cx="1627883"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Music Parents</a:t>
            </a:r>
          </a:p>
        </p:txBody>
      </p:sp>
      <p:sp>
        <p:nvSpPr>
          <p:cNvPr id="20" name="Rectangle: Rounded Corners 19">
            <a:hlinkClick r:id="rId6" action="ppaction://hlinksldjump"/>
            <a:extLst>
              <a:ext uri="{FF2B5EF4-FFF2-40B4-BE49-F238E27FC236}">
                <a16:creationId xmlns:a16="http://schemas.microsoft.com/office/drawing/2014/main" id="{7CCF0500-4B35-4758-92EB-E8C35C944971}"/>
              </a:ext>
            </a:extLst>
          </p:cNvPr>
          <p:cNvSpPr/>
          <p:nvPr/>
        </p:nvSpPr>
        <p:spPr bwMode="grayWhite">
          <a:xfrm>
            <a:off x="2853723" y="2031604"/>
            <a:ext cx="1036347"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a:t>
            </a:r>
          </a:p>
        </p:txBody>
      </p:sp>
      <p:sp>
        <p:nvSpPr>
          <p:cNvPr id="26" name="Rectangle: Rounded Corners 25">
            <a:extLst>
              <a:ext uri="{FF2B5EF4-FFF2-40B4-BE49-F238E27FC236}">
                <a16:creationId xmlns:a16="http://schemas.microsoft.com/office/drawing/2014/main" id="{A9327B93-C3E2-428C-87DF-1F770325C83F}"/>
              </a:ext>
            </a:extLst>
          </p:cNvPr>
          <p:cNvSpPr/>
          <p:nvPr/>
        </p:nvSpPr>
        <p:spPr>
          <a:xfrm>
            <a:off x="1612870" y="5827539"/>
            <a:ext cx="2865761" cy="4012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Schools </a:t>
            </a:r>
            <a:r>
              <a:rPr lang="en-US" dirty="0">
                <a:solidFill>
                  <a:schemeClr val="tx1"/>
                </a:solidFill>
                <a:hlinkClick r:id="rId7">
                  <a:extLst>
                    <a:ext uri="{A12FA001-AC4F-418D-AE19-62706E023703}">
                      <ahyp:hlinkClr xmlns:ahyp="http://schemas.microsoft.com/office/drawing/2018/hyperlinkcolor" val="tx"/>
                    </a:ext>
                  </a:extLst>
                </a:hlinkClick>
              </a:rPr>
              <a:t>Facebook</a:t>
            </a:r>
            <a:r>
              <a:rPr lang="en-US" dirty="0">
                <a:solidFill>
                  <a:schemeClr val="tx1"/>
                </a:solidFill>
              </a:rPr>
              <a:t> link</a:t>
            </a:r>
          </a:p>
        </p:txBody>
      </p:sp>
      <p:sp>
        <p:nvSpPr>
          <p:cNvPr id="27" name="Rectangle: Rounded Corners 26">
            <a:hlinkClick r:id="rId8"/>
            <a:extLst>
              <a:ext uri="{FF2B5EF4-FFF2-40B4-BE49-F238E27FC236}">
                <a16:creationId xmlns:a16="http://schemas.microsoft.com/office/drawing/2014/main" id="{81A6C7C6-1E4B-43A5-A26E-773BEE4D8145}"/>
              </a:ext>
            </a:extLst>
          </p:cNvPr>
          <p:cNvSpPr/>
          <p:nvPr/>
        </p:nvSpPr>
        <p:spPr>
          <a:xfrm>
            <a:off x="4489234" y="5827539"/>
            <a:ext cx="2865762" cy="41474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 Webpage link</a:t>
            </a:r>
          </a:p>
        </p:txBody>
      </p:sp>
      <p:sp>
        <p:nvSpPr>
          <p:cNvPr id="29" name="Rectangle: Rounded Corners 28">
            <a:extLst>
              <a:ext uri="{FF2B5EF4-FFF2-40B4-BE49-F238E27FC236}">
                <a16:creationId xmlns:a16="http://schemas.microsoft.com/office/drawing/2014/main" id="{90421141-EC02-46CC-894C-BC6C91D18B3A}"/>
              </a:ext>
            </a:extLst>
          </p:cNvPr>
          <p:cNvSpPr/>
          <p:nvPr/>
        </p:nvSpPr>
        <p:spPr bwMode="grayWhite">
          <a:xfrm>
            <a:off x="7484670" y="6242287"/>
            <a:ext cx="1381656" cy="3930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Copyright</a:t>
            </a:r>
          </a:p>
        </p:txBody>
      </p:sp>
      <p:sp>
        <p:nvSpPr>
          <p:cNvPr id="10" name="Home Title" hidden="1">
            <a:extLst>
              <a:ext uri="{FF2B5EF4-FFF2-40B4-BE49-F238E27FC236}">
                <a16:creationId xmlns:a16="http://schemas.microsoft.com/office/drawing/2014/main" id="{D7F3D370-3C9E-41F4-ADD4-783CBB503DEC}"/>
              </a:ext>
            </a:extLst>
          </p:cNvPr>
          <p:cNvSpPr>
            <a:spLocks noGrp="1"/>
          </p:cNvSpPr>
          <p:nvPr>
            <p:ph type="title" idx="4294967295"/>
          </p:nvPr>
        </p:nvSpPr>
        <p:spPr>
          <a:xfrm>
            <a:off x="628650" y="365125"/>
            <a:ext cx="7886700" cy="1325563"/>
          </a:xfrm>
          <a:prstGeom prst="rect">
            <a:avLst/>
          </a:prstGeom>
        </p:spPr>
        <p:txBody>
          <a:bodyPr/>
          <a:lstStyle/>
          <a:p>
            <a:r>
              <a:rPr lang="en-US" dirty="0"/>
              <a:t>Home</a:t>
            </a:r>
          </a:p>
        </p:txBody>
      </p:sp>
      <p:pic>
        <p:nvPicPr>
          <p:cNvPr id="42" name="Picture 41">
            <a:extLst>
              <a:ext uri="{FF2B5EF4-FFF2-40B4-BE49-F238E27FC236}">
                <a16:creationId xmlns:a16="http://schemas.microsoft.com/office/drawing/2014/main" id="{673EED4C-CB59-4DAD-910E-846DAFAE2888}"/>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8622" y="91002"/>
            <a:ext cx="1568496" cy="1633624"/>
          </a:xfrm>
          <a:prstGeom prst="rect">
            <a:avLst/>
          </a:prstGeom>
          <a:solidFill>
            <a:schemeClr val="tx1"/>
          </a:solidFill>
        </p:spPr>
      </p:pic>
      <p:pic>
        <p:nvPicPr>
          <p:cNvPr id="44" name="Picture 43">
            <a:extLst>
              <a:ext uri="{FF2B5EF4-FFF2-40B4-BE49-F238E27FC236}">
                <a16:creationId xmlns:a16="http://schemas.microsoft.com/office/drawing/2014/main" id="{FAE16D50-4F3A-4E8D-9685-19E6CC5347A3}"/>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4575" y="5524209"/>
            <a:ext cx="604047" cy="757313"/>
          </a:xfrm>
          <a:prstGeom prst="rect">
            <a:avLst/>
          </a:prstGeom>
        </p:spPr>
      </p:pic>
      <p:sp>
        <p:nvSpPr>
          <p:cNvPr id="45" name="Rectangle: Rounded Corners 44">
            <a:hlinkClick r:id="rId4" action="ppaction://hlinksldjump"/>
            <a:extLst>
              <a:ext uri="{FF2B5EF4-FFF2-40B4-BE49-F238E27FC236}">
                <a16:creationId xmlns:a16="http://schemas.microsoft.com/office/drawing/2014/main" id="{1CC811B4-47A4-4C0F-874A-ADB5BF63D036}"/>
              </a:ext>
            </a:extLst>
          </p:cNvPr>
          <p:cNvSpPr/>
          <p:nvPr/>
        </p:nvSpPr>
        <p:spPr bwMode="grayWhite">
          <a:xfrm>
            <a:off x="136160" y="6306771"/>
            <a:ext cx="815003" cy="393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46" name="Rectangle: Rounded Corners 45">
            <a:extLst>
              <a:ext uri="{FF2B5EF4-FFF2-40B4-BE49-F238E27FC236}">
                <a16:creationId xmlns:a16="http://schemas.microsoft.com/office/drawing/2014/main" id="{545B2D5A-3695-4E0A-8125-32C7DC75F635}"/>
              </a:ext>
            </a:extLst>
          </p:cNvPr>
          <p:cNvSpPr/>
          <p:nvPr/>
        </p:nvSpPr>
        <p:spPr bwMode="grayWhite">
          <a:xfrm>
            <a:off x="6746884" y="1695479"/>
            <a:ext cx="1968244" cy="5057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Benefits to Music</a:t>
            </a:r>
          </a:p>
        </p:txBody>
      </p:sp>
      <p:pic>
        <p:nvPicPr>
          <p:cNvPr id="43" name="Picture 42">
            <a:hlinkClick r:id="rId13"/>
            <a:extLst>
              <a:ext uri="{FF2B5EF4-FFF2-40B4-BE49-F238E27FC236}">
                <a16:creationId xmlns:a16="http://schemas.microsoft.com/office/drawing/2014/main" id="{E494A5CE-CD7B-46E8-91E5-42A698191ACA}"/>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46884" y="128324"/>
            <a:ext cx="1968244" cy="1646168"/>
          </a:xfrm>
          <a:prstGeom prst="rect">
            <a:avLst/>
          </a:prstGeom>
        </p:spPr>
      </p:pic>
      <p:sp>
        <p:nvSpPr>
          <p:cNvPr id="47" name="Rectangle: Rounded Corners 46">
            <a:extLst>
              <a:ext uri="{FF2B5EF4-FFF2-40B4-BE49-F238E27FC236}">
                <a16:creationId xmlns:a16="http://schemas.microsoft.com/office/drawing/2014/main" id="{0A94C1AF-5628-4BF7-AF63-7710A445D3CF}"/>
              </a:ext>
            </a:extLst>
          </p:cNvPr>
          <p:cNvSpPr/>
          <p:nvPr/>
        </p:nvSpPr>
        <p:spPr>
          <a:xfrm>
            <a:off x="3080551" y="158151"/>
            <a:ext cx="3062797" cy="6428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NFDL Music Programs</a:t>
            </a:r>
          </a:p>
        </p:txBody>
      </p:sp>
      <p:sp>
        <p:nvSpPr>
          <p:cNvPr id="48" name="Rectangle: Rounded Corners 47">
            <a:extLst>
              <a:ext uri="{FF2B5EF4-FFF2-40B4-BE49-F238E27FC236}">
                <a16:creationId xmlns:a16="http://schemas.microsoft.com/office/drawing/2014/main" id="{7D9F0C65-D8B2-4913-9B6E-AE19BEC4A892}"/>
              </a:ext>
            </a:extLst>
          </p:cNvPr>
          <p:cNvSpPr/>
          <p:nvPr/>
        </p:nvSpPr>
        <p:spPr>
          <a:xfrm>
            <a:off x="3112348" y="800966"/>
            <a:ext cx="3062797" cy="11036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Our goal is to provide information regarding musical opportunities available within our community. Concert Band, Symphonic Band, Concert Choir, Choral Cabernet, Jazz Band, Musical Pit Orchestra, Marching Band, Band and Choral Solo Ensembles. Music Parents can assist with recommendations regarding independent contact information for individual lessons.</a:t>
            </a:r>
          </a:p>
        </p:txBody>
      </p:sp>
    </p:spTree>
    <p:extLst>
      <p:ext uri="{BB962C8B-B14F-4D97-AF65-F5344CB8AC3E}">
        <p14:creationId xmlns:p14="http://schemas.microsoft.com/office/powerpoint/2010/main" val="306365334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C09F8DD-665B-46F3-9D7D-E51709A3835D}"/>
              </a:ext>
            </a:extLst>
          </p:cNvPr>
          <p:cNvSpPr/>
          <p:nvPr/>
        </p:nvSpPr>
        <p:spPr>
          <a:xfrm>
            <a:off x="775506" y="2649988"/>
            <a:ext cx="3601185" cy="137340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Instructor Information</a:t>
            </a:r>
          </a:p>
          <a:p>
            <a:pPr lvl="1"/>
            <a:r>
              <a:rPr lang="en-US" dirty="0">
                <a:solidFill>
                  <a:schemeClr val="tx1"/>
                </a:solidFill>
              </a:rPr>
              <a:t>Name: Mr. Vocal</a:t>
            </a:r>
          </a:p>
          <a:p>
            <a:pPr lvl="1"/>
            <a:r>
              <a:rPr lang="en-US" dirty="0">
                <a:solidFill>
                  <a:schemeClr val="tx1"/>
                </a:solidFill>
              </a:rPr>
              <a:t>Phone #: 888-888-8888</a:t>
            </a:r>
          </a:p>
          <a:p>
            <a:pPr lvl="1"/>
            <a:r>
              <a:rPr lang="en-US" dirty="0">
                <a:solidFill>
                  <a:schemeClr val="tx1"/>
                </a:solidFill>
              </a:rPr>
              <a:t>Email: MrVocal@gmail.com</a:t>
            </a:r>
          </a:p>
        </p:txBody>
      </p:sp>
      <p:sp>
        <p:nvSpPr>
          <p:cNvPr id="29" name="Rectangle: Rounded Corners 28">
            <a:extLst>
              <a:ext uri="{FF2B5EF4-FFF2-40B4-BE49-F238E27FC236}">
                <a16:creationId xmlns:a16="http://schemas.microsoft.com/office/drawing/2014/main" id="{A3005963-6B6B-4127-B60D-1C9032A2C226}"/>
              </a:ext>
            </a:extLst>
          </p:cNvPr>
          <p:cNvSpPr/>
          <p:nvPr/>
        </p:nvSpPr>
        <p:spPr>
          <a:xfrm>
            <a:off x="4571999" y="2642437"/>
            <a:ext cx="3762407" cy="20735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Events</a:t>
            </a:r>
          </a:p>
          <a:p>
            <a:pPr lvl="1"/>
            <a:r>
              <a:rPr lang="en-US" dirty="0">
                <a:solidFill>
                  <a:schemeClr val="tx1"/>
                </a:solidFill>
              </a:rPr>
              <a:t>Date: Choral Concert</a:t>
            </a:r>
          </a:p>
          <a:p>
            <a:pPr lvl="1"/>
            <a:r>
              <a:rPr lang="en-US" dirty="0">
                <a:solidFill>
                  <a:schemeClr val="tx1"/>
                </a:solidFill>
              </a:rPr>
              <a:t>Date: Musical</a:t>
            </a:r>
          </a:p>
          <a:p>
            <a:pPr lvl="1"/>
            <a:r>
              <a:rPr lang="en-US" dirty="0">
                <a:solidFill>
                  <a:schemeClr val="tx1"/>
                </a:solidFill>
              </a:rPr>
              <a:t>Date: Solo and Ensemble</a:t>
            </a:r>
          </a:p>
          <a:p>
            <a:pPr lvl="1"/>
            <a:r>
              <a:rPr lang="en-US" dirty="0">
                <a:solidFill>
                  <a:schemeClr val="tx1"/>
                </a:solidFill>
              </a:rPr>
              <a:t>Date: Event National Anthem</a:t>
            </a:r>
          </a:p>
          <a:p>
            <a:pPr lvl="1"/>
            <a:r>
              <a:rPr lang="en-US" dirty="0">
                <a:solidFill>
                  <a:schemeClr val="tx1"/>
                </a:solidFill>
              </a:rPr>
              <a:t>Date: Attend Symphonic Orchestra</a:t>
            </a:r>
          </a:p>
        </p:txBody>
      </p:sp>
      <p:sp>
        <p:nvSpPr>
          <p:cNvPr id="36" name="Rectangle: Rounded Corners 35">
            <a:extLst>
              <a:ext uri="{FF2B5EF4-FFF2-40B4-BE49-F238E27FC236}">
                <a16:creationId xmlns:a16="http://schemas.microsoft.com/office/drawing/2014/main" id="{9EDF10FF-7D51-4305-A6F5-D12DF8B9E7F4}"/>
              </a:ext>
            </a:extLst>
          </p:cNvPr>
          <p:cNvSpPr/>
          <p:nvPr/>
        </p:nvSpPr>
        <p:spPr>
          <a:xfrm>
            <a:off x="781029" y="4118192"/>
            <a:ext cx="3595661" cy="153732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Heading: Vocal Opportunities</a:t>
            </a:r>
          </a:p>
          <a:p>
            <a:pPr lvl="1"/>
            <a:r>
              <a:rPr lang="en-US" dirty="0">
                <a:solidFill>
                  <a:schemeClr val="tx1"/>
                </a:solidFill>
              </a:rPr>
              <a:t>Concert Choir</a:t>
            </a:r>
          </a:p>
          <a:p>
            <a:pPr lvl="1"/>
            <a:r>
              <a:rPr lang="en-US" dirty="0">
                <a:solidFill>
                  <a:schemeClr val="tx1"/>
                </a:solidFill>
              </a:rPr>
              <a:t>Choral Cabaret</a:t>
            </a:r>
          </a:p>
          <a:p>
            <a:pPr lvl="1"/>
            <a:r>
              <a:rPr lang="en-US" dirty="0">
                <a:solidFill>
                  <a:schemeClr val="tx1"/>
                </a:solidFill>
              </a:rPr>
              <a:t>Solo Vocal</a:t>
            </a:r>
          </a:p>
        </p:txBody>
      </p:sp>
      <p:sp>
        <p:nvSpPr>
          <p:cNvPr id="39" name="Rectangle: Rounded Corners 38">
            <a:hlinkClick r:id="rId3"/>
            <a:extLst>
              <a:ext uri="{FF2B5EF4-FFF2-40B4-BE49-F238E27FC236}">
                <a16:creationId xmlns:a16="http://schemas.microsoft.com/office/drawing/2014/main" id="{E85B21AE-D823-411A-901D-9A84F6553A00}"/>
              </a:ext>
            </a:extLst>
          </p:cNvPr>
          <p:cNvSpPr/>
          <p:nvPr/>
        </p:nvSpPr>
        <p:spPr>
          <a:xfrm>
            <a:off x="4571999" y="4851915"/>
            <a:ext cx="3762406" cy="80359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Camp Opportunities</a:t>
            </a:r>
          </a:p>
        </p:txBody>
      </p:sp>
      <p:sp>
        <p:nvSpPr>
          <p:cNvPr id="3" name="Vocal Title" hidden="1">
            <a:extLst>
              <a:ext uri="{FF2B5EF4-FFF2-40B4-BE49-F238E27FC236}">
                <a16:creationId xmlns:a16="http://schemas.microsoft.com/office/drawing/2014/main" id="{F6F54464-FB50-43AD-832E-DD1E8FD786CB}"/>
              </a:ext>
            </a:extLst>
          </p:cNvPr>
          <p:cNvSpPr>
            <a:spLocks noGrp="1"/>
          </p:cNvSpPr>
          <p:nvPr>
            <p:ph type="title"/>
          </p:nvPr>
        </p:nvSpPr>
        <p:spPr/>
        <p:txBody>
          <a:bodyPr/>
          <a:lstStyle/>
          <a:p>
            <a:r>
              <a:rPr lang="en-US" dirty="0"/>
              <a:t>Vocal</a:t>
            </a:r>
          </a:p>
        </p:txBody>
      </p:sp>
      <p:sp>
        <p:nvSpPr>
          <p:cNvPr id="21" name="Rectangle: Rounded Corners 20">
            <a:hlinkClick r:id="rId4" action="ppaction://hlinksldjump"/>
            <a:extLst>
              <a:ext uri="{FF2B5EF4-FFF2-40B4-BE49-F238E27FC236}">
                <a16:creationId xmlns:a16="http://schemas.microsoft.com/office/drawing/2014/main" id="{98E8448E-2711-4A02-A772-BCE120D08CE6}"/>
              </a:ext>
            </a:extLst>
          </p:cNvPr>
          <p:cNvSpPr/>
          <p:nvPr/>
        </p:nvSpPr>
        <p:spPr bwMode="grayWhite">
          <a:xfrm>
            <a:off x="1811854" y="2023692"/>
            <a:ext cx="1036347" cy="39306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Vocal</a:t>
            </a:r>
          </a:p>
        </p:txBody>
      </p:sp>
      <p:sp>
        <p:nvSpPr>
          <p:cNvPr id="23" name="Rectangle: Rounded Corners 22">
            <a:hlinkClick r:id="rId5" action="ppaction://hlinksldjump"/>
            <a:extLst>
              <a:ext uri="{FF2B5EF4-FFF2-40B4-BE49-F238E27FC236}">
                <a16:creationId xmlns:a16="http://schemas.microsoft.com/office/drawing/2014/main" id="{EFF1E058-A981-4416-90F0-6FA9895450C1}"/>
              </a:ext>
            </a:extLst>
          </p:cNvPr>
          <p:cNvSpPr/>
          <p:nvPr/>
        </p:nvSpPr>
        <p:spPr bwMode="invGray">
          <a:xfrm>
            <a:off x="775507" y="2023692"/>
            <a:ext cx="1036347"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25" name="Rectangle: Rounded Corners 24">
            <a:hlinkClick r:id="rId6" action="ppaction://hlinksldjump"/>
            <a:extLst>
              <a:ext uri="{FF2B5EF4-FFF2-40B4-BE49-F238E27FC236}">
                <a16:creationId xmlns:a16="http://schemas.microsoft.com/office/drawing/2014/main" id="{4E9C1E83-0B0C-49C1-B285-B66C08A6EED4}"/>
              </a:ext>
            </a:extLst>
          </p:cNvPr>
          <p:cNvSpPr/>
          <p:nvPr/>
        </p:nvSpPr>
        <p:spPr bwMode="grayWhite">
          <a:xfrm>
            <a:off x="3890070" y="2031604"/>
            <a:ext cx="1627883" cy="393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Music Parents</a:t>
            </a:r>
          </a:p>
        </p:txBody>
      </p:sp>
      <p:sp>
        <p:nvSpPr>
          <p:cNvPr id="27" name="Rectangle: Rounded Corners 26">
            <a:hlinkClick r:id="rId7" action="ppaction://hlinksldjump"/>
            <a:extLst>
              <a:ext uri="{FF2B5EF4-FFF2-40B4-BE49-F238E27FC236}">
                <a16:creationId xmlns:a16="http://schemas.microsoft.com/office/drawing/2014/main" id="{7B762F71-61C2-4E2D-A303-638DAF47D552}"/>
              </a:ext>
            </a:extLst>
          </p:cNvPr>
          <p:cNvSpPr/>
          <p:nvPr/>
        </p:nvSpPr>
        <p:spPr bwMode="grayWhite">
          <a:xfrm>
            <a:off x="2853723" y="2031604"/>
            <a:ext cx="1036347" cy="393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a:t>
            </a:r>
          </a:p>
        </p:txBody>
      </p:sp>
      <p:sp>
        <p:nvSpPr>
          <p:cNvPr id="32" name="Rectangle: Rounded Corners 31">
            <a:extLst>
              <a:ext uri="{FF2B5EF4-FFF2-40B4-BE49-F238E27FC236}">
                <a16:creationId xmlns:a16="http://schemas.microsoft.com/office/drawing/2014/main" id="{AB67763E-0B07-437B-9D94-4E90521045D4}"/>
              </a:ext>
            </a:extLst>
          </p:cNvPr>
          <p:cNvSpPr/>
          <p:nvPr/>
        </p:nvSpPr>
        <p:spPr>
          <a:xfrm>
            <a:off x="1623473" y="5827539"/>
            <a:ext cx="2865761" cy="4012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Schools </a:t>
            </a:r>
            <a:r>
              <a:rPr lang="en-US" dirty="0">
                <a:solidFill>
                  <a:schemeClr val="tx1"/>
                </a:solidFill>
                <a:hlinkClick r:id="rId8">
                  <a:extLst>
                    <a:ext uri="{A12FA001-AC4F-418D-AE19-62706E023703}">
                      <ahyp:hlinkClr xmlns:ahyp="http://schemas.microsoft.com/office/drawing/2018/hyperlinkcolor" val="tx"/>
                    </a:ext>
                  </a:extLst>
                </a:hlinkClick>
              </a:rPr>
              <a:t>Facebook</a:t>
            </a:r>
            <a:r>
              <a:rPr lang="en-US" dirty="0">
                <a:solidFill>
                  <a:schemeClr val="tx1"/>
                </a:solidFill>
              </a:rPr>
              <a:t> link</a:t>
            </a:r>
          </a:p>
        </p:txBody>
      </p:sp>
      <p:sp>
        <p:nvSpPr>
          <p:cNvPr id="33" name="Rectangle: Rounded Corners 32">
            <a:hlinkClick r:id="rId9"/>
            <a:extLst>
              <a:ext uri="{FF2B5EF4-FFF2-40B4-BE49-F238E27FC236}">
                <a16:creationId xmlns:a16="http://schemas.microsoft.com/office/drawing/2014/main" id="{21518ABD-D35D-4BB1-A684-3F30366C3E14}"/>
              </a:ext>
            </a:extLst>
          </p:cNvPr>
          <p:cNvSpPr/>
          <p:nvPr/>
        </p:nvSpPr>
        <p:spPr>
          <a:xfrm>
            <a:off x="4489234" y="5827539"/>
            <a:ext cx="2865762" cy="41474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 Webpage link</a:t>
            </a:r>
          </a:p>
        </p:txBody>
      </p:sp>
      <p:sp>
        <p:nvSpPr>
          <p:cNvPr id="35" name="Rectangle: Rounded Corners 34">
            <a:extLst>
              <a:ext uri="{FF2B5EF4-FFF2-40B4-BE49-F238E27FC236}">
                <a16:creationId xmlns:a16="http://schemas.microsoft.com/office/drawing/2014/main" id="{D39EB974-224B-4AC5-BED9-FB919EC44F99}"/>
              </a:ext>
            </a:extLst>
          </p:cNvPr>
          <p:cNvSpPr/>
          <p:nvPr/>
        </p:nvSpPr>
        <p:spPr bwMode="grayWhite">
          <a:xfrm>
            <a:off x="7484670" y="6242287"/>
            <a:ext cx="1381656" cy="3930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Copyright</a:t>
            </a:r>
          </a:p>
        </p:txBody>
      </p:sp>
      <p:sp>
        <p:nvSpPr>
          <p:cNvPr id="37" name="Rectangle: Rounded Corners 36">
            <a:extLst>
              <a:ext uri="{FF2B5EF4-FFF2-40B4-BE49-F238E27FC236}">
                <a16:creationId xmlns:a16="http://schemas.microsoft.com/office/drawing/2014/main" id="{FAF1809D-7CBD-44AF-8462-1652FF418647}"/>
              </a:ext>
            </a:extLst>
          </p:cNvPr>
          <p:cNvSpPr/>
          <p:nvPr/>
        </p:nvSpPr>
        <p:spPr>
          <a:xfrm>
            <a:off x="3080551" y="158151"/>
            <a:ext cx="3062797" cy="6428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NFDL Music Programs</a:t>
            </a:r>
          </a:p>
        </p:txBody>
      </p:sp>
      <p:sp>
        <p:nvSpPr>
          <p:cNvPr id="38" name="Rectangle: Rounded Corners 37">
            <a:extLst>
              <a:ext uri="{FF2B5EF4-FFF2-40B4-BE49-F238E27FC236}">
                <a16:creationId xmlns:a16="http://schemas.microsoft.com/office/drawing/2014/main" id="{2BC7C263-6D64-4A70-87B2-64F1796E4789}"/>
              </a:ext>
            </a:extLst>
          </p:cNvPr>
          <p:cNvSpPr/>
          <p:nvPr/>
        </p:nvSpPr>
        <p:spPr>
          <a:xfrm>
            <a:off x="3106424" y="808878"/>
            <a:ext cx="3062797" cy="11036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Our goal is to provide information regarding musical opportunities available within our community. Concert Band, Symphonic Band, Concert Choir, Choral Cabernet, Jazz Band, Musical Pit Orchestra, Marching Band, Band and Choral Solo Ensembles. Music Parents can assist with recommendations regarding independent contact information for individual lessons.</a:t>
            </a:r>
          </a:p>
        </p:txBody>
      </p:sp>
      <p:pic>
        <p:nvPicPr>
          <p:cNvPr id="40" name="Picture 39">
            <a:extLst>
              <a:ext uri="{FF2B5EF4-FFF2-40B4-BE49-F238E27FC236}">
                <a16:creationId xmlns:a16="http://schemas.microsoft.com/office/drawing/2014/main" id="{23FCE4CC-D132-4BD9-ACAF-BFB88E02D530}"/>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8622" y="128324"/>
            <a:ext cx="1568496" cy="1633624"/>
          </a:xfrm>
          <a:prstGeom prst="rect">
            <a:avLst/>
          </a:prstGeom>
        </p:spPr>
      </p:pic>
      <p:pic>
        <p:nvPicPr>
          <p:cNvPr id="42" name="Picture 41">
            <a:extLst>
              <a:ext uri="{FF2B5EF4-FFF2-40B4-BE49-F238E27FC236}">
                <a16:creationId xmlns:a16="http://schemas.microsoft.com/office/drawing/2014/main" id="{AAA985DC-E4AE-46C6-B332-E6731C5D8937}"/>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4575" y="5524209"/>
            <a:ext cx="604047" cy="757313"/>
          </a:xfrm>
          <a:prstGeom prst="rect">
            <a:avLst/>
          </a:prstGeom>
        </p:spPr>
      </p:pic>
      <p:sp>
        <p:nvSpPr>
          <p:cNvPr id="43" name="Rectangle: Rounded Corners 42">
            <a:hlinkClick r:id="rId5" action="ppaction://hlinksldjump"/>
            <a:extLst>
              <a:ext uri="{FF2B5EF4-FFF2-40B4-BE49-F238E27FC236}">
                <a16:creationId xmlns:a16="http://schemas.microsoft.com/office/drawing/2014/main" id="{B9B5D567-895C-486B-8554-A893FE8EEC4F}"/>
              </a:ext>
            </a:extLst>
          </p:cNvPr>
          <p:cNvSpPr/>
          <p:nvPr/>
        </p:nvSpPr>
        <p:spPr bwMode="grayWhite">
          <a:xfrm>
            <a:off x="136160" y="6306771"/>
            <a:ext cx="815003" cy="393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Vocal</a:t>
            </a:r>
          </a:p>
        </p:txBody>
      </p:sp>
      <p:sp>
        <p:nvSpPr>
          <p:cNvPr id="44" name="Rectangle: Rounded Corners 43">
            <a:extLst>
              <a:ext uri="{FF2B5EF4-FFF2-40B4-BE49-F238E27FC236}">
                <a16:creationId xmlns:a16="http://schemas.microsoft.com/office/drawing/2014/main" id="{AE2A1E2A-1A56-4EAF-AF00-9C659C59119B}"/>
              </a:ext>
            </a:extLst>
          </p:cNvPr>
          <p:cNvSpPr/>
          <p:nvPr/>
        </p:nvSpPr>
        <p:spPr bwMode="grayWhite">
          <a:xfrm>
            <a:off x="6746884" y="1695479"/>
            <a:ext cx="1968244" cy="5057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Benefits to Music</a:t>
            </a:r>
          </a:p>
        </p:txBody>
      </p:sp>
      <p:pic>
        <p:nvPicPr>
          <p:cNvPr id="45" name="Picture 44">
            <a:hlinkClick r:id="rId14"/>
            <a:extLst>
              <a:ext uri="{FF2B5EF4-FFF2-40B4-BE49-F238E27FC236}">
                <a16:creationId xmlns:a16="http://schemas.microsoft.com/office/drawing/2014/main" id="{CC4086FE-2410-4E4E-85D5-40F791542AF5}"/>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46884" y="128324"/>
            <a:ext cx="1968244" cy="1646168"/>
          </a:xfrm>
          <a:prstGeom prst="rect">
            <a:avLst/>
          </a:prstGeom>
        </p:spPr>
      </p:pic>
    </p:spTree>
    <p:extLst>
      <p:ext uri="{BB962C8B-B14F-4D97-AF65-F5344CB8AC3E}">
        <p14:creationId xmlns:p14="http://schemas.microsoft.com/office/powerpoint/2010/main" val="4225873803"/>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C09F8DD-665B-46F3-9D7D-E51709A3835D}"/>
              </a:ext>
            </a:extLst>
          </p:cNvPr>
          <p:cNvSpPr/>
          <p:nvPr/>
        </p:nvSpPr>
        <p:spPr>
          <a:xfrm>
            <a:off x="781030" y="2621996"/>
            <a:ext cx="3595661" cy="137340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Instructor Information</a:t>
            </a:r>
          </a:p>
          <a:p>
            <a:pPr lvl="1"/>
            <a:r>
              <a:rPr lang="en-US" dirty="0">
                <a:solidFill>
                  <a:schemeClr val="tx1"/>
                </a:solidFill>
              </a:rPr>
              <a:t>Name: Mr. Band</a:t>
            </a:r>
          </a:p>
          <a:p>
            <a:pPr lvl="1"/>
            <a:r>
              <a:rPr lang="en-US" dirty="0">
                <a:solidFill>
                  <a:schemeClr val="tx1"/>
                </a:solidFill>
              </a:rPr>
              <a:t>Phone #: 999-999-9999</a:t>
            </a:r>
          </a:p>
          <a:p>
            <a:pPr lvl="1"/>
            <a:r>
              <a:rPr lang="en-US" dirty="0">
                <a:solidFill>
                  <a:schemeClr val="tx1"/>
                </a:solidFill>
              </a:rPr>
              <a:t>Email: MrBand@gmail.com</a:t>
            </a:r>
          </a:p>
        </p:txBody>
      </p:sp>
      <p:sp>
        <p:nvSpPr>
          <p:cNvPr id="29" name="Rectangle: Rounded Corners 28">
            <a:extLst>
              <a:ext uri="{FF2B5EF4-FFF2-40B4-BE49-F238E27FC236}">
                <a16:creationId xmlns:a16="http://schemas.microsoft.com/office/drawing/2014/main" id="{A3005963-6B6B-4127-B60D-1C9032A2C226}"/>
              </a:ext>
            </a:extLst>
          </p:cNvPr>
          <p:cNvSpPr/>
          <p:nvPr/>
        </p:nvSpPr>
        <p:spPr>
          <a:xfrm>
            <a:off x="4571999" y="2651768"/>
            <a:ext cx="3762407" cy="20735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Events</a:t>
            </a:r>
          </a:p>
          <a:p>
            <a:pPr lvl="1"/>
            <a:r>
              <a:rPr lang="en-US" dirty="0">
                <a:solidFill>
                  <a:schemeClr val="tx1"/>
                </a:solidFill>
              </a:rPr>
              <a:t>Date: Solo Ensemble</a:t>
            </a:r>
          </a:p>
          <a:p>
            <a:pPr lvl="1"/>
            <a:r>
              <a:rPr lang="en-US" dirty="0">
                <a:solidFill>
                  <a:schemeClr val="tx1"/>
                </a:solidFill>
              </a:rPr>
              <a:t>Date: Musical Pit Orchestra</a:t>
            </a:r>
          </a:p>
          <a:p>
            <a:pPr lvl="1"/>
            <a:r>
              <a:rPr lang="en-US" dirty="0">
                <a:solidFill>
                  <a:schemeClr val="tx1"/>
                </a:solidFill>
              </a:rPr>
              <a:t>Date: Marching Holidays</a:t>
            </a:r>
          </a:p>
          <a:p>
            <a:pPr lvl="1"/>
            <a:r>
              <a:rPr lang="en-US" dirty="0">
                <a:solidFill>
                  <a:schemeClr val="tx1"/>
                </a:solidFill>
              </a:rPr>
              <a:t>Date: Sporting events</a:t>
            </a:r>
          </a:p>
        </p:txBody>
      </p:sp>
      <p:sp>
        <p:nvSpPr>
          <p:cNvPr id="36" name="Rectangle: Rounded Corners 35">
            <a:extLst>
              <a:ext uri="{FF2B5EF4-FFF2-40B4-BE49-F238E27FC236}">
                <a16:creationId xmlns:a16="http://schemas.microsoft.com/office/drawing/2014/main" id="{9EDF10FF-7D51-4305-A6F5-D12DF8B9E7F4}"/>
              </a:ext>
            </a:extLst>
          </p:cNvPr>
          <p:cNvSpPr/>
          <p:nvPr/>
        </p:nvSpPr>
        <p:spPr>
          <a:xfrm>
            <a:off x="781029" y="4127523"/>
            <a:ext cx="3595661" cy="153732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Band Opportunities</a:t>
            </a:r>
          </a:p>
          <a:p>
            <a:pPr lvl="1"/>
            <a:r>
              <a:rPr lang="en-US" dirty="0">
                <a:solidFill>
                  <a:schemeClr val="tx1"/>
                </a:solidFill>
              </a:rPr>
              <a:t>Concert Band</a:t>
            </a:r>
          </a:p>
          <a:p>
            <a:pPr lvl="1"/>
            <a:r>
              <a:rPr lang="en-US" dirty="0">
                <a:solidFill>
                  <a:schemeClr val="tx1"/>
                </a:solidFill>
              </a:rPr>
              <a:t>Symphonic Band</a:t>
            </a:r>
          </a:p>
          <a:p>
            <a:pPr lvl="1"/>
            <a:r>
              <a:rPr lang="en-US" dirty="0">
                <a:solidFill>
                  <a:schemeClr val="tx1"/>
                </a:solidFill>
              </a:rPr>
              <a:t>Jazz Band</a:t>
            </a:r>
          </a:p>
          <a:p>
            <a:pPr lvl="1"/>
            <a:r>
              <a:rPr lang="en-US" dirty="0">
                <a:solidFill>
                  <a:schemeClr val="tx1"/>
                </a:solidFill>
              </a:rPr>
              <a:t>Marching Band</a:t>
            </a:r>
          </a:p>
        </p:txBody>
      </p:sp>
      <p:sp>
        <p:nvSpPr>
          <p:cNvPr id="39" name="Rectangle: Rounded Corners 38">
            <a:hlinkClick r:id="rId3"/>
            <a:extLst>
              <a:ext uri="{FF2B5EF4-FFF2-40B4-BE49-F238E27FC236}">
                <a16:creationId xmlns:a16="http://schemas.microsoft.com/office/drawing/2014/main" id="{E85B21AE-D823-411A-901D-9A84F6553A00}"/>
              </a:ext>
            </a:extLst>
          </p:cNvPr>
          <p:cNvSpPr/>
          <p:nvPr/>
        </p:nvSpPr>
        <p:spPr>
          <a:xfrm>
            <a:off x="4571999" y="4861246"/>
            <a:ext cx="3762406" cy="80359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Camp Opportunities</a:t>
            </a:r>
          </a:p>
        </p:txBody>
      </p:sp>
      <p:sp>
        <p:nvSpPr>
          <p:cNvPr id="3" name="Band Title" hidden="1">
            <a:extLst>
              <a:ext uri="{FF2B5EF4-FFF2-40B4-BE49-F238E27FC236}">
                <a16:creationId xmlns:a16="http://schemas.microsoft.com/office/drawing/2014/main" id="{F6F54464-FB50-43AD-832E-DD1E8FD786CB}"/>
              </a:ext>
            </a:extLst>
          </p:cNvPr>
          <p:cNvSpPr>
            <a:spLocks noGrp="1"/>
          </p:cNvSpPr>
          <p:nvPr>
            <p:ph type="title"/>
          </p:nvPr>
        </p:nvSpPr>
        <p:spPr/>
        <p:txBody>
          <a:bodyPr/>
          <a:lstStyle/>
          <a:p>
            <a:r>
              <a:rPr lang="en-US" dirty="0"/>
              <a:t>Band</a:t>
            </a:r>
          </a:p>
        </p:txBody>
      </p:sp>
      <p:sp>
        <p:nvSpPr>
          <p:cNvPr id="20" name="Rectangle: Rounded Corners 19">
            <a:hlinkClick r:id="rId4" action="ppaction://hlinksldjump"/>
            <a:extLst>
              <a:ext uri="{FF2B5EF4-FFF2-40B4-BE49-F238E27FC236}">
                <a16:creationId xmlns:a16="http://schemas.microsoft.com/office/drawing/2014/main" id="{9CEDA022-1650-41AB-9D28-360D22635B5A}"/>
              </a:ext>
            </a:extLst>
          </p:cNvPr>
          <p:cNvSpPr/>
          <p:nvPr/>
        </p:nvSpPr>
        <p:spPr bwMode="grayWhite">
          <a:xfrm>
            <a:off x="1811854" y="2023692"/>
            <a:ext cx="1036347"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Vocal</a:t>
            </a:r>
          </a:p>
        </p:txBody>
      </p:sp>
      <p:sp>
        <p:nvSpPr>
          <p:cNvPr id="21" name="Rectangle: Rounded Corners 20">
            <a:hlinkClick r:id="rId5" action="ppaction://hlinksldjump"/>
            <a:extLst>
              <a:ext uri="{FF2B5EF4-FFF2-40B4-BE49-F238E27FC236}">
                <a16:creationId xmlns:a16="http://schemas.microsoft.com/office/drawing/2014/main" id="{00559683-C17F-44D9-82B4-9FDFF8552B08}"/>
              </a:ext>
            </a:extLst>
          </p:cNvPr>
          <p:cNvSpPr/>
          <p:nvPr/>
        </p:nvSpPr>
        <p:spPr bwMode="invGray">
          <a:xfrm>
            <a:off x="775507" y="2023692"/>
            <a:ext cx="1036347"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24" name="Rectangle: Rounded Corners 23">
            <a:hlinkClick r:id="rId6" action="ppaction://hlinksldjump"/>
            <a:extLst>
              <a:ext uri="{FF2B5EF4-FFF2-40B4-BE49-F238E27FC236}">
                <a16:creationId xmlns:a16="http://schemas.microsoft.com/office/drawing/2014/main" id="{274E7078-CA03-4321-A91F-7609B29E5B3F}"/>
              </a:ext>
            </a:extLst>
          </p:cNvPr>
          <p:cNvSpPr/>
          <p:nvPr/>
        </p:nvSpPr>
        <p:spPr bwMode="grayWhite">
          <a:xfrm>
            <a:off x="3890070" y="2031604"/>
            <a:ext cx="1627883" cy="393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Music Parents</a:t>
            </a:r>
          </a:p>
        </p:txBody>
      </p:sp>
      <p:sp>
        <p:nvSpPr>
          <p:cNvPr id="25" name="Rectangle: Rounded Corners 24">
            <a:hlinkClick r:id="rId7" action="ppaction://hlinksldjump"/>
            <a:extLst>
              <a:ext uri="{FF2B5EF4-FFF2-40B4-BE49-F238E27FC236}">
                <a16:creationId xmlns:a16="http://schemas.microsoft.com/office/drawing/2014/main" id="{CC23B2CC-31A2-42B7-9715-4BDED1E4445D}"/>
              </a:ext>
            </a:extLst>
          </p:cNvPr>
          <p:cNvSpPr/>
          <p:nvPr/>
        </p:nvSpPr>
        <p:spPr bwMode="grayWhite">
          <a:xfrm>
            <a:off x="2853723" y="2031604"/>
            <a:ext cx="1036347" cy="393066"/>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a:t>
            </a:r>
          </a:p>
        </p:txBody>
      </p:sp>
      <p:sp>
        <p:nvSpPr>
          <p:cNvPr id="31" name="Rectangle: Rounded Corners 30">
            <a:extLst>
              <a:ext uri="{FF2B5EF4-FFF2-40B4-BE49-F238E27FC236}">
                <a16:creationId xmlns:a16="http://schemas.microsoft.com/office/drawing/2014/main" id="{79CF4EDF-EB93-4942-AEEE-14CC0A430517}"/>
              </a:ext>
            </a:extLst>
          </p:cNvPr>
          <p:cNvSpPr/>
          <p:nvPr/>
        </p:nvSpPr>
        <p:spPr>
          <a:xfrm>
            <a:off x="1612870" y="5827539"/>
            <a:ext cx="2865761" cy="4012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Schools </a:t>
            </a:r>
            <a:r>
              <a:rPr lang="en-US" dirty="0">
                <a:solidFill>
                  <a:schemeClr val="tx1"/>
                </a:solidFill>
                <a:hlinkClick r:id="rId8">
                  <a:extLst>
                    <a:ext uri="{A12FA001-AC4F-418D-AE19-62706E023703}">
                      <ahyp:hlinkClr xmlns:ahyp="http://schemas.microsoft.com/office/drawing/2018/hyperlinkcolor" val="tx"/>
                    </a:ext>
                  </a:extLst>
                </a:hlinkClick>
              </a:rPr>
              <a:t>Facebook</a:t>
            </a:r>
            <a:r>
              <a:rPr lang="en-US" dirty="0">
                <a:solidFill>
                  <a:schemeClr val="tx1"/>
                </a:solidFill>
              </a:rPr>
              <a:t> link</a:t>
            </a:r>
          </a:p>
        </p:txBody>
      </p:sp>
      <p:sp>
        <p:nvSpPr>
          <p:cNvPr id="32" name="Rectangle: Rounded Corners 31">
            <a:hlinkClick r:id="rId9"/>
            <a:extLst>
              <a:ext uri="{FF2B5EF4-FFF2-40B4-BE49-F238E27FC236}">
                <a16:creationId xmlns:a16="http://schemas.microsoft.com/office/drawing/2014/main" id="{8FF427DA-FC6B-49FB-92F8-D6194DDD5C36}"/>
              </a:ext>
            </a:extLst>
          </p:cNvPr>
          <p:cNvSpPr/>
          <p:nvPr/>
        </p:nvSpPr>
        <p:spPr>
          <a:xfrm>
            <a:off x="4489234" y="5827539"/>
            <a:ext cx="2865762" cy="41474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 Webpage link</a:t>
            </a:r>
          </a:p>
        </p:txBody>
      </p:sp>
      <p:sp>
        <p:nvSpPr>
          <p:cNvPr id="34" name="Rectangle: Rounded Corners 33">
            <a:extLst>
              <a:ext uri="{FF2B5EF4-FFF2-40B4-BE49-F238E27FC236}">
                <a16:creationId xmlns:a16="http://schemas.microsoft.com/office/drawing/2014/main" id="{66728D9A-9E80-4C18-8DAB-9C4EA53286DD}"/>
              </a:ext>
            </a:extLst>
          </p:cNvPr>
          <p:cNvSpPr/>
          <p:nvPr/>
        </p:nvSpPr>
        <p:spPr bwMode="grayWhite">
          <a:xfrm>
            <a:off x="7484670" y="6242287"/>
            <a:ext cx="1381656" cy="3930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Copyright</a:t>
            </a:r>
          </a:p>
        </p:txBody>
      </p:sp>
      <p:pic>
        <p:nvPicPr>
          <p:cNvPr id="38" name="Picture 37">
            <a:extLst>
              <a:ext uri="{FF2B5EF4-FFF2-40B4-BE49-F238E27FC236}">
                <a16:creationId xmlns:a16="http://schemas.microsoft.com/office/drawing/2014/main" id="{BE4BA66E-A9B1-495F-824A-ED69A848AC8F}"/>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8622" y="128324"/>
            <a:ext cx="1568496" cy="1633624"/>
          </a:xfrm>
          <a:prstGeom prst="rect">
            <a:avLst/>
          </a:prstGeom>
        </p:spPr>
      </p:pic>
      <p:pic>
        <p:nvPicPr>
          <p:cNvPr id="41" name="Picture 40">
            <a:extLst>
              <a:ext uri="{FF2B5EF4-FFF2-40B4-BE49-F238E27FC236}">
                <a16:creationId xmlns:a16="http://schemas.microsoft.com/office/drawing/2014/main" id="{568BC6F5-A7F2-4CBB-A2AE-1DFB43D56836}"/>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4575" y="5524209"/>
            <a:ext cx="604047" cy="757313"/>
          </a:xfrm>
          <a:prstGeom prst="rect">
            <a:avLst/>
          </a:prstGeom>
        </p:spPr>
      </p:pic>
      <p:sp>
        <p:nvSpPr>
          <p:cNvPr id="42" name="Rectangle: Rounded Corners 41">
            <a:hlinkClick r:id="rId5" action="ppaction://hlinksldjump"/>
            <a:extLst>
              <a:ext uri="{FF2B5EF4-FFF2-40B4-BE49-F238E27FC236}">
                <a16:creationId xmlns:a16="http://schemas.microsoft.com/office/drawing/2014/main" id="{42642670-070E-4CF7-AF48-3411A5A2A950}"/>
              </a:ext>
            </a:extLst>
          </p:cNvPr>
          <p:cNvSpPr/>
          <p:nvPr/>
        </p:nvSpPr>
        <p:spPr bwMode="grayWhite">
          <a:xfrm>
            <a:off x="136160" y="6306771"/>
            <a:ext cx="815003" cy="393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a:t>
            </a:r>
          </a:p>
        </p:txBody>
      </p:sp>
      <p:sp>
        <p:nvSpPr>
          <p:cNvPr id="43" name="Rectangle: Rounded Corners 42">
            <a:extLst>
              <a:ext uri="{FF2B5EF4-FFF2-40B4-BE49-F238E27FC236}">
                <a16:creationId xmlns:a16="http://schemas.microsoft.com/office/drawing/2014/main" id="{CE2E7613-A53C-4F83-A0C8-31B1BEDCC394}"/>
              </a:ext>
            </a:extLst>
          </p:cNvPr>
          <p:cNvSpPr/>
          <p:nvPr/>
        </p:nvSpPr>
        <p:spPr bwMode="grayWhite">
          <a:xfrm>
            <a:off x="6746884" y="1695479"/>
            <a:ext cx="1968244" cy="5057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Benefits to Music</a:t>
            </a:r>
          </a:p>
        </p:txBody>
      </p:sp>
      <p:pic>
        <p:nvPicPr>
          <p:cNvPr id="44" name="Picture 43">
            <a:hlinkClick r:id="rId14"/>
            <a:extLst>
              <a:ext uri="{FF2B5EF4-FFF2-40B4-BE49-F238E27FC236}">
                <a16:creationId xmlns:a16="http://schemas.microsoft.com/office/drawing/2014/main" id="{FBF7A6DA-64E4-4F48-91C5-975AE42E9D80}"/>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46884" y="128324"/>
            <a:ext cx="1968244" cy="1646168"/>
          </a:xfrm>
          <a:prstGeom prst="rect">
            <a:avLst/>
          </a:prstGeom>
        </p:spPr>
      </p:pic>
      <p:sp>
        <p:nvSpPr>
          <p:cNvPr id="45" name="Rectangle: Rounded Corners 44">
            <a:extLst>
              <a:ext uri="{FF2B5EF4-FFF2-40B4-BE49-F238E27FC236}">
                <a16:creationId xmlns:a16="http://schemas.microsoft.com/office/drawing/2014/main" id="{9A0BE686-35E2-4BD0-8987-CF23F0921443}"/>
              </a:ext>
            </a:extLst>
          </p:cNvPr>
          <p:cNvSpPr/>
          <p:nvPr/>
        </p:nvSpPr>
        <p:spPr>
          <a:xfrm>
            <a:off x="3080551" y="158151"/>
            <a:ext cx="3062797" cy="6428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NFDL Music Programs</a:t>
            </a:r>
          </a:p>
        </p:txBody>
      </p:sp>
      <p:sp>
        <p:nvSpPr>
          <p:cNvPr id="46" name="Rectangle: Rounded Corners 45">
            <a:extLst>
              <a:ext uri="{FF2B5EF4-FFF2-40B4-BE49-F238E27FC236}">
                <a16:creationId xmlns:a16="http://schemas.microsoft.com/office/drawing/2014/main" id="{066ECB6E-7CF0-49D4-AF3B-2109FB3023A9}"/>
              </a:ext>
            </a:extLst>
          </p:cNvPr>
          <p:cNvSpPr/>
          <p:nvPr/>
        </p:nvSpPr>
        <p:spPr>
          <a:xfrm>
            <a:off x="3106424" y="808878"/>
            <a:ext cx="3062797" cy="11036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Our goal is to provide information regarding musical opportunities available within our community. Concert Band, Symphonic Band, Concert Choir, Choral Cabernet, Jazz Band, Musical Pit Orchestra, Marching Band, Band and Choral Solo Ensembles. Music Parents can assist with recommendations regarding independent contact information for individual lessons.</a:t>
            </a:r>
          </a:p>
        </p:txBody>
      </p:sp>
    </p:spTree>
    <p:extLst>
      <p:ext uri="{BB962C8B-B14F-4D97-AF65-F5344CB8AC3E}">
        <p14:creationId xmlns:p14="http://schemas.microsoft.com/office/powerpoint/2010/main" val="286473890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usic Parents Title" hidden="1">
            <a:extLst>
              <a:ext uri="{FF2B5EF4-FFF2-40B4-BE49-F238E27FC236}">
                <a16:creationId xmlns:a16="http://schemas.microsoft.com/office/drawing/2014/main" id="{1C91C397-C23F-4C4F-8AC1-566D9A8B1BD3}"/>
              </a:ext>
            </a:extLst>
          </p:cNvPr>
          <p:cNvSpPr>
            <a:spLocks noGrp="1"/>
          </p:cNvSpPr>
          <p:nvPr>
            <p:ph type="title"/>
          </p:nvPr>
        </p:nvSpPr>
        <p:spPr/>
        <p:txBody>
          <a:bodyPr/>
          <a:lstStyle/>
          <a:p>
            <a:r>
              <a:rPr lang="en-US" dirty="0"/>
              <a:t>Music Parents</a:t>
            </a:r>
          </a:p>
        </p:txBody>
      </p:sp>
      <p:sp>
        <p:nvSpPr>
          <p:cNvPr id="20" name="Rectangle: Rounded Corners 19">
            <a:hlinkClick r:id="rId3" action="ppaction://hlinksldjump"/>
            <a:extLst>
              <a:ext uri="{FF2B5EF4-FFF2-40B4-BE49-F238E27FC236}">
                <a16:creationId xmlns:a16="http://schemas.microsoft.com/office/drawing/2014/main" id="{4C992EE1-A568-4A5A-9A59-6C4FA17EC99F}"/>
              </a:ext>
            </a:extLst>
          </p:cNvPr>
          <p:cNvSpPr/>
          <p:nvPr/>
        </p:nvSpPr>
        <p:spPr bwMode="grayWhite">
          <a:xfrm>
            <a:off x="1811854" y="2023692"/>
            <a:ext cx="1036347"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Vocal</a:t>
            </a:r>
          </a:p>
        </p:txBody>
      </p:sp>
      <p:sp>
        <p:nvSpPr>
          <p:cNvPr id="21" name="Rectangle: Rounded Corners 20">
            <a:hlinkClick r:id="rId4" action="ppaction://hlinksldjump"/>
            <a:extLst>
              <a:ext uri="{FF2B5EF4-FFF2-40B4-BE49-F238E27FC236}">
                <a16:creationId xmlns:a16="http://schemas.microsoft.com/office/drawing/2014/main" id="{A9A696EF-F0C4-4953-89D8-D1C24802FD1E}"/>
              </a:ext>
            </a:extLst>
          </p:cNvPr>
          <p:cNvSpPr/>
          <p:nvPr/>
        </p:nvSpPr>
        <p:spPr bwMode="invGray">
          <a:xfrm>
            <a:off x="775507" y="2023692"/>
            <a:ext cx="1036347" cy="393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24" name="Rectangle: Rounded Corners 23">
            <a:hlinkClick r:id="rId5" action="ppaction://hlinksldjump"/>
            <a:extLst>
              <a:ext uri="{FF2B5EF4-FFF2-40B4-BE49-F238E27FC236}">
                <a16:creationId xmlns:a16="http://schemas.microsoft.com/office/drawing/2014/main" id="{0D4CB194-5CEE-4B81-A076-2634503ECDA7}"/>
              </a:ext>
            </a:extLst>
          </p:cNvPr>
          <p:cNvSpPr/>
          <p:nvPr/>
        </p:nvSpPr>
        <p:spPr bwMode="grayWhite">
          <a:xfrm>
            <a:off x="3890070" y="2031604"/>
            <a:ext cx="1627883" cy="393066"/>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Music Parents</a:t>
            </a:r>
          </a:p>
        </p:txBody>
      </p:sp>
      <p:sp>
        <p:nvSpPr>
          <p:cNvPr id="25" name="Rectangle: Rounded Corners 24">
            <a:hlinkClick r:id="rId6" action="ppaction://hlinksldjump"/>
            <a:extLst>
              <a:ext uri="{FF2B5EF4-FFF2-40B4-BE49-F238E27FC236}">
                <a16:creationId xmlns:a16="http://schemas.microsoft.com/office/drawing/2014/main" id="{E332C827-E675-4CFD-821B-3DDD03D0FE0C}"/>
              </a:ext>
            </a:extLst>
          </p:cNvPr>
          <p:cNvSpPr/>
          <p:nvPr/>
        </p:nvSpPr>
        <p:spPr bwMode="grayWhite">
          <a:xfrm>
            <a:off x="2853723" y="2031604"/>
            <a:ext cx="1036347" cy="393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a:t>
            </a:r>
          </a:p>
        </p:txBody>
      </p:sp>
      <p:sp>
        <p:nvSpPr>
          <p:cNvPr id="33" name="Rectangle: Rounded Corners 32">
            <a:hlinkClick r:id="rId4" action="ppaction://hlinksldjump"/>
            <a:extLst>
              <a:ext uri="{FF2B5EF4-FFF2-40B4-BE49-F238E27FC236}">
                <a16:creationId xmlns:a16="http://schemas.microsoft.com/office/drawing/2014/main" id="{E4E3F3A5-5589-4DF3-9515-C258A0EA2AEB}"/>
              </a:ext>
            </a:extLst>
          </p:cNvPr>
          <p:cNvSpPr/>
          <p:nvPr/>
        </p:nvSpPr>
        <p:spPr bwMode="grayWhite">
          <a:xfrm>
            <a:off x="46652" y="6308617"/>
            <a:ext cx="970384" cy="5213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Music </a:t>
            </a:r>
          </a:p>
          <a:p>
            <a:pPr algn="ctr"/>
            <a:r>
              <a:rPr lang="en-US" dirty="0">
                <a:solidFill>
                  <a:schemeClr val="tx1"/>
                </a:solidFill>
              </a:rPr>
              <a:t>Parents</a:t>
            </a:r>
          </a:p>
        </p:txBody>
      </p:sp>
      <p:sp>
        <p:nvSpPr>
          <p:cNvPr id="34" name="Rectangle: Rounded Corners 33">
            <a:extLst>
              <a:ext uri="{FF2B5EF4-FFF2-40B4-BE49-F238E27FC236}">
                <a16:creationId xmlns:a16="http://schemas.microsoft.com/office/drawing/2014/main" id="{F6603F5E-5896-45EF-AF76-C327D54D7D6E}"/>
              </a:ext>
            </a:extLst>
          </p:cNvPr>
          <p:cNvSpPr/>
          <p:nvPr/>
        </p:nvSpPr>
        <p:spPr bwMode="grayWhite">
          <a:xfrm>
            <a:off x="7484670" y="6242287"/>
            <a:ext cx="1381656" cy="3930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Copyright</a:t>
            </a:r>
          </a:p>
        </p:txBody>
      </p:sp>
      <p:pic>
        <p:nvPicPr>
          <p:cNvPr id="4" name="Picture 3">
            <a:extLst>
              <a:ext uri="{FF2B5EF4-FFF2-40B4-BE49-F238E27FC236}">
                <a16:creationId xmlns:a16="http://schemas.microsoft.com/office/drawing/2014/main" id="{600C7091-2647-4BEB-AAE4-6EB162DCCE6D}"/>
              </a:ext>
            </a:extLst>
          </p:cNvPr>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8622" y="128324"/>
            <a:ext cx="1568496" cy="1633624"/>
          </a:xfrm>
          <a:prstGeom prst="rect">
            <a:avLst/>
          </a:prstGeom>
        </p:spPr>
      </p:pic>
      <p:pic>
        <p:nvPicPr>
          <p:cNvPr id="8" name="Picture 7">
            <a:extLst>
              <a:ext uri="{FF2B5EF4-FFF2-40B4-BE49-F238E27FC236}">
                <a16:creationId xmlns:a16="http://schemas.microsoft.com/office/drawing/2014/main" id="{155FCE94-18B7-4EDF-9FDC-1F149A94573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4575" y="5524209"/>
            <a:ext cx="604047" cy="757313"/>
          </a:xfrm>
          <a:prstGeom prst="rect">
            <a:avLst/>
          </a:prstGeom>
        </p:spPr>
      </p:pic>
      <p:sp>
        <p:nvSpPr>
          <p:cNvPr id="38" name="Rectangle: Rounded Corners 37">
            <a:extLst>
              <a:ext uri="{FF2B5EF4-FFF2-40B4-BE49-F238E27FC236}">
                <a16:creationId xmlns:a16="http://schemas.microsoft.com/office/drawing/2014/main" id="{856F6641-9CC2-4946-AFC8-BEB5C37B0DAC}"/>
              </a:ext>
            </a:extLst>
          </p:cNvPr>
          <p:cNvSpPr/>
          <p:nvPr/>
        </p:nvSpPr>
        <p:spPr bwMode="grayWhite">
          <a:xfrm>
            <a:off x="6746884" y="1695479"/>
            <a:ext cx="1968244" cy="5057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Benefits to Music</a:t>
            </a:r>
          </a:p>
        </p:txBody>
      </p:sp>
      <p:pic>
        <p:nvPicPr>
          <p:cNvPr id="40" name="Picture 39">
            <a:hlinkClick r:id="rId11"/>
            <a:extLst>
              <a:ext uri="{FF2B5EF4-FFF2-40B4-BE49-F238E27FC236}">
                <a16:creationId xmlns:a16="http://schemas.microsoft.com/office/drawing/2014/main" id="{4713A108-3ED0-4085-ABB8-594B36397741}"/>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46884" y="128324"/>
            <a:ext cx="1968244" cy="1646168"/>
          </a:xfrm>
          <a:prstGeom prst="rect">
            <a:avLst/>
          </a:prstGeom>
        </p:spPr>
      </p:pic>
      <p:sp>
        <p:nvSpPr>
          <p:cNvPr id="41" name="Rectangle: Rounded Corners 40">
            <a:extLst>
              <a:ext uri="{FF2B5EF4-FFF2-40B4-BE49-F238E27FC236}">
                <a16:creationId xmlns:a16="http://schemas.microsoft.com/office/drawing/2014/main" id="{880282F2-0E97-445B-809B-45677E1C9CE9}"/>
              </a:ext>
            </a:extLst>
          </p:cNvPr>
          <p:cNvSpPr/>
          <p:nvPr/>
        </p:nvSpPr>
        <p:spPr>
          <a:xfrm>
            <a:off x="781030" y="2649987"/>
            <a:ext cx="3595661" cy="1373403"/>
          </a:xfrm>
          <a:prstGeom prst="roundRect">
            <a:avLst/>
          </a:prstGeom>
          <a:solidFill>
            <a:schemeClr val="tx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President Information</a:t>
            </a:r>
          </a:p>
          <a:p>
            <a:pPr lvl="1"/>
            <a:r>
              <a:rPr lang="en-US" dirty="0">
                <a:solidFill>
                  <a:schemeClr val="tx1"/>
                </a:solidFill>
              </a:rPr>
              <a:t>Name: Queen Music Parent</a:t>
            </a:r>
          </a:p>
          <a:p>
            <a:pPr lvl="1"/>
            <a:r>
              <a:rPr lang="en-US" dirty="0">
                <a:solidFill>
                  <a:schemeClr val="tx1"/>
                </a:solidFill>
              </a:rPr>
              <a:t>Phone #: 111-111-1111</a:t>
            </a:r>
          </a:p>
          <a:p>
            <a:pPr lvl="1"/>
            <a:r>
              <a:rPr lang="en-US" dirty="0">
                <a:solidFill>
                  <a:schemeClr val="tx1"/>
                </a:solidFill>
              </a:rPr>
              <a:t>Email:Qmusic@gmail.com</a:t>
            </a:r>
          </a:p>
        </p:txBody>
      </p:sp>
      <p:sp>
        <p:nvSpPr>
          <p:cNvPr id="42" name="Rectangle: Rounded Corners 41">
            <a:extLst>
              <a:ext uri="{FF2B5EF4-FFF2-40B4-BE49-F238E27FC236}">
                <a16:creationId xmlns:a16="http://schemas.microsoft.com/office/drawing/2014/main" id="{736CCA83-1766-492F-96C1-FE1AEF59C218}"/>
              </a:ext>
            </a:extLst>
          </p:cNvPr>
          <p:cNvSpPr/>
          <p:nvPr/>
        </p:nvSpPr>
        <p:spPr>
          <a:xfrm>
            <a:off x="4571999" y="2642437"/>
            <a:ext cx="3762407" cy="20735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Volunteer Opportunities</a:t>
            </a:r>
          </a:p>
          <a:p>
            <a:pPr lvl="1"/>
            <a:r>
              <a:rPr lang="en-US" dirty="0">
                <a:solidFill>
                  <a:schemeClr val="tx1"/>
                </a:solidFill>
              </a:rPr>
              <a:t>Date: Chili Supper</a:t>
            </a:r>
          </a:p>
          <a:p>
            <a:pPr lvl="1"/>
            <a:r>
              <a:rPr lang="en-US" dirty="0">
                <a:solidFill>
                  <a:schemeClr val="tx1"/>
                </a:solidFill>
              </a:rPr>
              <a:t>Date: Monthly meeting</a:t>
            </a:r>
          </a:p>
          <a:p>
            <a:pPr lvl="1"/>
            <a:r>
              <a:rPr lang="en-US" dirty="0">
                <a:solidFill>
                  <a:schemeClr val="tx1"/>
                </a:solidFill>
              </a:rPr>
              <a:t>Date: Tech Week</a:t>
            </a:r>
          </a:p>
        </p:txBody>
      </p:sp>
      <p:sp>
        <p:nvSpPr>
          <p:cNvPr id="43" name="Rectangle: Rounded Corners 42">
            <a:extLst>
              <a:ext uri="{FF2B5EF4-FFF2-40B4-BE49-F238E27FC236}">
                <a16:creationId xmlns:a16="http://schemas.microsoft.com/office/drawing/2014/main" id="{501B32B5-7364-49FF-B1E8-F05CB853663B}"/>
              </a:ext>
            </a:extLst>
          </p:cNvPr>
          <p:cNvSpPr/>
          <p:nvPr/>
        </p:nvSpPr>
        <p:spPr>
          <a:xfrm>
            <a:off x="781029" y="4118192"/>
            <a:ext cx="3595661" cy="153732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Music Parents Benefits</a:t>
            </a:r>
          </a:p>
          <a:p>
            <a:pPr lvl="1"/>
            <a:r>
              <a:rPr lang="en-US" sz="1600" dirty="0">
                <a:solidFill>
                  <a:schemeClr val="tx1"/>
                </a:solidFill>
              </a:rPr>
              <a:t>Networking with parents and other children</a:t>
            </a:r>
          </a:p>
          <a:p>
            <a:pPr lvl="1"/>
            <a:r>
              <a:rPr lang="en-US" sz="1600" dirty="0">
                <a:solidFill>
                  <a:schemeClr val="tx1"/>
                </a:solidFill>
              </a:rPr>
              <a:t>Money raised for music programs</a:t>
            </a:r>
          </a:p>
          <a:p>
            <a:pPr lvl="1"/>
            <a:r>
              <a:rPr lang="en-US" sz="1600" dirty="0">
                <a:solidFill>
                  <a:schemeClr val="tx1"/>
                </a:solidFill>
              </a:rPr>
              <a:t>Organized events</a:t>
            </a:r>
          </a:p>
        </p:txBody>
      </p:sp>
      <p:sp>
        <p:nvSpPr>
          <p:cNvPr id="44" name="Rectangle: Rounded Corners 43">
            <a:hlinkClick r:id="rId14"/>
            <a:extLst>
              <a:ext uri="{FF2B5EF4-FFF2-40B4-BE49-F238E27FC236}">
                <a16:creationId xmlns:a16="http://schemas.microsoft.com/office/drawing/2014/main" id="{640663C7-673D-4A39-9715-F2F9678A7675}"/>
              </a:ext>
            </a:extLst>
          </p:cNvPr>
          <p:cNvSpPr/>
          <p:nvPr/>
        </p:nvSpPr>
        <p:spPr>
          <a:xfrm>
            <a:off x="4571999" y="4851915"/>
            <a:ext cx="3762406" cy="80359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Camp Opportunities</a:t>
            </a:r>
          </a:p>
        </p:txBody>
      </p:sp>
      <p:sp>
        <p:nvSpPr>
          <p:cNvPr id="45" name="Rectangle: Rounded Corners 44">
            <a:extLst>
              <a:ext uri="{FF2B5EF4-FFF2-40B4-BE49-F238E27FC236}">
                <a16:creationId xmlns:a16="http://schemas.microsoft.com/office/drawing/2014/main" id="{8960F74E-4628-43C5-9EB5-2AD981C8021D}"/>
              </a:ext>
            </a:extLst>
          </p:cNvPr>
          <p:cNvSpPr/>
          <p:nvPr/>
        </p:nvSpPr>
        <p:spPr>
          <a:xfrm>
            <a:off x="3080551" y="158151"/>
            <a:ext cx="3062797" cy="6428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NFDL Music Programs</a:t>
            </a:r>
          </a:p>
        </p:txBody>
      </p:sp>
      <p:sp>
        <p:nvSpPr>
          <p:cNvPr id="46" name="Rectangle: Rounded Corners 45">
            <a:extLst>
              <a:ext uri="{FF2B5EF4-FFF2-40B4-BE49-F238E27FC236}">
                <a16:creationId xmlns:a16="http://schemas.microsoft.com/office/drawing/2014/main" id="{855B13CB-DFFB-4B50-A956-869E3AB97EC1}"/>
              </a:ext>
            </a:extLst>
          </p:cNvPr>
          <p:cNvSpPr/>
          <p:nvPr/>
        </p:nvSpPr>
        <p:spPr>
          <a:xfrm>
            <a:off x="3106424" y="808878"/>
            <a:ext cx="3062797" cy="11036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Our goal is to provide information regarding musical opportunities available within our community. Concert Band, Symphonic Band, Concert Choir, Choral Cabernet, Jazz Band, Musical Pit Orchestra, Marching Band, Band and Choral Solo Ensembles. Music Parents can assist with recommendations regarding independent contact information for individual lessons.</a:t>
            </a:r>
          </a:p>
        </p:txBody>
      </p:sp>
      <p:sp>
        <p:nvSpPr>
          <p:cNvPr id="49" name="Rectangle: Rounded Corners 48">
            <a:extLst>
              <a:ext uri="{FF2B5EF4-FFF2-40B4-BE49-F238E27FC236}">
                <a16:creationId xmlns:a16="http://schemas.microsoft.com/office/drawing/2014/main" id="{BE5F0893-9507-46B8-8D45-FE9808CB7622}"/>
              </a:ext>
            </a:extLst>
          </p:cNvPr>
          <p:cNvSpPr/>
          <p:nvPr/>
        </p:nvSpPr>
        <p:spPr>
          <a:xfrm>
            <a:off x="1612870" y="5827539"/>
            <a:ext cx="2865761" cy="4012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Schools </a:t>
            </a:r>
            <a:r>
              <a:rPr lang="en-US" dirty="0">
                <a:solidFill>
                  <a:schemeClr val="tx1"/>
                </a:solidFill>
                <a:hlinkClick r:id="rId15">
                  <a:extLst>
                    <a:ext uri="{A12FA001-AC4F-418D-AE19-62706E023703}">
                      <ahyp:hlinkClr xmlns:ahyp="http://schemas.microsoft.com/office/drawing/2018/hyperlinkcolor" val="tx"/>
                    </a:ext>
                  </a:extLst>
                </a:hlinkClick>
              </a:rPr>
              <a:t>Facebook</a:t>
            </a:r>
            <a:r>
              <a:rPr lang="en-US" dirty="0">
                <a:solidFill>
                  <a:schemeClr val="tx1"/>
                </a:solidFill>
              </a:rPr>
              <a:t> link</a:t>
            </a:r>
          </a:p>
        </p:txBody>
      </p:sp>
      <p:sp>
        <p:nvSpPr>
          <p:cNvPr id="50" name="Rectangle: Rounded Corners 49">
            <a:hlinkClick r:id="rId16"/>
            <a:extLst>
              <a:ext uri="{FF2B5EF4-FFF2-40B4-BE49-F238E27FC236}">
                <a16:creationId xmlns:a16="http://schemas.microsoft.com/office/drawing/2014/main" id="{C05B90D8-B792-4C48-BDC8-AFA22E084C0F}"/>
              </a:ext>
            </a:extLst>
          </p:cNvPr>
          <p:cNvSpPr/>
          <p:nvPr/>
        </p:nvSpPr>
        <p:spPr>
          <a:xfrm>
            <a:off x="4489234" y="5827539"/>
            <a:ext cx="2865762" cy="41474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NFDL School Webpage link</a:t>
            </a:r>
          </a:p>
        </p:txBody>
      </p:sp>
    </p:spTree>
    <p:extLst>
      <p:ext uri="{BB962C8B-B14F-4D97-AF65-F5344CB8AC3E}">
        <p14:creationId xmlns:p14="http://schemas.microsoft.com/office/powerpoint/2010/main" val="1792624098"/>
      </p:ext>
    </p:extLst>
  </p:cSld>
  <p:clrMapOvr>
    <a:masterClrMapping/>
  </p:clrMapOvr>
  <p:transition>
    <p:fade thruBlk="1"/>
  </p:transition>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68A5906-F268-4F87-9765-7B21AABD0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1298</TotalTime>
  <Words>473</Words>
  <Application>Microsoft Office PowerPoint</Application>
  <PresentationFormat>On-screen Show (4:3)</PresentationFormat>
  <Paragraphs>97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Home</vt:lpstr>
      <vt:lpstr>Vocal</vt:lpstr>
      <vt:lpstr>Band</vt:lpstr>
      <vt:lpstr>Music Parents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Smith</dc:creator>
  <cp:keywords/>
  <cp:lastModifiedBy>Chuck Scott</cp:lastModifiedBy>
  <cp:revision>50</cp:revision>
  <dcterms:created xsi:type="dcterms:W3CDTF">2017-10-04T00:22:51Z</dcterms:created>
  <dcterms:modified xsi:type="dcterms:W3CDTF">2019-04-10T02:49:13Z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