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238" y="4624668"/>
            <a:ext cx="8524962" cy="933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of Classification Algorithms for Machine Learning in Advertising Technology</a:t>
            </a:r>
            <a:br>
              <a:rPr lang="en-US" dirty="0" smtClean="0"/>
            </a:br>
            <a:r>
              <a:rPr lang="en-US" dirty="0" smtClean="0"/>
              <a:t>(the nutshell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Vangie Shue</a:t>
            </a:r>
          </a:p>
          <a:p>
            <a:pPr algn="r"/>
            <a:r>
              <a:rPr lang="en-US" dirty="0" smtClean="0"/>
              <a:t>2014</a:t>
            </a:r>
          </a:p>
          <a:p>
            <a:pPr algn="r"/>
            <a:r>
              <a:rPr lang="en-US" dirty="0" smtClean="0"/>
              <a:t>New York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8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9" y="833402"/>
            <a:ext cx="8798665" cy="60245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82927"/>
            <a:ext cx="7556313" cy="1116106"/>
          </a:xfrm>
        </p:spPr>
        <p:txBody>
          <a:bodyPr/>
          <a:lstStyle/>
          <a:p>
            <a:r>
              <a:rPr lang="en-US" dirty="0" smtClean="0"/>
              <a:t>Background: </a:t>
            </a:r>
            <a:r>
              <a:rPr lang="en-US" dirty="0" err="1" smtClean="0"/>
              <a:t>AdTech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5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691640"/>
            <a:ext cx="9144000" cy="5166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250" y="1981201"/>
            <a:ext cx="4895946" cy="223507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Large amount of training data</a:t>
            </a:r>
          </a:p>
          <a:p>
            <a:r>
              <a:rPr lang="en-US" dirty="0" smtClean="0"/>
              <a:t>“Infinite” feature space</a:t>
            </a:r>
          </a:p>
          <a:p>
            <a:r>
              <a:rPr lang="en-US" dirty="0" smtClean="0"/>
              <a:t>Need to score large datasets</a:t>
            </a:r>
          </a:p>
          <a:p>
            <a:r>
              <a:rPr lang="en-US" dirty="0" smtClean="0"/>
              <a:t>Models need to be updated regularly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8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ll_pr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8"/>
          <a:stretch/>
        </p:blipFill>
        <p:spPr>
          <a:xfrm>
            <a:off x="3965387" y="38898"/>
            <a:ext cx="4089400" cy="3275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 descr="all_fi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4" r="8437"/>
          <a:stretch/>
        </p:blipFill>
        <p:spPr>
          <a:xfrm>
            <a:off x="92257" y="1874570"/>
            <a:ext cx="3744368" cy="3012840"/>
          </a:xfrm>
          <a:prstGeom prst="rect">
            <a:avLst/>
          </a:prstGeom>
        </p:spPr>
      </p:pic>
      <p:pic>
        <p:nvPicPr>
          <p:cNvPr id="9" name="Picture 8" descr="all_a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2" r="9718" b="3774"/>
          <a:stretch/>
        </p:blipFill>
        <p:spPr>
          <a:xfrm>
            <a:off x="4035467" y="3456826"/>
            <a:ext cx="3691995" cy="33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Conclusion?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795831"/>
              </p:ext>
            </p:extLst>
          </p:nvPr>
        </p:nvGraphicFramePr>
        <p:xfrm>
          <a:off x="537754" y="2033574"/>
          <a:ext cx="7556500" cy="392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/>
                <a:gridCol w="1889125"/>
                <a:gridCol w="1889125"/>
                <a:gridCol w="1889125"/>
              </a:tblGrid>
              <a:tr h="784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to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to Predict</a:t>
                      </a:r>
                      <a:endParaRPr lang="en-US" dirty="0"/>
                    </a:p>
                  </a:txBody>
                  <a:tcPr/>
                </a:tc>
              </a:tr>
              <a:tr h="784842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84842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</a:t>
                      </a:r>
                      <a:r>
                        <a:rPr lang="en-US" baseline="0" dirty="0" smtClean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Eh</a:t>
                      </a:r>
                      <a:endParaRPr lang="en-US" dirty="0"/>
                    </a:p>
                  </a:txBody>
                  <a:tcPr/>
                </a:tc>
              </a:tr>
              <a:tr h="784842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</a:t>
                      </a:r>
                      <a:r>
                        <a:rPr lang="en-US" baseline="0" dirty="0" smtClean="0"/>
                        <a:t> Boosted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84842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4958" y="4294843"/>
            <a:ext cx="8039257" cy="18331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40000"/>
                  <a:satMod val="150000"/>
                  <a:lumMod val="100000"/>
                  <a:alpha val="24000"/>
                </a:schemeClr>
              </a:gs>
              <a:gs pos="100000">
                <a:schemeClr val="accent1">
                  <a:tint val="70000"/>
                  <a:shade val="100000"/>
                  <a:satMod val="200000"/>
                  <a:lumMod val="100000"/>
                  <a:alpha val="2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676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27</TotalTime>
  <Words>74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Evaluation of Classification Algorithms for Machine Learning in Advertising Technology (the nutshell edition)</vt:lpstr>
      <vt:lpstr>Background: AdTech</vt:lpstr>
      <vt:lpstr>The Problem</vt:lpstr>
      <vt:lpstr>Results</vt:lpstr>
      <vt:lpstr>Conclusion?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Classification Algorithms for Machine Learning in Advertising Technology</dc:title>
  <dc:creator>Vangie Shue</dc:creator>
  <cp:lastModifiedBy>Vangie Shue</cp:lastModifiedBy>
  <cp:revision>6</cp:revision>
  <dcterms:created xsi:type="dcterms:W3CDTF">2014-12-15T11:19:04Z</dcterms:created>
  <dcterms:modified xsi:type="dcterms:W3CDTF">2014-12-15T11:46:40Z</dcterms:modified>
</cp:coreProperties>
</file>