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8f76b496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8f76b496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8f76b496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8f76b496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8f76b496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8f76b496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8f76b496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8f76b496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8f76b496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8f76b496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8f76b496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8f76b496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8f76b496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8f76b496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8f76b496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8f76b496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8f76b496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8f76b496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8f76b496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8f76b496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8f76b496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8f76b496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Showwcase Analysis		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 the user’s engagement of the platform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Likes Given	</a:t>
            </a:r>
            <a:endParaRPr/>
          </a:p>
        </p:txBody>
      </p:sp>
      <p:sp>
        <p:nvSpPr>
          <p:cNvPr id="160" name="Google Shape;160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Examine the likes given of users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iscover the customer who get most like on their post</a:t>
            </a:r>
            <a:endParaRPr/>
          </a:p>
        </p:txBody>
      </p:sp>
      <p:sp>
        <p:nvSpPr>
          <p:cNvPr id="161" name="Google Shape;161;p22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users with most like </a:t>
            </a:r>
            <a:endParaRPr/>
          </a:p>
        </p:txBody>
      </p:sp>
      <p:sp>
        <p:nvSpPr>
          <p:cNvPr id="167" name="Google Shape;167;p23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Suggestions: </a:t>
            </a:r>
            <a:endParaRPr b="1" sz="19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Design rewards program for customer that can get most like within certain period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Encourage users to post more insightful contents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Engaged users with variable rewards 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600" y="1332413"/>
            <a:ext cx="288607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Inactive Duration</a:t>
            </a:r>
            <a:endParaRPr/>
          </a:p>
        </p:txBody>
      </p:sp>
      <p:sp>
        <p:nvSpPr>
          <p:cNvPr id="174" name="Google Shape;174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: 732.9 minutes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Median: 313.5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out Users with most inactive duration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users with most inactive duration </a:t>
            </a:r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600" y="1125150"/>
            <a:ext cx="2381250" cy="315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 txBox="1"/>
          <p:nvPr/>
        </p:nvSpPr>
        <p:spPr>
          <a:xfrm>
            <a:off x="4475825" y="1125150"/>
            <a:ext cx="3412500" cy="3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Suggestions: </a:t>
            </a:r>
            <a:endParaRPr b="1"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Send personalized email to encourage them to ‘come back’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Show our new features to users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Remind users to ‘come back’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Collect feedback from those users to see what we can improve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ctrTitle"/>
          </p:nvPr>
        </p:nvSpPr>
        <p:spPr>
          <a:xfrm>
            <a:off x="598100" y="1545525"/>
            <a:ext cx="8222100" cy="181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~Thank you~</a:t>
            </a:r>
            <a:endParaRPr sz="4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Topic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Goal 	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Understand the users’ engagement of the platform </a:t>
            </a:r>
            <a:endParaRPr sz="1600"/>
          </a:p>
        </p:txBody>
      </p:sp>
      <p:grpSp>
        <p:nvGrpSpPr>
          <p:cNvPr id="97" name="Google Shape;97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Question 	 	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Examine different columns of the datasets to understand how </a:t>
            </a:r>
            <a:endParaRPr sz="1600"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3" name="Google Shape;103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Columns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bugs_in_session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projects_added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session_projects_added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session_duration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comment_given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session_likes_given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</a:t>
            </a:r>
            <a:r>
              <a:rPr lang="en" sz="1600"/>
              <a:t>nactive_duration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 in Session</a:t>
            </a:r>
            <a:endParaRPr/>
          </a:p>
        </p:txBody>
      </p:sp>
      <p:sp>
        <p:nvSpPr>
          <p:cNvPr id="112" name="Google Shape;112;p1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Bug would be the biggest issue on customers’ experience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249875" y="761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Proportion of Number of Bugs in Session</a:t>
            </a:r>
            <a:endParaRPr/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75" y="683950"/>
            <a:ext cx="8486775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241363" y="4018350"/>
            <a:ext cx="8185200" cy="1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61% of session does not encounter any bugs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25% of sessions has 3 bugs or more in a session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Investigate the issue of bugs in order to minimize it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added During Session</a:t>
            </a:r>
            <a:endParaRPr/>
          </a:p>
        </p:txBody>
      </p:sp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Proportion of project added during session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Proportion of No of project added in session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Proportion of project added during session</a:t>
            </a:r>
            <a:endParaRPr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5774075" y="1229875"/>
            <a:ext cx="3058200" cy="25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75% of sessions has project added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user will add projects while starting their session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229875"/>
            <a:ext cx="504200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136000" y="410000"/>
            <a:ext cx="8951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Proportion of Number of Projects Added in Session</a:t>
            </a:r>
            <a:endParaRPr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5971900" y="1229875"/>
            <a:ext cx="28602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25% of sessions have one project uploaded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96% of sessions has 3 or less than 3 projects</a:t>
            </a:r>
            <a:endParaRPr/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9875"/>
            <a:ext cx="5914375" cy="29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Duration</a:t>
            </a:r>
            <a:endParaRPr/>
          </a:p>
        </p:txBody>
      </p:sp>
      <p:sp>
        <p:nvSpPr>
          <p:cNvPr id="147" name="Google Shape;147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: 1186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Median: 1152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Session Duration with and w/o comment given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Duration with and w/o comment given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311800" y="2843750"/>
            <a:ext cx="8520600" cy="21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225 sessions with comment given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75 sessions w/o comment given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Mean of session Duration with comment : 1165.253 minutes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Mean of session Duration w/o comment : 1193.93 minutes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Median of session Duration with comment : 1138 minutes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Median of session Duration w/o comment : 1157 minutes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Most of the data are concentrated on the right of the mean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Basically, the duration of sessions tends to be higher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00" y="1229975"/>
            <a:ext cx="8520600" cy="134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