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615EB-A321-4910-B3B1-A9576D218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44CDC0-FEAE-435D-970C-BA797EC95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74B12-5BA1-4066-97E5-018EFF38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AB0BE-AEAF-40DE-9523-6865C2CC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9C4AD-7D00-4435-94D5-78E5DC2B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E1D15-B737-40E1-8801-38D7307F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27EA0-AF34-46DF-87E0-CE290110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A33C-F6B7-4F56-9CE5-6E01B6AA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5D0DF-BABA-4F4A-B1F3-E60844A4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8EE6A-D870-41D0-A50F-38564C28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772626-52A1-461E-A9CF-BFC854FC0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56CB1D-254C-494D-BBA0-8953D7D56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20F4B-C394-4FC6-84D2-40F33C7C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02848-D2E6-4B1D-9E35-151BFA5B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6A7F7-8926-4433-BB0E-62946920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C52C2-D54A-485B-97C7-5CAACDA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37A69-680D-4889-9E4B-A7CEAD6E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26DF4-81DC-435C-9C95-7761C19C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EAE09-AE65-4BC5-A062-54AEF74E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31B4B-7B67-4DFC-9780-AC166454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91817-7907-45EB-AB4F-56855D94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C6768-5BCF-4CFC-8FA5-8EED25DA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469D4-C1B7-490F-B96A-5290DAC3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D8AA2-323E-4580-AD76-BCFAF7AF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E7EF7-975C-4A17-AC3B-6BB8715A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7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1FDF3-326C-4ED7-BD0E-0B4C8320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DFCB3-7A84-4210-969A-700CECB24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6D8E7-5572-41C9-97D2-560F6574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626E6-3018-43A3-A796-9836790E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C5992-3E68-44B0-9337-2C9844E9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FD56B-71F6-4B8A-A55D-C82B5391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8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709D8-1C6F-4CE5-9E57-8CAB152D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9FB2B-5D41-44F3-BDE1-DF52CB49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2145C-B672-471A-B418-87F004A6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E56425-48A6-4F6E-9627-41CFF3731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B15560-241A-4DB3-9E7F-908C35C6F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8F2895-E548-4C90-8B1B-D55C0B1F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95C4DA-E30B-4F3C-ADAD-EA88889E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99171-B17D-47FB-A825-32436542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CDE8D-C32C-49CF-AF38-35D9C65D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973342-D168-41EA-89F2-4B2F2562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C954F2-7840-4D0F-9F10-2048913F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1BFBD-3745-4BDA-8744-ECF28591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8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97E7D-0178-4734-984A-B95A022E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C7935-7EC2-4AA0-B18C-8EE945CB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8E441-9ABA-4860-AE54-74D7203C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1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0590D-C253-48E1-AEE6-1364F9C9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7FD4C-12BB-4D15-B539-711F629C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44D97C-77C8-4B00-AC20-E7C9FFCAC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47AF3-3F50-4F90-84A4-238C3D92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61D26-34BA-44C3-8568-F02A2284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AD9F2-D2C0-4C7B-8B3F-A82D5735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5FFE-C2A7-4046-B835-3ED23C93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17D6A3-5867-43CB-B39F-D831DC715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B1DC7-BEAE-40D8-9748-55445112F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2EC87-0A74-4AE8-85D1-50ADC7CF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34A513-1B9E-4696-BE12-D9BE08A0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63B66-5936-490B-8322-3A448D86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015298-1DF4-44EE-882C-A41D4DD9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3AB58-8456-444E-867F-AF5BE46F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B761C-9096-40CB-8191-BA07510B6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BB7F-8359-4451-A804-CAED273D676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00B57-9EB5-49ED-991D-18CE97150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77D41-8F17-48A1-91FF-D36A711D5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FBE1-4165-434C-8F34-1B2CED744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8.svg"/><Relationship Id="rId3" Type="http://schemas.openxmlformats.org/officeDocument/2006/relationships/hyperlink" Target="https://pixabay.com/ko/%EC%95%84%EC%9D%B4%EC%8A%A4%ED%81%AC%EB%A6%BC-%EC%BD%98-%EC%8A%A4%EC%BF%A0%ED%94%84-%EC%97%AC%EB%A6%84-%EC%B4%88%EC%BD%9C%EB%A6%BF-%EC%95%84%EC%9D%B4%EC%8A%A4-%EC%96%BC%EC%9D%8C-%EC%B4%88%EC%BD%9C%EB%A6%BF-1617025/" TargetMode="External"/><Relationship Id="rId7" Type="http://schemas.openxmlformats.org/officeDocument/2006/relationships/hyperlink" Target="http://rshim.tistory.com/16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image" Target="../media/image1.jp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hyperlink" Target="https://ro.wikipedia.org/wiki/Dolar_american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openxmlformats.org/officeDocument/2006/relationships/hyperlink" Target="https://namu.moe/w/%ED%95%B4%ED%83%9Chtb" TargetMode="Externa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B7C8B6-B332-4D70-BBC4-05E7C714CF98}"/>
              </a:ext>
            </a:extLst>
          </p:cNvPr>
          <p:cNvSpPr/>
          <p:nvPr/>
        </p:nvSpPr>
        <p:spPr>
          <a:xfrm>
            <a:off x="318654" y="865909"/>
            <a:ext cx="3325091" cy="512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1CBF32-85E4-445B-B62B-AB930321A59B}"/>
              </a:ext>
            </a:extLst>
          </p:cNvPr>
          <p:cNvSpPr/>
          <p:nvPr/>
        </p:nvSpPr>
        <p:spPr>
          <a:xfrm>
            <a:off x="318654" y="865909"/>
            <a:ext cx="3325091" cy="505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  </a:t>
            </a:r>
            <a:r>
              <a:rPr lang="ko-KR" altLang="en-US" sz="1300" dirty="0"/>
              <a:t>미국 한달 살기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6E5DD51-CF32-45ED-B60A-A29F28EB6392}"/>
              </a:ext>
            </a:extLst>
          </p:cNvPr>
          <p:cNvSpPr/>
          <p:nvPr/>
        </p:nvSpPr>
        <p:spPr>
          <a:xfrm rot="10800000">
            <a:off x="457199" y="1061604"/>
            <a:ext cx="235527" cy="114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06A1F2-BA94-4DC5-8095-B6AEEF48BA28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>
            <a:off x="1981200" y="1371600"/>
            <a:ext cx="0" cy="462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69F527-2F86-4F41-8D62-E766F4E48F64}"/>
              </a:ext>
            </a:extLst>
          </p:cNvPr>
          <p:cNvSpPr/>
          <p:nvPr/>
        </p:nvSpPr>
        <p:spPr>
          <a:xfrm>
            <a:off x="1981199" y="1371601"/>
            <a:ext cx="1662536" cy="193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2020</a:t>
            </a:r>
            <a:r>
              <a:rPr lang="ko-KR" altLang="en-US" sz="1000" dirty="0">
                <a:solidFill>
                  <a:schemeClr val="tx1"/>
                </a:solidFill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ko-KR" altLang="en-US" sz="1000" dirty="0">
                <a:solidFill>
                  <a:schemeClr val="tx1"/>
                </a:solidFill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588297-C4CC-4163-8CAD-5689D9F5E221}"/>
              </a:ext>
            </a:extLst>
          </p:cNvPr>
          <p:cNvSpPr/>
          <p:nvPr/>
        </p:nvSpPr>
        <p:spPr>
          <a:xfrm>
            <a:off x="1981199" y="1565565"/>
            <a:ext cx="1662536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$10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아이스크림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7C8DA7-7288-4215-A254-B6E29B22A226}"/>
              </a:ext>
            </a:extLst>
          </p:cNvPr>
          <p:cNvSpPr/>
          <p:nvPr/>
        </p:nvSpPr>
        <p:spPr>
          <a:xfrm>
            <a:off x="3276580" y="1618385"/>
            <a:ext cx="346364" cy="3099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3306EB-3033-4391-81F1-4360B1DA84B1}"/>
              </a:ext>
            </a:extLst>
          </p:cNvPr>
          <p:cNvCxnSpPr/>
          <p:nvPr/>
        </p:nvCxnSpPr>
        <p:spPr>
          <a:xfrm>
            <a:off x="318654" y="4641272"/>
            <a:ext cx="166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44C6741-6DE7-46CB-B88F-2DA7A5E3ED34}"/>
              </a:ext>
            </a:extLst>
          </p:cNvPr>
          <p:cNvCxnSpPr/>
          <p:nvPr/>
        </p:nvCxnSpPr>
        <p:spPr>
          <a:xfrm>
            <a:off x="318654" y="2341418"/>
            <a:ext cx="166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5E8A55-25B5-4A8C-8423-1A5978F8AAA9}"/>
              </a:ext>
            </a:extLst>
          </p:cNvPr>
          <p:cNvCxnSpPr/>
          <p:nvPr/>
        </p:nvCxnSpPr>
        <p:spPr>
          <a:xfrm>
            <a:off x="318654" y="3297381"/>
            <a:ext cx="166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액자 19">
            <a:extLst>
              <a:ext uri="{FF2B5EF4-FFF2-40B4-BE49-F238E27FC236}">
                <a16:creationId xmlns:a16="http://schemas.microsoft.com/office/drawing/2014/main" id="{EB15D32C-18DF-4E61-B515-6D3C747B0872}"/>
              </a:ext>
            </a:extLst>
          </p:cNvPr>
          <p:cNvSpPr/>
          <p:nvPr/>
        </p:nvSpPr>
        <p:spPr>
          <a:xfrm>
            <a:off x="318643" y="1371598"/>
            <a:ext cx="1662545" cy="1943104"/>
          </a:xfrm>
          <a:prstGeom prst="frame">
            <a:avLst>
              <a:gd name="adj1" fmla="val 2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D96C220-2D39-4953-A064-32751FD892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50239" b="27508"/>
          <a:stretch/>
        </p:blipFill>
        <p:spPr>
          <a:xfrm>
            <a:off x="393205" y="1631064"/>
            <a:ext cx="599042" cy="5946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927AD03-E595-4B7C-97CA-20EAB4F848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3353" b="27560"/>
          <a:stretch/>
        </p:blipFill>
        <p:spPr>
          <a:xfrm>
            <a:off x="1146056" y="1618385"/>
            <a:ext cx="599042" cy="63387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D5F5A5-F786-47F9-AF63-5D136FF07DBC}"/>
              </a:ext>
            </a:extLst>
          </p:cNvPr>
          <p:cNvSpPr/>
          <p:nvPr/>
        </p:nvSpPr>
        <p:spPr>
          <a:xfrm>
            <a:off x="373371" y="1431282"/>
            <a:ext cx="1545370" cy="15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총예산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139647-B40C-45F8-BB39-585EF845E60A}"/>
              </a:ext>
            </a:extLst>
          </p:cNvPr>
          <p:cNvSpPr/>
          <p:nvPr/>
        </p:nvSpPr>
        <p:spPr>
          <a:xfrm>
            <a:off x="373371" y="2352304"/>
            <a:ext cx="1545370" cy="15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 지갑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A8FC2-A8B1-40F8-967B-C0B267D86437}"/>
              </a:ext>
            </a:extLst>
          </p:cNvPr>
          <p:cNvSpPr txBox="1"/>
          <p:nvPr/>
        </p:nvSpPr>
        <p:spPr>
          <a:xfrm>
            <a:off x="868814" y="1647993"/>
            <a:ext cx="464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X10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DEFD5C-7FC6-4ECC-86C6-37D948D7BB00}"/>
              </a:ext>
            </a:extLst>
          </p:cNvPr>
          <p:cNvSpPr txBox="1"/>
          <p:nvPr/>
        </p:nvSpPr>
        <p:spPr>
          <a:xfrm>
            <a:off x="868813" y="1828101"/>
            <a:ext cx="464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X5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32E008-5FCF-485D-A705-A15190236F47}"/>
              </a:ext>
            </a:extLst>
          </p:cNvPr>
          <p:cNvSpPr txBox="1"/>
          <p:nvPr/>
        </p:nvSpPr>
        <p:spPr>
          <a:xfrm>
            <a:off x="868812" y="2010253"/>
            <a:ext cx="464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X3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FF925-95A1-4CAA-9E0F-58076AD6A729}"/>
              </a:ext>
            </a:extLst>
          </p:cNvPr>
          <p:cNvSpPr txBox="1"/>
          <p:nvPr/>
        </p:nvSpPr>
        <p:spPr>
          <a:xfrm>
            <a:off x="1623338" y="1655881"/>
            <a:ext cx="464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X10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3C5C75-6333-422E-8495-2090006D2BB6}"/>
              </a:ext>
            </a:extLst>
          </p:cNvPr>
          <p:cNvSpPr txBox="1"/>
          <p:nvPr/>
        </p:nvSpPr>
        <p:spPr>
          <a:xfrm>
            <a:off x="1661319" y="1821884"/>
            <a:ext cx="464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X5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0064FA-7CB5-41E4-BD8E-E26A4EA9605A}"/>
              </a:ext>
            </a:extLst>
          </p:cNvPr>
          <p:cNvSpPr txBox="1"/>
          <p:nvPr/>
        </p:nvSpPr>
        <p:spPr>
          <a:xfrm>
            <a:off x="1661318" y="2004036"/>
            <a:ext cx="464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X3</a:t>
            </a:r>
            <a:endParaRPr lang="ko-KR" altLang="en-US" sz="8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96DF0E-F006-46DA-9DC4-3E8F16EA3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50239" b="27508"/>
          <a:stretch/>
        </p:blipFill>
        <p:spPr>
          <a:xfrm>
            <a:off x="420045" y="2613502"/>
            <a:ext cx="545361" cy="480514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3FC691-3EA8-413A-90C5-AE944E15679D}"/>
              </a:ext>
            </a:extLst>
          </p:cNvPr>
          <p:cNvGrpSpPr/>
          <p:nvPr/>
        </p:nvGrpSpPr>
        <p:grpSpPr>
          <a:xfrm>
            <a:off x="1538126" y="2890287"/>
            <a:ext cx="318662" cy="299011"/>
            <a:chOff x="4639456" y="2818151"/>
            <a:chExt cx="457200" cy="41222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1BC202C-BF31-4953-BFD1-E192CD094D46}"/>
                </a:ext>
              </a:extLst>
            </p:cNvPr>
            <p:cNvSpPr/>
            <p:nvPr/>
          </p:nvSpPr>
          <p:spPr>
            <a:xfrm>
              <a:off x="4639456" y="2818151"/>
              <a:ext cx="457200" cy="41222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9323295-8DC7-4D9A-ADCC-F48DD596CF5C}"/>
                </a:ext>
              </a:extLst>
            </p:cNvPr>
            <p:cNvGrpSpPr/>
            <p:nvPr/>
          </p:nvGrpSpPr>
          <p:grpSpPr>
            <a:xfrm>
              <a:off x="4706911" y="2915587"/>
              <a:ext cx="322289" cy="224852"/>
              <a:chOff x="4706911" y="2915587"/>
              <a:chExt cx="599380" cy="381794"/>
            </a:xfrm>
          </p:grpSpPr>
          <p:sp>
            <p:nvSpPr>
              <p:cNvPr id="41" name="순서도: 처리 40">
                <a:extLst>
                  <a:ext uri="{FF2B5EF4-FFF2-40B4-BE49-F238E27FC236}">
                    <a16:creationId xmlns:a16="http://schemas.microsoft.com/office/drawing/2014/main" id="{04DD59CF-B336-42F9-BA0A-F75622EF801F}"/>
                  </a:ext>
                </a:extLst>
              </p:cNvPr>
              <p:cNvSpPr/>
              <p:nvPr/>
            </p:nvSpPr>
            <p:spPr>
              <a:xfrm>
                <a:off x="4706911" y="2915587"/>
                <a:ext cx="599380" cy="381794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29DF7FD-291C-4110-8B34-48CAC486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6911" y="2915587"/>
                <a:ext cx="284814" cy="139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6D95B86-9F91-4EDE-9DA0-B675AE451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6601" y="2915587"/>
                <a:ext cx="279931" cy="139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C8BF68F-9B03-4461-A046-165DDBA06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6480" y="3035860"/>
                <a:ext cx="0" cy="261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D49C00F-0232-4178-A1CE-43A087063D47}"/>
              </a:ext>
            </a:extLst>
          </p:cNvPr>
          <p:cNvSpPr txBox="1"/>
          <p:nvPr/>
        </p:nvSpPr>
        <p:spPr>
          <a:xfrm>
            <a:off x="890336" y="2563081"/>
            <a:ext cx="464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X10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9BE1BF-5244-461C-8D78-C3FE9FA2681F}"/>
              </a:ext>
            </a:extLst>
          </p:cNvPr>
          <p:cNvSpPr txBox="1"/>
          <p:nvPr/>
        </p:nvSpPr>
        <p:spPr>
          <a:xfrm>
            <a:off x="890335" y="2743189"/>
            <a:ext cx="464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X5</a:t>
            </a:r>
            <a:endParaRPr lang="ko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1AC42A-BB47-4221-B2B8-26397B3A84FC}"/>
              </a:ext>
            </a:extLst>
          </p:cNvPr>
          <p:cNvSpPr txBox="1"/>
          <p:nvPr/>
        </p:nvSpPr>
        <p:spPr>
          <a:xfrm>
            <a:off x="890334" y="2925341"/>
            <a:ext cx="464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X3</a:t>
            </a:r>
            <a:endParaRPr lang="ko-KR" altLang="en-US" sz="800" dirty="0"/>
          </a:p>
        </p:txBody>
      </p:sp>
      <p:pic>
        <p:nvPicPr>
          <p:cNvPr id="59" name="그림 5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D0317E4-090A-4C46-B294-3DCB07961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7393" y="4766873"/>
            <a:ext cx="1645068" cy="1225217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99D8CF-B0D6-4DFB-B02B-B3B908DB26B2}"/>
              </a:ext>
            </a:extLst>
          </p:cNvPr>
          <p:cNvSpPr/>
          <p:nvPr/>
        </p:nvSpPr>
        <p:spPr>
          <a:xfrm>
            <a:off x="318643" y="4649933"/>
            <a:ext cx="1662545" cy="1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여행 루트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간단히 보기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2607EB-D0E8-4701-B375-DB59DE571A63}"/>
              </a:ext>
            </a:extLst>
          </p:cNvPr>
          <p:cNvSpPr/>
          <p:nvPr/>
        </p:nvSpPr>
        <p:spPr>
          <a:xfrm>
            <a:off x="3962407" y="858402"/>
            <a:ext cx="3325091" cy="512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BB6E472-8704-40C8-9885-65F3D4097354}"/>
              </a:ext>
            </a:extLst>
          </p:cNvPr>
          <p:cNvSpPr/>
          <p:nvPr/>
        </p:nvSpPr>
        <p:spPr>
          <a:xfrm>
            <a:off x="3962407" y="858402"/>
            <a:ext cx="3325091" cy="505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  </a:t>
            </a:r>
            <a:r>
              <a:rPr lang="ko-KR" altLang="en-US" sz="1300" dirty="0"/>
              <a:t>미국 한달 살기 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BE473C45-9AFA-4DC8-98DB-C8ACA7E1CD3F}"/>
              </a:ext>
            </a:extLst>
          </p:cNvPr>
          <p:cNvSpPr/>
          <p:nvPr/>
        </p:nvSpPr>
        <p:spPr>
          <a:xfrm rot="10800000">
            <a:off x="4100952" y="1054097"/>
            <a:ext cx="235527" cy="114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645742F-1EE5-4DC4-82E9-CAC77F927006}"/>
              </a:ext>
            </a:extLst>
          </p:cNvPr>
          <p:cNvCxnSpPr>
            <a:cxnSpLocks/>
          </p:cNvCxnSpPr>
          <p:nvPr/>
        </p:nvCxnSpPr>
        <p:spPr>
          <a:xfrm flipH="1" flipV="1">
            <a:off x="3962407" y="3047247"/>
            <a:ext cx="3325091" cy="1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3172131-CF47-420C-9561-EE9D9C3B68D7}"/>
              </a:ext>
            </a:extLst>
          </p:cNvPr>
          <p:cNvGrpSpPr/>
          <p:nvPr/>
        </p:nvGrpSpPr>
        <p:grpSpPr>
          <a:xfrm>
            <a:off x="3126156" y="5035766"/>
            <a:ext cx="451280" cy="426291"/>
            <a:chOff x="3082415" y="5379065"/>
            <a:chExt cx="451280" cy="426291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8E28D35-E69A-498D-AF9A-8267AA6CB83D}"/>
                </a:ext>
              </a:extLst>
            </p:cNvPr>
            <p:cNvSpPr/>
            <p:nvPr/>
          </p:nvSpPr>
          <p:spPr>
            <a:xfrm>
              <a:off x="3082415" y="5379065"/>
              <a:ext cx="451280" cy="42629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더하기 기호 104">
              <a:extLst>
                <a:ext uri="{FF2B5EF4-FFF2-40B4-BE49-F238E27FC236}">
                  <a16:creationId xmlns:a16="http://schemas.microsoft.com/office/drawing/2014/main" id="{A8AF7569-C7C5-42C4-B8BC-992B9C14E7E4}"/>
                </a:ext>
              </a:extLst>
            </p:cNvPr>
            <p:cNvSpPr/>
            <p:nvPr/>
          </p:nvSpPr>
          <p:spPr>
            <a:xfrm>
              <a:off x="3189098" y="5486399"/>
              <a:ext cx="237914" cy="220317"/>
            </a:xfrm>
            <a:prstGeom prst="mathPlus">
              <a:avLst>
                <a:gd name="adj1" fmla="val 1053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BB0F2B4-98E6-41FA-AB90-C7B53A3590B7}"/>
              </a:ext>
            </a:extLst>
          </p:cNvPr>
          <p:cNvSpPr/>
          <p:nvPr/>
        </p:nvSpPr>
        <p:spPr>
          <a:xfrm>
            <a:off x="1977322" y="1988399"/>
            <a:ext cx="1662536" cy="193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2020</a:t>
            </a:r>
            <a:r>
              <a:rPr lang="ko-KR" altLang="en-US" sz="1000" dirty="0">
                <a:solidFill>
                  <a:schemeClr val="tx1"/>
                </a:solidFill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ko-KR" altLang="en-US" sz="1000" dirty="0">
                <a:solidFill>
                  <a:schemeClr val="tx1"/>
                </a:solidFill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726C4FB-27F9-4335-A1B8-E27AB88F4DB7}"/>
              </a:ext>
            </a:extLst>
          </p:cNvPr>
          <p:cNvSpPr/>
          <p:nvPr/>
        </p:nvSpPr>
        <p:spPr>
          <a:xfrm>
            <a:off x="1977322" y="2182363"/>
            <a:ext cx="1662536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$100 </a:t>
            </a:r>
            <a:r>
              <a:rPr lang="en-US" altLang="ko-KR" sz="1300" b="1" dirty="0">
                <a:solidFill>
                  <a:srgbClr val="FF0000"/>
                </a:solidFill>
              </a:rPr>
              <a:t>+</a:t>
            </a:r>
            <a:r>
              <a:rPr lang="ko-KR" altLang="en-US" sz="1300" b="1" dirty="0">
                <a:solidFill>
                  <a:srgbClr val="FF0000"/>
                </a:solidFill>
              </a:rPr>
              <a:t>예산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인출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3967A8E-8507-4B59-84B3-F03C15C14D40}"/>
              </a:ext>
            </a:extLst>
          </p:cNvPr>
          <p:cNvSpPr/>
          <p:nvPr/>
        </p:nvSpPr>
        <p:spPr>
          <a:xfrm>
            <a:off x="3272703" y="2235183"/>
            <a:ext cx="346364" cy="3099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909CBAF-3271-41D2-BB17-7435C23BFDBA}"/>
              </a:ext>
            </a:extLst>
          </p:cNvPr>
          <p:cNvSpPr/>
          <p:nvPr/>
        </p:nvSpPr>
        <p:spPr>
          <a:xfrm>
            <a:off x="1980897" y="2604833"/>
            <a:ext cx="1662536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$5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F17976C-A6A0-4D06-9A5C-303A45769404}"/>
              </a:ext>
            </a:extLst>
          </p:cNvPr>
          <p:cNvSpPr/>
          <p:nvPr/>
        </p:nvSpPr>
        <p:spPr>
          <a:xfrm>
            <a:off x="1976887" y="2798315"/>
            <a:ext cx="5565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물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3A1ECD6-6AEB-4449-88C9-316ED5B2372D}"/>
              </a:ext>
            </a:extLst>
          </p:cNvPr>
          <p:cNvSpPr/>
          <p:nvPr/>
        </p:nvSpPr>
        <p:spPr>
          <a:xfrm>
            <a:off x="3266489" y="2671649"/>
            <a:ext cx="346364" cy="309996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9BB51D2-E0AA-44FB-9D04-FF98D5164051}"/>
              </a:ext>
            </a:extLst>
          </p:cNvPr>
          <p:cNvCxnSpPr>
            <a:stCxn id="53" idx="6"/>
          </p:cNvCxnSpPr>
          <p:nvPr/>
        </p:nvCxnSpPr>
        <p:spPr>
          <a:xfrm flipV="1">
            <a:off x="1856788" y="2613502"/>
            <a:ext cx="2482864" cy="426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7A99E01-4FE4-4481-8162-C03C72C867B7}"/>
              </a:ext>
            </a:extLst>
          </p:cNvPr>
          <p:cNvSpPr/>
          <p:nvPr/>
        </p:nvSpPr>
        <p:spPr>
          <a:xfrm>
            <a:off x="3962416" y="1371601"/>
            <a:ext cx="3325082" cy="1754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2020</a:t>
            </a:r>
            <a:r>
              <a:rPr lang="ko-KR" altLang="en-US" sz="1000" dirty="0">
                <a:solidFill>
                  <a:schemeClr val="tx1"/>
                </a:solidFill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ko-KR" altLang="en-US" sz="1000" dirty="0">
                <a:solidFill>
                  <a:schemeClr val="tx1"/>
                </a:solidFill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pic>
        <p:nvPicPr>
          <p:cNvPr id="121" name="그래픽 120" descr="지갑">
            <a:extLst>
              <a:ext uri="{FF2B5EF4-FFF2-40B4-BE49-F238E27FC236}">
                <a16:creationId xmlns:a16="http://schemas.microsoft.com/office/drawing/2014/main" id="{36369956-C69E-46E3-A61E-B3E179448B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7355" y="1984180"/>
            <a:ext cx="329588" cy="329588"/>
          </a:xfrm>
          <a:prstGeom prst="rect">
            <a:avLst/>
          </a:prstGeom>
        </p:spPr>
      </p:pic>
      <p:pic>
        <p:nvPicPr>
          <p:cNvPr id="126" name="그래픽 125" descr="돼지 저금통">
            <a:extLst>
              <a:ext uri="{FF2B5EF4-FFF2-40B4-BE49-F238E27FC236}">
                <a16:creationId xmlns:a16="http://schemas.microsoft.com/office/drawing/2014/main" id="{3A225A66-C208-46B0-B737-A2C2D2A67A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9353" y="1668593"/>
            <a:ext cx="329588" cy="32958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04A25C1-0862-4F39-BF15-69B2AD351C04}"/>
              </a:ext>
            </a:extLst>
          </p:cNvPr>
          <p:cNvSpPr txBox="1"/>
          <p:nvPr/>
        </p:nvSpPr>
        <p:spPr>
          <a:xfrm>
            <a:off x="4426943" y="1739832"/>
            <a:ext cx="10190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예산 </a:t>
            </a:r>
            <a:r>
              <a:rPr lang="en-US" altLang="ko-KR" sz="1000" dirty="0"/>
              <a:t>: $1000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지갑 </a:t>
            </a:r>
            <a:r>
              <a:rPr lang="en-US" altLang="ko-KR" sz="1000" dirty="0"/>
              <a:t>: $ 50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지출 </a:t>
            </a:r>
            <a:r>
              <a:rPr lang="en-US" altLang="ko-KR" sz="1000" dirty="0"/>
              <a:t>: --</a:t>
            </a:r>
          </a:p>
          <a:p>
            <a:endParaRPr lang="ko-KR" altLang="en-US" dirty="0"/>
          </a:p>
        </p:txBody>
      </p:sp>
      <p:pic>
        <p:nvPicPr>
          <p:cNvPr id="129" name="그래픽 128" descr="쇼핑백">
            <a:extLst>
              <a:ext uri="{FF2B5EF4-FFF2-40B4-BE49-F238E27FC236}">
                <a16:creationId xmlns:a16="http://schemas.microsoft.com/office/drawing/2014/main" id="{CC01CC20-90B5-4186-AC08-C6BF0FCC5D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04385" y="2320043"/>
            <a:ext cx="329588" cy="329588"/>
          </a:xfrm>
          <a:prstGeom prst="rect">
            <a:avLst/>
          </a:prstGeom>
        </p:spPr>
      </p:pic>
      <p:pic>
        <p:nvPicPr>
          <p:cNvPr id="130" name="그래픽 129" descr="지갑">
            <a:extLst>
              <a:ext uri="{FF2B5EF4-FFF2-40B4-BE49-F238E27FC236}">
                <a16:creationId xmlns:a16="http://schemas.microsoft.com/office/drawing/2014/main" id="{B974764F-6181-4B43-8265-52447921FD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6919" y="1984232"/>
            <a:ext cx="329588" cy="329588"/>
          </a:xfrm>
          <a:prstGeom prst="rect">
            <a:avLst/>
          </a:prstGeom>
        </p:spPr>
      </p:pic>
      <p:pic>
        <p:nvPicPr>
          <p:cNvPr id="132" name="그래픽 131" descr="돼지 저금통">
            <a:extLst>
              <a:ext uri="{FF2B5EF4-FFF2-40B4-BE49-F238E27FC236}">
                <a16:creationId xmlns:a16="http://schemas.microsoft.com/office/drawing/2014/main" id="{AEF60FCA-37E2-4B86-92D4-4446A8DABC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8917" y="1668645"/>
            <a:ext cx="329588" cy="329588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2957E24-EAF7-4781-9C8C-DA2B6220F3F6}"/>
              </a:ext>
            </a:extLst>
          </p:cNvPr>
          <p:cNvSpPr txBox="1"/>
          <p:nvPr/>
        </p:nvSpPr>
        <p:spPr>
          <a:xfrm>
            <a:off x="6036507" y="1739884"/>
            <a:ext cx="11540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예산 </a:t>
            </a:r>
            <a:r>
              <a:rPr lang="en-US" altLang="ko-KR" sz="1000" dirty="0"/>
              <a:t>: $1000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지갑 </a:t>
            </a:r>
            <a:r>
              <a:rPr lang="en-US" altLang="ko-KR" sz="1000" dirty="0"/>
              <a:t>: $ 40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지출 </a:t>
            </a:r>
            <a:r>
              <a:rPr lang="en-US" altLang="ko-KR" sz="1000" dirty="0"/>
              <a:t>: 10</a:t>
            </a:r>
          </a:p>
          <a:p>
            <a:endParaRPr lang="ko-KR" altLang="en-US" dirty="0"/>
          </a:p>
        </p:txBody>
      </p:sp>
      <p:pic>
        <p:nvPicPr>
          <p:cNvPr id="134" name="그래픽 133" descr="쇼핑백">
            <a:extLst>
              <a:ext uri="{FF2B5EF4-FFF2-40B4-BE49-F238E27FC236}">
                <a16:creationId xmlns:a16="http://schemas.microsoft.com/office/drawing/2014/main" id="{61008888-1D66-4DE0-9847-34050F5B01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12382" y="2329159"/>
            <a:ext cx="329588" cy="329588"/>
          </a:xfrm>
          <a:prstGeom prst="rect">
            <a:avLst/>
          </a:prstGeom>
        </p:spPr>
      </p:pic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D44DA5D0-FA94-465B-8E2A-941C467309FE}"/>
              </a:ext>
            </a:extLst>
          </p:cNvPr>
          <p:cNvSpPr/>
          <p:nvPr/>
        </p:nvSpPr>
        <p:spPr>
          <a:xfrm>
            <a:off x="3962407" y="1547077"/>
            <a:ext cx="1640553" cy="128665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지출 전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69598F4A-D2C6-4DDB-8B14-FA845FDEF978}"/>
              </a:ext>
            </a:extLst>
          </p:cNvPr>
          <p:cNvSpPr/>
          <p:nvPr/>
        </p:nvSpPr>
        <p:spPr>
          <a:xfrm>
            <a:off x="5602961" y="1550273"/>
            <a:ext cx="1684538" cy="128665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지출 후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DFA42C3-195F-4834-8ED1-089E03EF0E80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5609162" y="1696118"/>
            <a:ext cx="15791" cy="428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123C426-715E-4351-94DC-17779FF03BF6}"/>
              </a:ext>
            </a:extLst>
          </p:cNvPr>
          <p:cNvCxnSpPr>
            <a:cxnSpLocks/>
          </p:cNvCxnSpPr>
          <p:nvPr/>
        </p:nvCxnSpPr>
        <p:spPr>
          <a:xfrm flipH="1" flipV="1">
            <a:off x="3962407" y="4743852"/>
            <a:ext cx="3325091" cy="1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EDD1AAE-F21D-4667-8636-E5B51EFE19AA}"/>
              </a:ext>
            </a:extLst>
          </p:cNvPr>
          <p:cNvSpPr/>
          <p:nvPr/>
        </p:nvSpPr>
        <p:spPr>
          <a:xfrm>
            <a:off x="3962416" y="3068206"/>
            <a:ext cx="3325082" cy="1754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2020</a:t>
            </a:r>
            <a:r>
              <a:rPr lang="ko-KR" altLang="en-US" sz="1000" dirty="0">
                <a:solidFill>
                  <a:schemeClr val="tx1"/>
                </a:solidFill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ko-KR" altLang="en-US" sz="1000" dirty="0">
                <a:solidFill>
                  <a:schemeClr val="tx1"/>
                </a:solidFill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pic>
        <p:nvPicPr>
          <p:cNvPr id="157" name="그래픽 156" descr="지갑">
            <a:extLst>
              <a:ext uri="{FF2B5EF4-FFF2-40B4-BE49-F238E27FC236}">
                <a16:creationId xmlns:a16="http://schemas.microsoft.com/office/drawing/2014/main" id="{F7559CA9-9C78-4B08-9CE5-DFFDA4873D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7355" y="3680785"/>
            <a:ext cx="329588" cy="329588"/>
          </a:xfrm>
          <a:prstGeom prst="rect">
            <a:avLst/>
          </a:prstGeom>
        </p:spPr>
      </p:pic>
      <p:pic>
        <p:nvPicPr>
          <p:cNvPr id="159" name="그래픽 158" descr="돼지 저금통">
            <a:extLst>
              <a:ext uri="{FF2B5EF4-FFF2-40B4-BE49-F238E27FC236}">
                <a16:creationId xmlns:a16="http://schemas.microsoft.com/office/drawing/2014/main" id="{C3EE2736-DE03-48FA-B63B-66D900B056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9353" y="3365198"/>
            <a:ext cx="329588" cy="329588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271F9A2C-7825-48C0-B0C4-F502B4D5C59F}"/>
              </a:ext>
            </a:extLst>
          </p:cNvPr>
          <p:cNvSpPr txBox="1"/>
          <p:nvPr/>
        </p:nvSpPr>
        <p:spPr>
          <a:xfrm>
            <a:off x="4426943" y="3436437"/>
            <a:ext cx="10190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예산 </a:t>
            </a:r>
            <a:r>
              <a:rPr lang="en-US" altLang="ko-KR" sz="1000" dirty="0"/>
              <a:t>: $1000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지갑 </a:t>
            </a:r>
            <a:r>
              <a:rPr lang="en-US" altLang="ko-KR" sz="1000" dirty="0"/>
              <a:t>: $ 40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지출 </a:t>
            </a:r>
            <a:r>
              <a:rPr lang="en-US" altLang="ko-KR" sz="1000" dirty="0"/>
              <a:t>: --</a:t>
            </a:r>
          </a:p>
          <a:p>
            <a:endParaRPr lang="ko-KR" altLang="en-US" dirty="0"/>
          </a:p>
        </p:txBody>
      </p:sp>
      <p:pic>
        <p:nvPicPr>
          <p:cNvPr id="161" name="그래픽 160" descr="쇼핑백">
            <a:extLst>
              <a:ext uri="{FF2B5EF4-FFF2-40B4-BE49-F238E27FC236}">
                <a16:creationId xmlns:a16="http://schemas.microsoft.com/office/drawing/2014/main" id="{12B2CF30-6984-4F74-AAF8-0847ADB71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08354" y="4009631"/>
            <a:ext cx="329588" cy="329588"/>
          </a:xfrm>
          <a:prstGeom prst="rect">
            <a:avLst/>
          </a:prstGeom>
        </p:spPr>
      </p:pic>
      <p:pic>
        <p:nvPicPr>
          <p:cNvPr id="162" name="그래픽 161" descr="지갑">
            <a:extLst>
              <a:ext uri="{FF2B5EF4-FFF2-40B4-BE49-F238E27FC236}">
                <a16:creationId xmlns:a16="http://schemas.microsoft.com/office/drawing/2014/main" id="{0307BFD4-6AF0-4D32-BB05-9204A453AE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6919" y="3680837"/>
            <a:ext cx="329588" cy="329588"/>
          </a:xfrm>
          <a:prstGeom prst="rect">
            <a:avLst/>
          </a:prstGeom>
        </p:spPr>
      </p:pic>
      <p:pic>
        <p:nvPicPr>
          <p:cNvPr id="164" name="그래픽 163" descr="돼지 저금통">
            <a:extLst>
              <a:ext uri="{FF2B5EF4-FFF2-40B4-BE49-F238E27FC236}">
                <a16:creationId xmlns:a16="http://schemas.microsoft.com/office/drawing/2014/main" id="{7F0F7107-01CD-4ACD-BA76-4D107BB0F9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8917" y="3365250"/>
            <a:ext cx="329588" cy="329588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C9FB7550-26DE-41AB-A28B-ECB580BC0010}"/>
              </a:ext>
            </a:extLst>
          </p:cNvPr>
          <p:cNvSpPr txBox="1"/>
          <p:nvPr/>
        </p:nvSpPr>
        <p:spPr>
          <a:xfrm>
            <a:off x="6036507" y="3436489"/>
            <a:ext cx="12351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예산 </a:t>
            </a:r>
            <a:r>
              <a:rPr lang="en-US" altLang="ko-KR" sz="1000" dirty="0"/>
              <a:t>: $1000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지갑 </a:t>
            </a:r>
            <a:r>
              <a:rPr lang="en-US" altLang="ko-KR" sz="1000" dirty="0"/>
              <a:t>: $ 35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지출 </a:t>
            </a:r>
            <a:r>
              <a:rPr lang="en-US" altLang="ko-KR" sz="1000" dirty="0"/>
              <a:t>: $5</a:t>
            </a:r>
          </a:p>
          <a:p>
            <a:endParaRPr lang="ko-KR" altLang="en-US" dirty="0"/>
          </a:p>
        </p:txBody>
      </p:sp>
      <p:pic>
        <p:nvPicPr>
          <p:cNvPr id="166" name="그래픽 165" descr="쇼핑백">
            <a:extLst>
              <a:ext uri="{FF2B5EF4-FFF2-40B4-BE49-F238E27FC236}">
                <a16:creationId xmlns:a16="http://schemas.microsoft.com/office/drawing/2014/main" id="{CD9A9730-38CE-4F22-81B2-995113102D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6453" y="4009631"/>
            <a:ext cx="329588" cy="329588"/>
          </a:xfrm>
          <a:prstGeom prst="rect">
            <a:avLst/>
          </a:prstGeom>
        </p:spPr>
      </p:pic>
      <p:sp>
        <p:nvSpPr>
          <p:cNvPr id="167" name="순서도: 처리 166">
            <a:extLst>
              <a:ext uri="{FF2B5EF4-FFF2-40B4-BE49-F238E27FC236}">
                <a16:creationId xmlns:a16="http://schemas.microsoft.com/office/drawing/2014/main" id="{DB979F04-DAB6-4798-8856-CF7596171816}"/>
              </a:ext>
            </a:extLst>
          </p:cNvPr>
          <p:cNvSpPr/>
          <p:nvPr/>
        </p:nvSpPr>
        <p:spPr>
          <a:xfrm>
            <a:off x="3962407" y="3243682"/>
            <a:ext cx="1640553" cy="128665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지출 전</a:t>
            </a:r>
          </a:p>
        </p:txBody>
      </p:sp>
      <p:sp>
        <p:nvSpPr>
          <p:cNvPr id="168" name="순서도: 처리 167">
            <a:extLst>
              <a:ext uri="{FF2B5EF4-FFF2-40B4-BE49-F238E27FC236}">
                <a16:creationId xmlns:a16="http://schemas.microsoft.com/office/drawing/2014/main" id="{DF42E247-4D6E-4A57-A3CD-C382AEEA2DA9}"/>
              </a:ext>
            </a:extLst>
          </p:cNvPr>
          <p:cNvSpPr/>
          <p:nvPr/>
        </p:nvSpPr>
        <p:spPr>
          <a:xfrm>
            <a:off x="5602961" y="3246878"/>
            <a:ext cx="1684538" cy="128665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지출 후</a:t>
            </a:r>
          </a:p>
        </p:txBody>
      </p:sp>
      <p:pic>
        <p:nvPicPr>
          <p:cNvPr id="169" name="그래픽 168" descr="돈">
            <a:extLst>
              <a:ext uri="{FF2B5EF4-FFF2-40B4-BE49-F238E27FC236}">
                <a16:creationId xmlns:a16="http://schemas.microsoft.com/office/drawing/2014/main" id="{245F787E-E895-4D58-ADC6-5E39DD762B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97354" y="2693638"/>
            <a:ext cx="329588" cy="329588"/>
          </a:xfrm>
          <a:prstGeom prst="rect">
            <a:avLst/>
          </a:prstGeom>
        </p:spPr>
      </p:pic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602B92E9-0CB3-4FD9-A588-DF59269AECB4}"/>
              </a:ext>
            </a:extLst>
          </p:cNvPr>
          <p:cNvCxnSpPr>
            <a:cxnSpLocks/>
          </p:cNvCxnSpPr>
          <p:nvPr/>
        </p:nvCxnSpPr>
        <p:spPr>
          <a:xfrm flipH="1">
            <a:off x="3977016" y="2693638"/>
            <a:ext cx="32800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AACA4A4-B4E6-4A72-A463-2A9E408296E6}"/>
              </a:ext>
            </a:extLst>
          </p:cNvPr>
          <p:cNvSpPr txBox="1"/>
          <p:nvPr/>
        </p:nvSpPr>
        <p:spPr>
          <a:xfrm>
            <a:off x="4408904" y="2748811"/>
            <a:ext cx="1263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추가 인출</a:t>
            </a:r>
            <a:r>
              <a:rPr lang="en-US" altLang="ko-KR" sz="1000" dirty="0"/>
              <a:t>: --</a:t>
            </a:r>
            <a:endParaRPr lang="ko-KR" altLang="en-US" sz="1000" dirty="0"/>
          </a:p>
        </p:txBody>
      </p:sp>
      <p:pic>
        <p:nvPicPr>
          <p:cNvPr id="174" name="그래픽 173" descr="돈">
            <a:extLst>
              <a:ext uri="{FF2B5EF4-FFF2-40B4-BE49-F238E27FC236}">
                <a16:creationId xmlns:a16="http://schemas.microsoft.com/office/drawing/2014/main" id="{50A1CDC3-90D7-4BC1-9848-F75E4CFB9F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11200" y="2703775"/>
            <a:ext cx="329588" cy="329588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1453ABB0-D18A-472F-AE0F-3E313B7AF438}"/>
              </a:ext>
            </a:extLst>
          </p:cNvPr>
          <p:cNvSpPr txBox="1"/>
          <p:nvPr/>
        </p:nvSpPr>
        <p:spPr>
          <a:xfrm>
            <a:off x="6022750" y="2758948"/>
            <a:ext cx="1263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추가 인출</a:t>
            </a:r>
            <a:r>
              <a:rPr lang="en-US" altLang="ko-KR" sz="1000" dirty="0"/>
              <a:t>: --</a:t>
            </a:r>
            <a:endParaRPr lang="ko-KR" altLang="en-US" sz="1000" dirty="0"/>
          </a:p>
        </p:txBody>
      </p:sp>
      <p:pic>
        <p:nvPicPr>
          <p:cNvPr id="176" name="그래픽 175" descr="돈">
            <a:extLst>
              <a:ext uri="{FF2B5EF4-FFF2-40B4-BE49-F238E27FC236}">
                <a16:creationId xmlns:a16="http://schemas.microsoft.com/office/drawing/2014/main" id="{638369B0-6964-4A78-9F84-7C02E7C8C6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97354" y="4392184"/>
            <a:ext cx="329588" cy="329588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274DE32-C083-4B43-991E-71F63CB1C11A}"/>
              </a:ext>
            </a:extLst>
          </p:cNvPr>
          <p:cNvSpPr txBox="1"/>
          <p:nvPr/>
        </p:nvSpPr>
        <p:spPr>
          <a:xfrm>
            <a:off x="4408904" y="4447357"/>
            <a:ext cx="1263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추가 인출</a:t>
            </a:r>
            <a:r>
              <a:rPr lang="en-US" altLang="ko-KR" sz="1000" dirty="0"/>
              <a:t>: --</a:t>
            </a:r>
            <a:endParaRPr lang="ko-KR" altLang="en-US" sz="1000" dirty="0"/>
          </a:p>
        </p:txBody>
      </p:sp>
      <p:pic>
        <p:nvPicPr>
          <p:cNvPr id="178" name="그래픽 177" descr="돈">
            <a:extLst>
              <a:ext uri="{FF2B5EF4-FFF2-40B4-BE49-F238E27FC236}">
                <a16:creationId xmlns:a16="http://schemas.microsoft.com/office/drawing/2014/main" id="{B05A67C2-34EB-40DD-A5AA-BB8F2AAE4A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6586" y="4396581"/>
            <a:ext cx="329588" cy="329588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F965DB23-BF2F-49A9-8A6E-C138AABA009B}"/>
              </a:ext>
            </a:extLst>
          </p:cNvPr>
          <p:cNvSpPr txBox="1"/>
          <p:nvPr/>
        </p:nvSpPr>
        <p:spPr>
          <a:xfrm>
            <a:off x="6008136" y="4451754"/>
            <a:ext cx="1263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추가 인출</a:t>
            </a:r>
            <a:r>
              <a:rPr lang="en-US" altLang="ko-KR" sz="1000" dirty="0"/>
              <a:t>: $100</a:t>
            </a:r>
            <a:endParaRPr lang="ko-KR" altLang="en-US" sz="1000" dirty="0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A1D13A38-6D77-46B4-B194-F9AC37776499}"/>
              </a:ext>
            </a:extLst>
          </p:cNvPr>
          <p:cNvCxnSpPr>
            <a:cxnSpLocks/>
          </p:cNvCxnSpPr>
          <p:nvPr/>
        </p:nvCxnSpPr>
        <p:spPr>
          <a:xfrm flipH="1">
            <a:off x="3977016" y="4392184"/>
            <a:ext cx="32800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E0DF685-E9A6-4945-AEA0-62B3086A1819}"/>
              </a:ext>
            </a:extLst>
          </p:cNvPr>
          <p:cNvCxnSpPr>
            <a:cxnSpLocks/>
          </p:cNvCxnSpPr>
          <p:nvPr/>
        </p:nvCxnSpPr>
        <p:spPr>
          <a:xfrm flipH="1" flipV="1">
            <a:off x="3961222" y="4730435"/>
            <a:ext cx="3325090" cy="1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F1AC095-9FE9-4D6B-9D34-253139CAFF36}"/>
              </a:ext>
            </a:extLst>
          </p:cNvPr>
          <p:cNvSpPr/>
          <p:nvPr/>
        </p:nvSpPr>
        <p:spPr>
          <a:xfrm>
            <a:off x="3961230" y="4751394"/>
            <a:ext cx="3325082" cy="1754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2020</a:t>
            </a:r>
            <a:r>
              <a:rPr lang="ko-KR" altLang="en-US" sz="1000" dirty="0">
                <a:solidFill>
                  <a:schemeClr val="tx1"/>
                </a:solidFill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ko-KR" altLang="en-US" sz="1000" dirty="0">
                <a:solidFill>
                  <a:schemeClr val="tx1"/>
                </a:solidFill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pic>
        <p:nvPicPr>
          <p:cNvPr id="184" name="그래픽 183" descr="지갑">
            <a:extLst>
              <a:ext uri="{FF2B5EF4-FFF2-40B4-BE49-F238E27FC236}">
                <a16:creationId xmlns:a16="http://schemas.microsoft.com/office/drawing/2014/main" id="{1E4A3402-A80E-4CDC-AA3C-C7C472C6EF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4385" y="5417175"/>
            <a:ext cx="329588" cy="329588"/>
          </a:xfrm>
          <a:prstGeom prst="rect">
            <a:avLst/>
          </a:prstGeom>
        </p:spPr>
      </p:pic>
      <p:pic>
        <p:nvPicPr>
          <p:cNvPr id="185" name="그래픽 184" descr="돼지 저금통">
            <a:extLst>
              <a:ext uri="{FF2B5EF4-FFF2-40B4-BE49-F238E27FC236}">
                <a16:creationId xmlns:a16="http://schemas.microsoft.com/office/drawing/2014/main" id="{906C251A-3573-4486-95D1-29D14AD0E1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1772" y="5107995"/>
            <a:ext cx="329588" cy="329588"/>
          </a:xfrm>
          <a:prstGeom prst="rect">
            <a:avLst/>
          </a:prstGeom>
        </p:spPr>
      </p:pic>
      <p:pic>
        <p:nvPicPr>
          <p:cNvPr id="187" name="그래픽 186" descr="쇼핑백">
            <a:extLst>
              <a:ext uri="{FF2B5EF4-FFF2-40B4-BE49-F238E27FC236}">
                <a16:creationId xmlns:a16="http://schemas.microsoft.com/office/drawing/2014/main" id="{CB22DEA9-385C-477D-B96C-A4AB7CEC22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15384" y="5746021"/>
            <a:ext cx="329588" cy="329588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6E88C565-98B4-4269-8B8F-F738F5F3F0C9}"/>
              </a:ext>
            </a:extLst>
          </p:cNvPr>
          <p:cNvSpPr txBox="1"/>
          <p:nvPr/>
        </p:nvSpPr>
        <p:spPr>
          <a:xfrm>
            <a:off x="4433973" y="5172827"/>
            <a:ext cx="10190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예산 </a:t>
            </a:r>
            <a:r>
              <a:rPr lang="en-US" altLang="ko-KR" sz="1000" dirty="0"/>
              <a:t>: $1100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지갑 </a:t>
            </a:r>
            <a:r>
              <a:rPr lang="en-US" altLang="ko-KR" sz="1000" dirty="0"/>
              <a:t>: $ 35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지출 </a:t>
            </a:r>
            <a:r>
              <a:rPr lang="en-US" altLang="ko-KR" sz="1000" dirty="0"/>
              <a:t>: --</a:t>
            </a:r>
          </a:p>
          <a:p>
            <a:endParaRPr lang="ko-KR" altLang="en-US" dirty="0"/>
          </a:p>
        </p:txBody>
      </p:sp>
      <p:pic>
        <p:nvPicPr>
          <p:cNvPr id="188" name="그래픽 187" descr="지갑">
            <a:extLst>
              <a:ext uri="{FF2B5EF4-FFF2-40B4-BE49-F238E27FC236}">
                <a16:creationId xmlns:a16="http://schemas.microsoft.com/office/drawing/2014/main" id="{187C3D2F-A743-4065-AA09-E33EBD127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3949" y="5417227"/>
            <a:ext cx="329588" cy="329588"/>
          </a:xfrm>
          <a:prstGeom prst="rect">
            <a:avLst/>
          </a:prstGeom>
        </p:spPr>
      </p:pic>
      <p:pic>
        <p:nvPicPr>
          <p:cNvPr id="189" name="그래픽 188" descr="돼지 저금통">
            <a:extLst>
              <a:ext uri="{FF2B5EF4-FFF2-40B4-BE49-F238E27FC236}">
                <a16:creationId xmlns:a16="http://schemas.microsoft.com/office/drawing/2014/main" id="{78E28478-5FE5-4CE0-9300-9F7E7BDB24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5947" y="5101640"/>
            <a:ext cx="329588" cy="329588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98D1F355-1250-446F-AE2A-C0CB81855B9C}"/>
              </a:ext>
            </a:extLst>
          </p:cNvPr>
          <p:cNvSpPr txBox="1"/>
          <p:nvPr/>
        </p:nvSpPr>
        <p:spPr>
          <a:xfrm>
            <a:off x="6043537" y="5172879"/>
            <a:ext cx="12351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예산 </a:t>
            </a:r>
            <a:r>
              <a:rPr lang="en-US" altLang="ko-KR" sz="1000" dirty="0"/>
              <a:t>: $1000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지갑 </a:t>
            </a:r>
            <a:r>
              <a:rPr lang="en-US" altLang="ko-KR" sz="1000" dirty="0"/>
              <a:t>: $35</a:t>
            </a:r>
          </a:p>
          <a:p>
            <a:endParaRPr lang="en-US" altLang="ko-KR" sz="1000" dirty="0"/>
          </a:p>
          <a:p>
            <a:r>
              <a:rPr lang="ko-KR" altLang="en-US" sz="1000" dirty="0"/>
              <a:t>지출 </a:t>
            </a:r>
            <a:r>
              <a:rPr lang="en-US" altLang="ko-KR" sz="1000" dirty="0"/>
              <a:t>: --</a:t>
            </a:r>
          </a:p>
          <a:p>
            <a:endParaRPr lang="ko-KR" altLang="en-US" dirty="0"/>
          </a:p>
        </p:txBody>
      </p:sp>
      <p:pic>
        <p:nvPicPr>
          <p:cNvPr id="191" name="그래픽 190" descr="쇼핑백">
            <a:extLst>
              <a:ext uri="{FF2B5EF4-FFF2-40B4-BE49-F238E27FC236}">
                <a16:creationId xmlns:a16="http://schemas.microsoft.com/office/drawing/2014/main" id="{1F571906-5988-405E-9583-AA8A1FBE13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03483" y="5746021"/>
            <a:ext cx="329588" cy="329588"/>
          </a:xfrm>
          <a:prstGeom prst="rect">
            <a:avLst/>
          </a:prstGeom>
        </p:spPr>
      </p:pic>
      <p:sp>
        <p:nvSpPr>
          <p:cNvPr id="193" name="순서도: 처리 192">
            <a:extLst>
              <a:ext uri="{FF2B5EF4-FFF2-40B4-BE49-F238E27FC236}">
                <a16:creationId xmlns:a16="http://schemas.microsoft.com/office/drawing/2014/main" id="{F93D3A2E-0C41-4D61-99A2-B88A74CB9ED7}"/>
              </a:ext>
            </a:extLst>
          </p:cNvPr>
          <p:cNvSpPr/>
          <p:nvPr/>
        </p:nvSpPr>
        <p:spPr>
          <a:xfrm>
            <a:off x="5601775" y="4930066"/>
            <a:ext cx="1684538" cy="128665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지출 후</a:t>
            </a:r>
          </a:p>
        </p:txBody>
      </p:sp>
      <p:sp>
        <p:nvSpPr>
          <p:cNvPr id="192" name="순서도: 처리 191">
            <a:extLst>
              <a:ext uri="{FF2B5EF4-FFF2-40B4-BE49-F238E27FC236}">
                <a16:creationId xmlns:a16="http://schemas.microsoft.com/office/drawing/2014/main" id="{1D98D39B-C9A8-47F5-91AE-F6449CD13A66}"/>
              </a:ext>
            </a:extLst>
          </p:cNvPr>
          <p:cNvSpPr/>
          <p:nvPr/>
        </p:nvSpPr>
        <p:spPr>
          <a:xfrm>
            <a:off x="3961221" y="4926870"/>
            <a:ext cx="1646755" cy="131861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지출 전</a:t>
            </a:r>
          </a:p>
        </p:txBody>
      </p:sp>
      <p:sp>
        <p:nvSpPr>
          <p:cNvPr id="211" name="순서도: 처리 210">
            <a:extLst>
              <a:ext uri="{FF2B5EF4-FFF2-40B4-BE49-F238E27FC236}">
                <a16:creationId xmlns:a16="http://schemas.microsoft.com/office/drawing/2014/main" id="{FED4FB33-515D-4D4A-AEA5-E3216F0CC8B7}"/>
              </a:ext>
            </a:extLst>
          </p:cNvPr>
          <p:cNvSpPr/>
          <p:nvPr/>
        </p:nvSpPr>
        <p:spPr>
          <a:xfrm>
            <a:off x="4104385" y="5999598"/>
            <a:ext cx="2144447" cy="390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순서도: 처리 211">
            <a:extLst>
              <a:ext uri="{FF2B5EF4-FFF2-40B4-BE49-F238E27FC236}">
                <a16:creationId xmlns:a16="http://schemas.microsoft.com/office/drawing/2014/main" id="{7C7FD70E-DAF8-4CA7-9B91-D7E7AB9F85D8}"/>
              </a:ext>
            </a:extLst>
          </p:cNvPr>
          <p:cNvSpPr/>
          <p:nvPr/>
        </p:nvSpPr>
        <p:spPr>
          <a:xfrm>
            <a:off x="1989940" y="5581969"/>
            <a:ext cx="815901" cy="394535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순서도: 처리 212">
            <a:extLst>
              <a:ext uri="{FF2B5EF4-FFF2-40B4-BE49-F238E27FC236}">
                <a16:creationId xmlns:a16="http://schemas.microsoft.com/office/drawing/2014/main" id="{9A89B8F9-DDED-4355-9271-92E53DEEBF22}"/>
              </a:ext>
            </a:extLst>
          </p:cNvPr>
          <p:cNvSpPr/>
          <p:nvPr/>
        </p:nvSpPr>
        <p:spPr>
          <a:xfrm>
            <a:off x="2801026" y="5581969"/>
            <a:ext cx="825809" cy="39453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52F9FD4-B1BE-42EA-93D3-F06026332266}"/>
              </a:ext>
            </a:extLst>
          </p:cNvPr>
          <p:cNvSpPr txBox="1"/>
          <p:nvPr/>
        </p:nvSpPr>
        <p:spPr>
          <a:xfrm>
            <a:off x="1817351" y="5561203"/>
            <a:ext cx="1161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쓴 돈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$15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2DBE7A7-4D18-4321-8787-C8972ADD7BF6}"/>
              </a:ext>
            </a:extLst>
          </p:cNvPr>
          <p:cNvSpPr txBox="1"/>
          <p:nvPr/>
        </p:nvSpPr>
        <p:spPr>
          <a:xfrm>
            <a:off x="2624645" y="5570192"/>
            <a:ext cx="1161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남은 돈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$1085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173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dawon</dc:creator>
  <cp:lastModifiedBy>dawon</cp:lastModifiedBy>
  <cp:revision>9</cp:revision>
  <dcterms:created xsi:type="dcterms:W3CDTF">2020-03-24T06:47:10Z</dcterms:created>
  <dcterms:modified xsi:type="dcterms:W3CDTF">2020-03-24T07:39:14Z</dcterms:modified>
</cp:coreProperties>
</file>