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57" r:id="rId3"/>
    <p:sldId id="279" r:id="rId4"/>
    <p:sldId id="281" r:id="rId5"/>
    <p:sldId id="280" r:id="rId6"/>
    <p:sldId id="277" r:id="rId7"/>
    <p:sldId id="259" r:id="rId8"/>
    <p:sldId id="282" r:id="rId9"/>
    <p:sldId id="283" r:id="rId10"/>
    <p:sldId id="284" r:id="rId11"/>
    <p:sldId id="278" r:id="rId12"/>
  </p:sldIdLst>
  <p:sldSz cx="9144000" cy="5143500" type="screen16x9"/>
  <p:notesSz cx="6858000" cy="9144000"/>
  <p:embeddedFontLst>
    <p:embeddedFont>
      <p:font typeface="Bebas Neue" panose="020B0604020202020204" charset="0"/>
      <p:regular r:id="rId14"/>
    </p:embeddedFont>
    <p:embeddedFont>
      <p:font typeface="Saira SemiCondensed Light" panose="020B0604020202020204" charset="0"/>
      <p:regular r:id="rId15"/>
      <p:bold r:id="rId16"/>
    </p:embeddedFont>
    <p:embeddedFont>
      <p:font typeface="Bauhaus 93" panose="04030905020B02020C02" pitchFamily="82" charset="0"/>
      <p:regular r:id="rId17"/>
    </p:embeddedFont>
    <p:embeddedFont>
      <p:font typeface="Calibri" panose="020F0502020204030204" pitchFamily="34" charset="0"/>
      <p:regular r:id="rId18"/>
      <p:bold r:id="rId19"/>
      <p:italic r:id="rId20"/>
      <p:boldItalic r:id="rId21"/>
    </p:embeddedFont>
    <p:embeddedFont>
      <p:font typeface="맑은 고딕" panose="020B0503020000020004" pitchFamily="34" charset="-127"/>
      <p:regular r:id="rId22"/>
      <p:bold r:id="rId23"/>
    </p:embeddedFont>
    <p:embeddedFont>
      <p:font typeface="Saira Semi Condensed"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04AC77-F4F9-48D1-A651-6DC7662F83CA}">
  <a:tblStyle styleId="{1504AC77-F4F9-48D1-A651-6DC7662F83C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92"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661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738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490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149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4464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0913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018772" y="-2757360"/>
            <a:ext cx="13311342" cy="11490239"/>
            <a:chOff x="-2018772" y="-2757360"/>
            <a:chExt cx="13311342" cy="11490239"/>
          </a:xfrm>
        </p:grpSpPr>
        <p:grpSp>
          <p:nvGrpSpPr>
            <p:cNvPr id="11" name="Google Shape;11;p2"/>
            <p:cNvGrpSpPr/>
            <p:nvPr/>
          </p:nvGrpSpPr>
          <p:grpSpPr>
            <a:xfrm>
              <a:off x="4086340" y="462600"/>
              <a:ext cx="4240900" cy="3176500"/>
              <a:chOff x="4085850" y="470300"/>
              <a:chExt cx="4240900" cy="3176500"/>
            </a:xfrm>
          </p:grpSpPr>
          <p:sp>
            <p:nvSpPr>
              <p:cNvPr id="12" name="Google Shape;12;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3" name="Google Shape;13;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4" name="Google Shape;14;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5" name="Google Shape;15;p2"/>
            <p:cNvGrpSpPr/>
            <p:nvPr/>
          </p:nvGrpSpPr>
          <p:grpSpPr>
            <a:xfrm rot="-10393052">
              <a:off x="3969279" y="-2518050"/>
              <a:ext cx="4240893" cy="3176495"/>
              <a:chOff x="4085850" y="470300"/>
              <a:chExt cx="4240900" cy="3176500"/>
            </a:xfrm>
          </p:grpSpPr>
          <p:sp>
            <p:nvSpPr>
              <p:cNvPr id="16" name="Google Shape;16;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7" name="Google Shape;17;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8" name="Google Shape;18;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9" name="Google Shape;19;p2"/>
            <p:cNvGrpSpPr/>
            <p:nvPr/>
          </p:nvGrpSpPr>
          <p:grpSpPr>
            <a:xfrm rot="6700680">
              <a:off x="6912807" y="1693367"/>
              <a:ext cx="4241016" cy="3176587"/>
              <a:chOff x="4085850" y="470300"/>
              <a:chExt cx="4240900" cy="3176500"/>
            </a:xfrm>
          </p:grpSpPr>
          <p:sp>
            <p:nvSpPr>
              <p:cNvPr id="20" name="Google Shape;20;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 name="Google Shape;21;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 name="Google Shape;22;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3" name="Google Shape;23;p2"/>
            <p:cNvGrpSpPr/>
            <p:nvPr/>
          </p:nvGrpSpPr>
          <p:grpSpPr>
            <a:xfrm rot="-528350">
              <a:off x="1390051" y="3358081"/>
              <a:ext cx="4241274" cy="3176780"/>
              <a:chOff x="4085850" y="470300"/>
              <a:chExt cx="4240900" cy="3176500"/>
            </a:xfrm>
          </p:grpSpPr>
          <p:sp>
            <p:nvSpPr>
              <p:cNvPr id="24" name="Google Shape;24;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5" name="Google Shape;25;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6" name="Google Shape;26;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7" name="Google Shape;27;p2"/>
            <p:cNvGrpSpPr/>
            <p:nvPr/>
          </p:nvGrpSpPr>
          <p:grpSpPr>
            <a:xfrm rot="-6463698">
              <a:off x="-1980712" y="2067093"/>
              <a:ext cx="4240850" cy="3176463"/>
              <a:chOff x="4085850" y="470300"/>
              <a:chExt cx="4240900" cy="3176500"/>
            </a:xfrm>
          </p:grpSpPr>
          <p:sp>
            <p:nvSpPr>
              <p:cNvPr id="28" name="Google Shape;28;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 name="Google Shape;29;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0" name="Google Shape;30;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1" name="Google Shape;31;p2"/>
            <p:cNvGrpSpPr/>
            <p:nvPr/>
          </p:nvGrpSpPr>
          <p:grpSpPr>
            <a:xfrm rot="3661699">
              <a:off x="-404847" y="-159446"/>
              <a:ext cx="4241098" cy="3176648"/>
              <a:chOff x="4085850" y="470300"/>
              <a:chExt cx="4240900" cy="3176500"/>
            </a:xfrm>
          </p:grpSpPr>
          <p:sp>
            <p:nvSpPr>
              <p:cNvPr id="32" name="Google Shape;32;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3" name="Google Shape;33;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4" name="Google Shape;34;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5" name="Google Shape;35;p2"/>
            <p:cNvGrpSpPr/>
            <p:nvPr/>
          </p:nvGrpSpPr>
          <p:grpSpPr>
            <a:xfrm rot="2064881">
              <a:off x="5076518" y="4635784"/>
              <a:ext cx="4241061" cy="3176621"/>
              <a:chOff x="4085850" y="470300"/>
              <a:chExt cx="4240900" cy="3176500"/>
            </a:xfrm>
          </p:grpSpPr>
          <p:sp>
            <p:nvSpPr>
              <p:cNvPr id="36" name="Google Shape;36;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7" name="Google Shape;37;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8" name="Google Shape;38;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39" name="Google Shape;39;p2"/>
          <p:cNvSpPr txBox="1">
            <a:spLocks noGrp="1"/>
          </p:cNvSpPr>
          <p:nvPr>
            <p:ph type="ctrTitle"/>
          </p:nvPr>
        </p:nvSpPr>
        <p:spPr>
          <a:xfrm>
            <a:off x="1334450" y="1991825"/>
            <a:ext cx="6475200" cy="1159800"/>
          </a:xfrm>
          <a:prstGeom prst="rect">
            <a:avLst/>
          </a:prstGeom>
        </p:spPr>
        <p:txBody>
          <a:bodyPr spcFirstLastPara="1" wrap="square" lIns="0" tIns="0" rIns="0" bIns="0" anchor="ctr"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0"/>
        <p:cNvGrpSpPr/>
        <p:nvPr/>
      </p:nvGrpSpPr>
      <p:grpSpPr>
        <a:xfrm>
          <a:off x="0" y="0"/>
          <a:ext cx="0" cy="0"/>
          <a:chOff x="0" y="0"/>
          <a:chExt cx="0" cy="0"/>
        </a:xfrm>
      </p:grpSpPr>
      <p:grpSp>
        <p:nvGrpSpPr>
          <p:cNvPr id="41" name="Google Shape;41;p3"/>
          <p:cNvGrpSpPr/>
          <p:nvPr/>
        </p:nvGrpSpPr>
        <p:grpSpPr>
          <a:xfrm>
            <a:off x="-2018772" y="-2757360"/>
            <a:ext cx="13311342" cy="11490239"/>
            <a:chOff x="-2018772" y="-2757360"/>
            <a:chExt cx="13311342" cy="11490239"/>
          </a:xfrm>
        </p:grpSpPr>
        <p:grpSp>
          <p:nvGrpSpPr>
            <p:cNvPr id="42" name="Google Shape;42;p3"/>
            <p:cNvGrpSpPr/>
            <p:nvPr/>
          </p:nvGrpSpPr>
          <p:grpSpPr>
            <a:xfrm>
              <a:off x="4086340" y="462600"/>
              <a:ext cx="4240900" cy="3176500"/>
              <a:chOff x="4085850" y="470300"/>
              <a:chExt cx="4240900" cy="3176500"/>
            </a:xfrm>
          </p:grpSpPr>
          <p:sp>
            <p:nvSpPr>
              <p:cNvPr id="43" name="Google Shape;43;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44" name="Google Shape;44;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45" name="Google Shape;45;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46" name="Google Shape;46;p3"/>
            <p:cNvGrpSpPr/>
            <p:nvPr/>
          </p:nvGrpSpPr>
          <p:grpSpPr>
            <a:xfrm rot="-10393052">
              <a:off x="3969279" y="-2518050"/>
              <a:ext cx="4240893" cy="3176495"/>
              <a:chOff x="4085850" y="470300"/>
              <a:chExt cx="4240900" cy="3176500"/>
            </a:xfrm>
          </p:grpSpPr>
          <p:sp>
            <p:nvSpPr>
              <p:cNvPr id="47" name="Google Shape;47;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48" name="Google Shape;48;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49" name="Google Shape;49;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0" name="Google Shape;50;p3"/>
            <p:cNvGrpSpPr/>
            <p:nvPr/>
          </p:nvGrpSpPr>
          <p:grpSpPr>
            <a:xfrm rot="6700680">
              <a:off x="6912807" y="1693367"/>
              <a:ext cx="4241016" cy="3176587"/>
              <a:chOff x="4085850" y="470300"/>
              <a:chExt cx="4240900" cy="3176500"/>
            </a:xfrm>
          </p:grpSpPr>
          <p:sp>
            <p:nvSpPr>
              <p:cNvPr id="51" name="Google Shape;51;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52" name="Google Shape;52;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53" name="Google Shape;53;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4" name="Google Shape;54;p3"/>
            <p:cNvGrpSpPr/>
            <p:nvPr/>
          </p:nvGrpSpPr>
          <p:grpSpPr>
            <a:xfrm rot="-528350">
              <a:off x="1390051" y="3358081"/>
              <a:ext cx="4241274" cy="3176780"/>
              <a:chOff x="4085850" y="470300"/>
              <a:chExt cx="4240900" cy="3176500"/>
            </a:xfrm>
          </p:grpSpPr>
          <p:sp>
            <p:nvSpPr>
              <p:cNvPr id="55" name="Google Shape;55;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56" name="Google Shape;56;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57" name="Google Shape;57;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8" name="Google Shape;58;p3"/>
            <p:cNvGrpSpPr/>
            <p:nvPr/>
          </p:nvGrpSpPr>
          <p:grpSpPr>
            <a:xfrm rot="-6463698">
              <a:off x="-1980712" y="2067093"/>
              <a:ext cx="4240850" cy="3176463"/>
              <a:chOff x="4085850" y="470300"/>
              <a:chExt cx="4240900" cy="3176500"/>
            </a:xfrm>
          </p:grpSpPr>
          <p:sp>
            <p:nvSpPr>
              <p:cNvPr id="59" name="Google Shape;59;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0" name="Google Shape;60;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1" name="Google Shape;61;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62" name="Google Shape;62;p3"/>
            <p:cNvGrpSpPr/>
            <p:nvPr/>
          </p:nvGrpSpPr>
          <p:grpSpPr>
            <a:xfrm rot="3661699">
              <a:off x="-404847" y="-159446"/>
              <a:ext cx="4241098" cy="3176648"/>
              <a:chOff x="4085850" y="470300"/>
              <a:chExt cx="4240900" cy="3176500"/>
            </a:xfrm>
          </p:grpSpPr>
          <p:sp>
            <p:nvSpPr>
              <p:cNvPr id="63" name="Google Shape;63;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4" name="Google Shape;64;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5" name="Google Shape;65;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66" name="Google Shape;66;p3"/>
            <p:cNvGrpSpPr/>
            <p:nvPr/>
          </p:nvGrpSpPr>
          <p:grpSpPr>
            <a:xfrm rot="2064881">
              <a:off x="5076518" y="4635784"/>
              <a:ext cx="4241061" cy="3176621"/>
              <a:chOff x="4085850" y="470300"/>
              <a:chExt cx="4240900" cy="3176500"/>
            </a:xfrm>
          </p:grpSpPr>
          <p:sp>
            <p:nvSpPr>
              <p:cNvPr id="67" name="Google Shape;67;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8" name="Google Shape;68;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9" name="Google Shape;69;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70" name="Google Shape;70;p3"/>
          <p:cNvSpPr txBox="1">
            <a:spLocks noGrp="1"/>
          </p:cNvSpPr>
          <p:nvPr>
            <p:ph type="ctrTitle"/>
          </p:nvPr>
        </p:nvSpPr>
        <p:spPr>
          <a:xfrm>
            <a:off x="1334450" y="1974788"/>
            <a:ext cx="6475200" cy="7989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71" name="Google Shape;71;p3"/>
          <p:cNvSpPr txBox="1">
            <a:spLocks noGrp="1"/>
          </p:cNvSpPr>
          <p:nvPr>
            <p:ph type="subTitle" idx="1"/>
          </p:nvPr>
        </p:nvSpPr>
        <p:spPr>
          <a:xfrm>
            <a:off x="1334450" y="2794315"/>
            <a:ext cx="6475200" cy="374400"/>
          </a:xfrm>
          <a:prstGeom prst="rect">
            <a:avLst/>
          </a:prstGeom>
        </p:spPr>
        <p:txBody>
          <a:bodyPr spcFirstLastPara="1" wrap="square" lIns="0" tIns="0" rIns="0" bIns="0" anchor="t" anchorCtr="0">
            <a:noAutofit/>
          </a:bodyPr>
          <a:lstStyle>
            <a:lvl1pPr lvl="0" rtl="0">
              <a:spcBef>
                <a:spcPts val="0"/>
              </a:spcBef>
              <a:spcAft>
                <a:spcPts val="0"/>
              </a:spcAft>
              <a:buSzPts val="2400"/>
              <a:buNone/>
              <a:defRPr>
                <a:solidFill>
                  <a:schemeClr val="accent1"/>
                </a:solidFill>
              </a:defRPr>
            </a:lvl1pPr>
            <a:lvl2pPr lvl="1" rtl="0">
              <a:spcBef>
                <a:spcPts val="600"/>
              </a:spcBef>
              <a:spcAft>
                <a:spcPts val="0"/>
              </a:spcAft>
              <a:buClr>
                <a:schemeClr val="accent1"/>
              </a:buClr>
              <a:buSzPts val="3000"/>
              <a:buNone/>
              <a:defRPr sz="3000">
                <a:solidFill>
                  <a:schemeClr val="accent1"/>
                </a:solidFill>
              </a:defRPr>
            </a:lvl2pPr>
            <a:lvl3pPr lvl="2" rtl="0">
              <a:spcBef>
                <a:spcPts val="600"/>
              </a:spcBef>
              <a:spcAft>
                <a:spcPts val="0"/>
              </a:spcAft>
              <a:buClr>
                <a:schemeClr val="accent1"/>
              </a:buClr>
              <a:buSzPts val="3000"/>
              <a:buNone/>
              <a:defRPr sz="3000">
                <a:solidFill>
                  <a:schemeClr val="accent1"/>
                </a:solidFill>
              </a:defRPr>
            </a:lvl3pPr>
            <a:lvl4pPr lvl="3" rtl="0">
              <a:spcBef>
                <a:spcPts val="600"/>
              </a:spcBef>
              <a:spcAft>
                <a:spcPts val="0"/>
              </a:spcAft>
              <a:buClr>
                <a:schemeClr val="accent1"/>
              </a:buClr>
              <a:buSzPts val="3000"/>
              <a:buNone/>
              <a:defRPr sz="3000">
                <a:solidFill>
                  <a:schemeClr val="accent1"/>
                </a:solidFill>
              </a:defRPr>
            </a:lvl4pPr>
            <a:lvl5pPr lvl="4" rtl="0">
              <a:spcBef>
                <a:spcPts val="600"/>
              </a:spcBef>
              <a:spcAft>
                <a:spcPts val="0"/>
              </a:spcAft>
              <a:buClr>
                <a:schemeClr val="accent1"/>
              </a:buClr>
              <a:buSzPts val="3000"/>
              <a:buNone/>
              <a:defRPr sz="3000">
                <a:solidFill>
                  <a:schemeClr val="accent1"/>
                </a:solidFill>
              </a:defRPr>
            </a:lvl5pPr>
            <a:lvl6pPr lvl="5" rtl="0">
              <a:spcBef>
                <a:spcPts val="600"/>
              </a:spcBef>
              <a:spcAft>
                <a:spcPts val="0"/>
              </a:spcAft>
              <a:buClr>
                <a:schemeClr val="accent1"/>
              </a:buClr>
              <a:buSzPts val="3000"/>
              <a:buNone/>
              <a:defRPr sz="3000">
                <a:solidFill>
                  <a:schemeClr val="accent1"/>
                </a:solidFill>
              </a:defRPr>
            </a:lvl6pPr>
            <a:lvl7pPr lvl="6" rtl="0">
              <a:spcBef>
                <a:spcPts val="600"/>
              </a:spcBef>
              <a:spcAft>
                <a:spcPts val="0"/>
              </a:spcAft>
              <a:buClr>
                <a:schemeClr val="accent1"/>
              </a:buClr>
              <a:buSzPts val="3000"/>
              <a:buNone/>
              <a:defRPr sz="3000">
                <a:solidFill>
                  <a:schemeClr val="accent1"/>
                </a:solidFill>
              </a:defRPr>
            </a:lvl7pPr>
            <a:lvl8pPr lvl="7" rtl="0">
              <a:spcBef>
                <a:spcPts val="600"/>
              </a:spcBef>
              <a:spcAft>
                <a:spcPts val="0"/>
              </a:spcAft>
              <a:buClr>
                <a:schemeClr val="accent1"/>
              </a:buClr>
              <a:buSzPts val="3000"/>
              <a:buNone/>
              <a:defRPr sz="3000">
                <a:solidFill>
                  <a:schemeClr val="accent1"/>
                </a:solidFill>
              </a:defRPr>
            </a:lvl8pPr>
            <a:lvl9pPr lvl="8" rtl="0">
              <a:spcBef>
                <a:spcPts val="600"/>
              </a:spcBef>
              <a:spcAft>
                <a:spcPts val="60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34"/>
        <p:cNvGrpSpPr/>
        <p:nvPr/>
      </p:nvGrpSpPr>
      <p:grpSpPr>
        <a:xfrm>
          <a:off x="0" y="0"/>
          <a:ext cx="0" cy="0"/>
          <a:chOff x="0" y="0"/>
          <a:chExt cx="0" cy="0"/>
        </a:xfrm>
      </p:grpSpPr>
      <p:grpSp>
        <p:nvGrpSpPr>
          <p:cNvPr id="135" name="Google Shape;135;p6"/>
          <p:cNvGrpSpPr/>
          <p:nvPr/>
        </p:nvGrpSpPr>
        <p:grpSpPr>
          <a:xfrm>
            <a:off x="-526415" y="-2012041"/>
            <a:ext cx="10822522" cy="9292210"/>
            <a:chOff x="-526415" y="-2012041"/>
            <a:chExt cx="10822522" cy="9292210"/>
          </a:xfrm>
        </p:grpSpPr>
        <p:grpSp>
          <p:nvGrpSpPr>
            <p:cNvPr id="136" name="Google Shape;136;p6"/>
            <p:cNvGrpSpPr/>
            <p:nvPr/>
          </p:nvGrpSpPr>
          <p:grpSpPr>
            <a:xfrm rot="4770941">
              <a:off x="6865428" y="3318882"/>
              <a:ext cx="3088040" cy="2312990"/>
              <a:chOff x="4085850" y="470300"/>
              <a:chExt cx="4240900" cy="3176500"/>
            </a:xfrm>
          </p:grpSpPr>
          <p:sp>
            <p:nvSpPr>
              <p:cNvPr id="137" name="Google Shape;137;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38" name="Google Shape;138;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39" name="Google Shape;139;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40" name="Google Shape;140;p6"/>
            <p:cNvGrpSpPr/>
            <p:nvPr/>
          </p:nvGrpSpPr>
          <p:grpSpPr>
            <a:xfrm rot="621389">
              <a:off x="-401884" y="390858"/>
              <a:ext cx="2104265" cy="1576127"/>
              <a:chOff x="4085850" y="470300"/>
              <a:chExt cx="4240900" cy="3176500"/>
            </a:xfrm>
          </p:grpSpPr>
          <p:sp>
            <p:nvSpPr>
              <p:cNvPr id="141" name="Google Shape;141;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42" name="Google Shape;142;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43" name="Google Shape;143;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44" name="Google Shape;144;p6"/>
            <p:cNvGrpSpPr/>
            <p:nvPr/>
          </p:nvGrpSpPr>
          <p:grpSpPr>
            <a:xfrm rot="-6306529">
              <a:off x="5570084" y="1338843"/>
              <a:ext cx="3088100" cy="2313035"/>
              <a:chOff x="4085850" y="470300"/>
              <a:chExt cx="4240900" cy="3176500"/>
            </a:xfrm>
          </p:grpSpPr>
          <p:sp>
            <p:nvSpPr>
              <p:cNvPr id="145" name="Google Shape;145;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46" name="Google Shape;146;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47" name="Google Shape;147;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48" name="Google Shape;148;p6"/>
            <p:cNvGrpSpPr/>
            <p:nvPr/>
          </p:nvGrpSpPr>
          <p:grpSpPr>
            <a:xfrm rot="-7174504">
              <a:off x="6322166" y="-1254865"/>
              <a:ext cx="3088113" cy="2313044"/>
              <a:chOff x="4085850" y="470300"/>
              <a:chExt cx="4240900" cy="3176500"/>
            </a:xfrm>
          </p:grpSpPr>
          <p:sp>
            <p:nvSpPr>
              <p:cNvPr id="149" name="Google Shape;149;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50" name="Google Shape;150;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51" name="Google Shape;151;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52" name="Google Shape;152;p6"/>
            <p:cNvGrpSpPr/>
            <p:nvPr/>
          </p:nvGrpSpPr>
          <p:grpSpPr>
            <a:xfrm rot="-3192199">
              <a:off x="8544734" y="1101799"/>
              <a:ext cx="1593053" cy="1193221"/>
              <a:chOff x="4085850" y="470300"/>
              <a:chExt cx="4240900" cy="3176500"/>
            </a:xfrm>
          </p:grpSpPr>
          <p:sp>
            <p:nvSpPr>
              <p:cNvPr id="153" name="Google Shape;153;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54" name="Google Shape;154;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55" name="Google Shape;155;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56" name="Google Shape;156;p6"/>
            <p:cNvGrpSpPr/>
            <p:nvPr/>
          </p:nvGrpSpPr>
          <p:grpSpPr>
            <a:xfrm rot="-4784834">
              <a:off x="5102292" y="4398582"/>
              <a:ext cx="3087912" cy="2312894"/>
              <a:chOff x="4085850" y="470300"/>
              <a:chExt cx="4240900" cy="3176500"/>
            </a:xfrm>
          </p:grpSpPr>
          <p:sp>
            <p:nvSpPr>
              <p:cNvPr id="157" name="Google Shape;157;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58" name="Google Shape;158;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59" name="Google Shape;159;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60" name="Google Shape;160;p6"/>
            <p:cNvGrpSpPr/>
            <p:nvPr/>
          </p:nvGrpSpPr>
          <p:grpSpPr>
            <a:xfrm rot="-2449976">
              <a:off x="-330187" y="4273877"/>
              <a:ext cx="1592959" cy="1193151"/>
              <a:chOff x="4085850" y="470300"/>
              <a:chExt cx="4240900" cy="3176500"/>
            </a:xfrm>
          </p:grpSpPr>
          <p:sp>
            <p:nvSpPr>
              <p:cNvPr id="161" name="Google Shape;161;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62" name="Google Shape;162;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63" name="Google Shape;163;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164" name="Google Shape;164;p6"/>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65" name="Google Shape;165;p6"/>
          <p:cNvSpPr txBox="1">
            <a:spLocks noGrp="1"/>
          </p:cNvSpPr>
          <p:nvPr>
            <p:ph type="body" idx="1"/>
          </p:nvPr>
        </p:nvSpPr>
        <p:spPr>
          <a:xfrm>
            <a:off x="1334375" y="1513150"/>
            <a:ext cx="3025500" cy="29937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66" name="Google Shape;166;p6"/>
          <p:cNvSpPr txBox="1">
            <a:spLocks noGrp="1"/>
          </p:cNvSpPr>
          <p:nvPr>
            <p:ph type="body" idx="2"/>
          </p:nvPr>
        </p:nvSpPr>
        <p:spPr>
          <a:xfrm>
            <a:off x="4784196" y="1513150"/>
            <a:ext cx="3025500" cy="29937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67" name="Google Shape;167;p6"/>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0"/>
        <p:cNvGrpSpPr/>
        <p:nvPr/>
      </p:nvGrpSpPr>
      <p:grpSpPr>
        <a:xfrm>
          <a:off x="0" y="0"/>
          <a:ext cx="0" cy="0"/>
          <a:chOff x="0" y="0"/>
          <a:chExt cx="0" cy="0"/>
        </a:xfrm>
      </p:grpSpPr>
      <p:sp>
        <p:nvSpPr>
          <p:cNvPr id="271" name="Google Shape;271;p10"/>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72" name="Google Shape;272;p10"/>
          <p:cNvGrpSpPr/>
          <p:nvPr/>
        </p:nvGrpSpPr>
        <p:grpSpPr>
          <a:xfrm>
            <a:off x="4086340" y="462600"/>
            <a:ext cx="4240900" cy="3176500"/>
            <a:chOff x="4085850" y="470300"/>
            <a:chExt cx="4240900" cy="3176500"/>
          </a:xfrm>
        </p:grpSpPr>
        <p:sp>
          <p:nvSpPr>
            <p:cNvPr id="273" name="Google Shape;273;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74" name="Google Shape;274;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75" name="Google Shape;275;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76" name="Google Shape;276;p10"/>
          <p:cNvGrpSpPr/>
          <p:nvPr/>
        </p:nvGrpSpPr>
        <p:grpSpPr>
          <a:xfrm rot="-10393052">
            <a:off x="3969279" y="-2518050"/>
            <a:ext cx="4240893" cy="3176495"/>
            <a:chOff x="4085850" y="470300"/>
            <a:chExt cx="4240900" cy="3176500"/>
          </a:xfrm>
        </p:grpSpPr>
        <p:sp>
          <p:nvSpPr>
            <p:cNvPr id="277" name="Google Shape;277;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78" name="Google Shape;278;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79" name="Google Shape;279;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0" name="Google Shape;280;p10"/>
          <p:cNvGrpSpPr/>
          <p:nvPr/>
        </p:nvGrpSpPr>
        <p:grpSpPr>
          <a:xfrm rot="6700680">
            <a:off x="6912807" y="1693367"/>
            <a:ext cx="4241016" cy="3176587"/>
            <a:chOff x="4085850" y="470300"/>
            <a:chExt cx="4240900" cy="3176500"/>
          </a:xfrm>
        </p:grpSpPr>
        <p:sp>
          <p:nvSpPr>
            <p:cNvPr id="281" name="Google Shape;281;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82" name="Google Shape;282;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83" name="Google Shape;283;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4" name="Google Shape;284;p10"/>
          <p:cNvGrpSpPr/>
          <p:nvPr/>
        </p:nvGrpSpPr>
        <p:grpSpPr>
          <a:xfrm rot="-528350">
            <a:off x="1390051" y="3358081"/>
            <a:ext cx="4241274" cy="3176780"/>
            <a:chOff x="4085850" y="470300"/>
            <a:chExt cx="4240900" cy="3176500"/>
          </a:xfrm>
        </p:grpSpPr>
        <p:sp>
          <p:nvSpPr>
            <p:cNvPr id="285" name="Google Shape;285;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86" name="Google Shape;286;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87" name="Google Shape;287;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8" name="Google Shape;288;p10"/>
          <p:cNvGrpSpPr/>
          <p:nvPr/>
        </p:nvGrpSpPr>
        <p:grpSpPr>
          <a:xfrm rot="-6463698">
            <a:off x="-1980712" y="2067093"/>
            <a:ext cx="4240850" cy="3176463"/>
            <a:chOff x="4085850" y="470300"/>
            <a:chExt cx="4240900" cy="3176500"/>
          </a:xfrm>
        </p:grpSpPr>
        <p:sp>
          <p:nvSpPr>
            <p:cNvPr id="289" name="Google Shape;289;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0" name="Google Shape;290;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1" name="Google Shape;291;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92" name="Google Shape;292;p10"/>
          <p:cNvGrpSpPr/>
          <p:nvPr/>
        </p:nvGrpSpPr>
        <p:grpSpPr>
          <a:xfrm rot="3661699">
            <a:off x="-404847" y="-159446"/>
            <a:ext cx="4241098" cy="3176648"/>
            <a:chOff x="4085850" y="470300"/>
            <a:chExt cx="4240900" cy="3176500"/>
          </a:xfrm>
        </p:grpSpPr>
        <p:sp>
          <p:nvSpPr>
            <p:cNvPr id="293" name="Google Shape;293;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4" name="Google Shape;294;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5" name="Google Shape;295;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96" name="Google Shape;296;p10"/>
          <p:cNvGrpSpPr/>
          <p:nvPr/>
        </p:nvGrpSpPr>
        <p:grpSpPr>
          <a:xfrm rot="2064881">
            <a:off x="5076518" y="4635784"/>
            <a:ext cx="4241061" cy="3176621"/>
            <a:chOff x="4085850" y="470300"/>
            <a:chExt cx="4240900" cy="3176500"/>
          </a:xfrm>
        </p:grpSpPr>
        <p:sp>
          <p:nvSpPr>
            <p:cNvPr id="297" name="Google Shape;297;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8" name="Google Shape;298;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9" name="Google Shape;299;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34450" y="805875"/>
            <a:ext cx="6475200" cy="5937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1pPr>
            <a:lvl2pPr lvl="1"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1334450" y="1513149"/>
            <a:ext cx="6475200" cy="28338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1pPr>
            <a:lvl2pPr marL="914400" lvl="1" indent="-381000" rtl="0">
              <a:spcBef>
                <a:spcPts val="600"/>
              </a:spcBef>
              <a:spcAft>
                <a:spcPts val="0"/>
              </a:spcAft>
              <a:buClr>
                <a:schemeClr val="accent2"/>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2pPr>
            <a:lvl3pPr marL="1371600" lvl="2" indent="-381000" rtl="0">
              <a:spcBef>
                <a:spcPts val="600"/>
              </a:spcBef>
              <a:spcAft>
                <a:spcPts val="0"/>
              </a:spcAft>
              <a:buClr>
                <a:schemeClr val="accent2"/>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3pPr>
            <a:lvl4pPr marL="1828800" lvl="3" indent="-381000" rtl="0">
              <a:spcBef>
                <a:spcPts val="600"/>
              </a:spcBef>
              <a:spcAft>
                <a:spcPts val="0"/>
              </a:spcAft>
              <a:buClr>
                <a:schemeClr val="accent2"/>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4pPr>
            <a:lvl5pPr marL="2286000" lvl="4" indent="-381000" rtl="0">
              <a:spcBef>
                <a:spcPts val="600"/>
              </a:spcBef>
              <a:spcAft>
                <a:spcPts val="0"/>
              </a:spcAft>
              <a:buClr>
                <a:schemeClr val="accent2"/>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5pPr>
            <a:lvl6pPr marL="2743200" lvl="5" indent="-381000" rtl="0">
              <a:spcBef>
                <a:spcPts val="600"/>
              </a:spcBef>
              <a:spcAft>
                <a:spcPts val="0"/>
              </a:spcAft>
              <a:buClr>
                <a:schemeClr val="dk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6pPr>
            <a:lvl7pPr marL="3200400" lvl="6" indent="-381000" rtl="0">
              <a:spcBef>
                <a:spcPts val="600"/>
              </a:spcBef>
              <a:spcAft>
                <a:spcPts val="0"/>
              </a:spcAft>
              <a:buClr>
                <a:schemeClr val="dk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7pPr>
            <a:lvl8pPr marL="3657600" lvl="7" indent="-381000" rtl="0">
              <a:spcBef>
                <a:spcPts val="600"/>
              </a:spcBef>
              <a:spcAft>
                <a:spcPts val="0"/>
              </a:spcAft>
              <a:buClr>
                <a:schemeClr val="dk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8pPr>
            <a:lvl9pPr marL="4114800" lvl="8" indent="-381000" rtl="0">
              <a:spcBef>
                <a:spcPts val="600"/>
              </a:spcBef>
              <a:spcAft>
                <a:spcPts val="600"/>
              </a:spcAft>
              <a:buClr>
                <a:schemeClr val="dk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9pPr>
          </a:lstStyle>
          <a:p>
            <a:endParaRPr/>
          </a:p>
        </p:txBody>
      </p:sp>
      <p:sp>
        <p:nvSpPr>
          <p:cNvPr id="8" name="Google Shape;8;p1"/>
          <p:cNvSpPr txBox="1">
            <a:spLocks noGrp="1"/>
          </p:cNvSpPr>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Saira Semi Condensed"/>
                <a:ea typeface="Saira Semi Condensed"/>
                <a:cs typeface="Saira Semi Condensed"/>
                <a:sym typeface="Saira Semi Condensed"/>
              </a:defRPr>
            </a:lvl1pPr>
            <a:lvl2pPr lvl="1" algn="r" rtl="0">
              <a:buNone/>
              <a:defRPr sz="1300">
                <a:solidFill>
                  <a:schemeClr val="accent1"/>
                </a:solidFill>
                <a:latin typeface="Saira Semi Condensed"/>
                <a:ea typeface="Saira Semi Condensed"/>
                <a:cs typeface="Saira Semi Condensed"/>
                <a:sym typeface="Saira Semi Condensed"/>
              </a:defRPr>
            </a:lvl2pPr>
            <a:lvl3pPr lvl="2" algn="r" rtl="0">
              <a:buNone/>
              <a:defRPr sz="1300">
                <a:solidFill>
                  <a:schemeClr val="accent1"/>
                </a:solidFill>
                <a:latin typeface="Saira Semi Condensed"/>
                <a:ea typeface="Saira Semi Condensed"/>
                <a:cs typeface="Saira Semi Condensed"/>
                <a:sym typeface="Saira Semi Condensed"/>
              </a:defRPr>
            </a:lvl3pPr>
            <a:lvl4pPr lvl="3" algn="r" rtl="0">
              <a:buNone/>
              <a:defRPr sz="1300">
                <a:solidFill>
                  <a:schemeClr val="accent1"/>
                </a:solidFill>
                <a:latin typeface="Saira Semi Condensed"/>
                <a:ea typeface="Saira Semi Condensed"/>
                <a:cs typeface="Saira Semi Condensed"/>
                <a:sym typeface="Saira Semi Condensed"/>
              </a:defRPr>
            </a:lvl4pPr>
            <a:lvl5pPr lvl="4" algn="r" rtl="0">
              <a:buNone/>
              <a:defRPr sz="1300">
                <a:solidFill>
                  <a:schemeClr val="accent1"/>
                </a:solidFill>
                <a:latin typeface="Saira Semi Condensed"/>
                <a:ea typeface="Saira Semi Condensed"/>
                <a:cs typeface="Saira Semi Condensed"/>
                <a:sym typeface="Saira Semi Condensed"/>
              </a:defRPr>
            </a:lvl5pPr>
            <a:lvl6pPr lvl="5" algn="r" rtl="0">
              <a:buNone/>
              <a:defRPr sz="1300">
                <a:solidFill>
                  <a:schemeClr val="accent1"/>
                </a:solidFill>
                <a:latin typeface="Saira Semi Condensed"/>
                <a:ea typeface="Saira Semi Condensed"/>
                <a:cs typeface="Saira Semi Condensed"/>
                <a:sym typeface="Saira Semi Condensed"/>
              </a:defRPr>
            </a:lvl6pPr>
            <a:lvl7pPr lvl="6" algn="r" rtl="0">
              <a:buNone/>
              <a:defRPr sz="1300">
                <a:solidFill>
                  <a:schemeClr val="accent1"/>
                </a:solidFill>
                <a:latin typeface="Saira Semi Condensed"/>
                <a:ea typeface="Saira Semi Condensed"/>
                <a:cs typeface="Saira Semi Condensed"/>
                <a:sym typeface="Saira Semi Condensed"/>
              </a:defRPr>
            </a:lvl7pPr>
            <a:lvl8pPr lvl="7" algn="r" rtl="0">
              <a:buNone/>
              <a:defRPr sz="1300">
                <a:solidFill>
                  <a:schemeClr val="accent1"/>
                </a:solidFill>
                <a:latin typeface="Saira Semi Condensed"/>
                <a:ea typeface="Saira Semi Condensed"/>
                <a:cs typeface="Saira Semi Condensed"/>
                <a:sym typeface="Saira Semi Condensed"/>
              </a:defRPr>
            </a:lvl8pPr>
            <a:lvl9pPr lvl="8" algn="r" rtl="0">
              <a:buNone/>
              <a:defRPr sz="1300">
                <a:solidFill>
                  <a:schemeClr val="accent1"/>
                </a:solidFill>
                <a:latin typeface="Saira Semi Condensed"/>
                <a:ea typeface="Saira Semi Condensed"/>
                <a:cs typeface="Saira Semi Condensed"/>
                <a:sym typeface="Saira Semi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13"/>
          <p:cNvSpPr txBox="1">
            <a:spLocks noGrp="1"/>
          </p:cNvSpPr>
          <p:nvPr>
            <p:ph type="ctrTitle"/>
          </p:nvPr>
        </p:nvSpPr>
        <p:spPr>
          <a:xfrm>
            <a:off x="626166" y="2379450"/>
            <a:ext cx="6867939" cy="1159800"/>
          </a:xfrm>
          <a:prstGeom prst="rect">
            <a:avLst/>
          </a:prstGeom>
        </p:spPr>
        <p:txBody>
          <a:bodyPr spcFirstLastPara="1" wrap="square" lIns="0" tIns="0" rIns="0" bIns="0" anchor="ctr" anchorCtr="0">
            <a:noAutofit/>
          </a:bodyPr>
          <a:lstStyle/>
          <a:p>
            <a:pPr lvl="0"/>
            <a:r>
              <a:rPr lang="en" dirty="0" smtClean="0"/>
              <a:t>         </a:t>
            </a:r>
            <a:r>
              <a:rPr lang="en" dirty="0" smtClean="0">
                <a:latin typeface="Bauhaus 93" panose="04030905020B02020C02" pitchFamily="82" charset="0"/>
              </a:rPr>
              <a:t>Digital </a:t>
            </a:r>
            <a:r>
              <a:rPr lang="en" dirty="0">
                <a:solidFill>
                  <a:schemeClr val="accent1"/>
                </a:solidFill>
                <a:latin typeface="Bauhaus 93" panose="04030905020B02020C02" pitchFamily="82" charset="0"/>
              </a:rPr>
              <a:t>P</a:t>
            </a:r>
            <a:r>
              <a:rPr lang="en" dirty="0" smtClean="0">
                <a:solidFill>
                  <a:schemeClr val="accent1"/>
                </a:solidFill>
                <a:latin typeface="Bauhaus 93" panose="04030905020B02020C02" pitchFamily="82" charset="0"/>
              </a:rPr>
              <a:t>hoto   </a:t>
            </a:r>
            <a:br>
              <a:rPr lang="en" dirty="0" smtClean="0">
                <a:solidFill>
                  <a:schemeClr val="accent1"/>
                </a:solidFill>
                <a:latin typeface="Bauhaus 93" panose="04030905020B02020C02" pitchFamily="82" charset="0"/>
              </a:rPr>
            </a:br>
            <a:r>
              <a:rPr lang="en" dirty="0" smtClean="0">
                <a:solidFill>
                  <a:schemeClr val="accent1"/>
                </a:solidFill>
                <a:latin typeface="Bauhaus 93" panose="04030905020B02020C02" pitchFamily="82" charset="0"/>
              </a:rPr>
              <a:t>          </a:t>
            </a:r>
            <a:r>
              <a:rPr lang="en-US" dirty="0">
                <a:latin typeface="Bauhaus 93" panose="04030905020B02020C02" pitchFamily="82" charset="0"/>
              </a:rPr>
              <a:t>P</a:t>
            </a:r>
            <a:r>
              <a:rPr lang="en-US" dirty="0" smtClean="0">
                <a:latin typeface="Bauhaus 93" panose="04030905020B02020C02" pitchFamily="82" charset="0"/>
              </a:rPr>
              <a:t>rinting</a:t>
            </a:r>
            <a:endParaRPr dirty="0">
              <a:latin typeface="Bauhaus 93" panose="04030905020B02020C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Google Shape;395;p16"/>
          <p:cNvSpPr txBox="1">
            <a:spLocks/>
          </p:cNvSpPr>
          <p:nvPr/>
        </p:nvSpPr>
        <p:spPr>
          <a:xfrm>
            <a:off x="957327" y="674350"/>
            <a:ext cx="7488724" cy="7989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000" b="1" dirty="0" smtClean="0">
                <a:solidFill>
                  <a:schemeClr val="dk1"/>
                </a:solidFill>
                <a:latin typeface="Bebas Neue"/>
                <a:ea typeface="Bebas Neue"/>
                <a:cs typeface="Bebas Neue"/>
                <a:sym typeface="Saira SemiCondensed Light"/>
              </a:rPr>
              <a:t>                       diagram</a:t>
            </a:r>
            <a:endParaRPr lang="en-US" sz="6000" b="1" dirty="0">
              <a:solidFill>
                <a:schemeClr val="dk1"/>
              </a:solidFill>
              <a:latin typeface="Bebas Neue"/>
              <a:ea typeface="Bebas Neue"/>
              <a:cs typeface="Bebas Neue"/>
              <a:sym typeface="Saira SemiCondensed Light"/>
            </a:endParaRPr>
          </a:p>
        </p:txBody>
      </p:sp>
      <p:pic>
        <p:nvPicPr>
          <p:cNvPr id="4" name="Picture 3"/>
          <p:cNvPicPr>
            <a:picLocks noChangeAspect="1"/>
          </p:cNvPicPr>
          <p:nvPr/>
        </p:nvPicPr>
        <p:blipFill rotWithShape="1">
          <a:blip r:embed="rId3"/>
          <a:srcRect l="23458" t="26426" r="24780" b="23691"/>
          <a:stretch/>
        </p:blipFill>
        <p:spPr>
          <a:xfrm>
            <a:off x="1063652" y="1473250"/>
            <a:ext cx="7091519" cy="3200400"/>
          </a:xfrm>
          <a:prstGeom prst="rect">
            <a:avLst/>
          </a:prstGeom>
        </p:spPr>
      </p:pic>
    </p:spTree>
    <p:extLst>
      <p:ext uri="{BB962C8B-B14F-4D97-AF65-F5344CB8AC3E}">
        <p14:creationId xmlns:p14="http://schemas.microsoft.com/office/powerpoint/2010/main" val="3265447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641" name="Google Shape;641;p35"/>
          <p:cNvSpPr txBox="1">
            <a:spLocks noGrp="1"/>
          </p:cNvSpPr>
          <p:nvPr>
            <p:ph type="ctrTitle" idx="4294967295"/>
          </p:nvPr>
        </p:nvSpPr>
        <p:spPr>
          <a:xfrm>
            <a:off x="685800" y="1473663"/>
            <a:ext cx="4108800" cy="1600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12000"/>
              <a:t>thanks!</a:t>
            </a:r>
            <a:endParaRPr sz="12000"/>
          </a:p>
        </p:txBody>
      </p:sp>
      <p:sp>
        <p:nvSpPr>
          <p:cNvPr id="642" name="Google Shape;642;p35"/>
          <p:cNvSpPr txBox="1">
            <a:spLocks noGrp="1"/>
          </p:cNvSpPr>
          <p:nvPr>
            <p:ph type="subTitle" idx="4294967295"/>
          </p:nvPr>
        </p:nvSpPr>
        <p:spPr>
          <a:xfrm>
            <a:off x="1029438" y="3073863"/>
            <a:ext cx="4108800" cy="556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3600" b="1" dirty="0"/>
              <a:t>Any questions?</a:t>
            </a:r>
            <a:endParaRPr sz="3600" b="1" dirty="0"/>
          </a:p>
        </p:txBody>
      </p:sp>
      <p:sp>
        <p:nvSpPr>
          <p:cNvPr id="643" name="Google Shape;643;p35"/>
          <p:cNvSpPr/>
          <p:nvPr/>
        </p:nvSpPr>
        <p:spPr>
          <a:xfrm>
            <a:off x="5481876" y="1103550"/>
            <a:ext cx="2569661" cy="2337381"/>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600"/>
              </a:spcAft>
              <a:buNone/>
            </a:pPr>
            <a:endParaRPr lang="en-US" sz="2400" dirty="0" smtClean="0">
              <a:solidFill>
                <a:schemeClr val="dk1"/>
              </a:solidFill>
              <a:latin typeface="Saira SemiCondensed Light"/>
              <a:ea typeface="Saira SemiCondensed Light"/>
              <a:cs typeface="Saira SemiCondensed Light"/>
              <a:sym typeface="Saira SemiCondensed Light"/>
            </a:endParaRPr>
          </a:p>
          <a:p>
            <a:pPr marL="0" lvl="0" indent="0" algn="ctr" rtl="0">
              <a:spcBef>
                <a:spcPts val="0"/>
              </a:spcBef>
              <a:spcAft>
                <a:spcPts val="600"/>
              </a:spcAft>
              <a:buNone/>
            </a:pPr>
            <a:r>
              <a:rPr lang="en-US" sz="2400" dirty="0" smtClean="0">
                <a:solidFill>
                  <a:schemeClr val="dk1"/>
                </a:solidFill>
                <a:latin typeface="Saira SemiCondensed Light"/>
                <a:ea typeface="Saira SemiCondensed Light"/>
                <a:cs typeface="Saira SemiCondensed Light"/>
                <a:sym typeface="Saira SemiCondensed Light"/>
              </a:rPr>
              <a:t>syedmoon2000@gmail.com</a:t>
            </a:r>
            <a:r>
              <a:rPr lang="en" sz="2400" dirty="0">
                <a:solidFill>
                  <a:schemeClr val="dk1"/>
                </a:solidFill>
                <a:latin typeface="Saira SemiCondensed Light"/>
                <a:ea typeface="Saira SemiCondensed Light"/>
                <a:cs typeface="Saira SemiCondensed Light"/>
                <a:sym typeface="Saira SemiCondensed Light"/>
              </a:rPr>
              <a:t/>
            </a:r>
            <a:br>
              <a:rPr lang="en" sz="2400" dirty="0">
                <a:solidFill>
                  <a:schemeClr val="dk1"/>
                </a:solidFill>
                <a:latin typeface="Saira SemiCondensed Light"/>
                <a:ea typeface="Saira SemiCondensed Light"/>
                <a:cs typeface="Saira SemiCondensed Light"/>
                <a:sym typeface="Saira SemiCondensed Light"/>
              </a:rPr>
            </a:br>
            <a:endParaRPr dirty="0">
              <a:solidFill>
                <a:schemeClr val="dk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14"/>
          <p:cNvSpPr txBox="1">
            <a:spLocks noGrp="1"/>
          </p:cNvSpPr>
          <p:nvPr>
            <p:ph type="title"/>
          </p:nvPr>
        </p:nvSpPr>
        <p:spPr>
          <a:xfrm>
            <a:off x="1800083" y="911590"/>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600" dirty="0" smtClean="0"/>
              <a:t>Agenda</a:t>
            </a:r>
            <a:endParaRPr sz="6600" dirty="0">
              <a:solidFill>
                <a:schemeClr val="accent1"/>
              </a:solidFill>
            </a:endParaRPr>
          </a:p>
        </p:txBody>
      </p:sp>
      <p:sp>
        <p:nvSpPr>
          <p:cNvPr id="380" name="Google Shape;380;p14"/>
          <p:cNvSpPr txBox="1">
            <a:spLocks noGrp="1"/>
          </p:cNvSpPr>
          <p:nvPr>
            <p:ph type="body" idx="1"/>
          </p:nvPr>
        </p:nvSpPr>
        <p:spPr>
          <a:xfrm>
            <a:off x="1550132" y="1505290"/>
            <a:ext cx="4326686" cy="2993700"/>
          </a:xfrm>
          <a:prstGeom prst="rect">
            <a:avLst/>
          </a:prstGeom>
        </p:spPr>
        <p:txBody>
          <a:bodyPr spcFirstLastPara="1" wrap="square" lIns="0" tIns="0" rIns="0" bIns="0" anchor="t" anchorCtr="0">
            <a:noAutofit/>
          </a:bodyPr>
          <a:lstStyle/>
          <a:p>
            <a:pPr lvl="0" indent="-457200" algn="l" rtl="0">
              <a:lnSpc>
                <a:spcPct val="200000"/>
              </a:lnSpc>
              <a:spcBef>
                <a:spcPts val="0"/>
              </a:spcBef>
              <a:spcAft>
                <a:spcPts val="0"/>
              </a:spcAft>
              <a:buClr>
                <a:schemeClr val="dk1"/>
              </a:buClr>
              <a:buSzPts val="1100"/>
              <a:buFont typeface="Wingdings" panose="05000000000000000000" pitchFamily="2" charset="2"/>
              <a:buChar char="q"/>
            </a:pPr>
            <a:r>
              <a:rPr lang="en-US" b="1" dirty="0" smtClean="0"/>
              <a:t>TEAM INTRODUCTION </a:t>
            </a:r>
          </a:p>
          <a:p>
            <a:pPr lvl="0" indent="-457200" algn="l" rtl="0">
              <a:lnSpc>
                <a:spcPct val="200000"/>
              </a:lnSpc>
              <a:spcBef>
                <a:spcPts val="0"/>
              </a:spcBef>
              <a:spcAft>
                <a:spcPts val="0"/>
              </a:spcAft>
              <a:buClr>
                <a:schemeClr val="dk1"/>
              </a:buClr>
              <a:buSzPts val="1100"/>
              <a:buFont typeface="Wingdings" panose="05000000000000000000" pitchFamily="2" charset="2"/>
              <a:buChar char="q"/>
            </a:pPr>
            <a:r>
              <a:rPr lang="en-US" b="1" dirty="0" smtClean="0"/>
              <a:t>PROBLEM STATEMENT </a:t>
            </a:r>
          </a:p>
          <a:p>
            <a:pPr lvl="0" indent="-457200" algn="l" rtl="0">
              <a:lnSpc>
                <a:spcPct val="200000"/>
              </a:lnSpc>
              <a:spcBef>
                <a:spcPts val="0"/>
              </a:spcBef>
              <a:spcAft>
                <a:spcPts val="0"/>
              </a:spcAft>
              <a:buClr>
                <a:schemeClr val="dk1"/>
              </a:buClr>
              <a:buSzPts val="1100"/>
              <a:buFont typeface="Wingdings" panose="05000000000000000000" pitchFamily="2" charset="2"/>
              <a:buChar char="q"/>
            </a:pPr>
            <a:r>
              <a:rPr lang="en-US" b="1" dirty="0" smtClean="0"/>
              <a:t>WORK DIVISION </a:t>
            </a:r>
          </a:p>
          <a:p>
            <a:pPr lvl="0" indent="-457200" algn="l" rtl="0">
              <a:lnSpc>
                <a:spcPct val="200000"/>
              </a:lnSpc>
              <a:spcBef>
                <a:spcPts val="0"/>
              </a:spcBef>
              <a:spcAft>
                <a:spcPts val="0"/>
              </a:spcAft>
              <a:buClr>
                <a:schemeClr val="dk1"/>
              </a:buClr>
              <a:buSzPts val="1100"/>
              <a:buFont typeface="Wingdings" panose="05000000000000000000" pitchFamily="2" charset="2"/>
              <a:buChar char="q"/>
            </a:pPr>
            <a:r>
              <a:rPr lang="en-US" b="1" dirty="0" smtClean="0"/>
              <a:t>TOOL USED </a:t>
            </a:r>
          </a:p>
          <a:p>
            <a:pPr lvl="0" indent="-457200" algn="l" rtl="0">
              <a:lnSpc>
                <a:spcPct val="200000"/>
              </a:lnSpc>
              <a:spcBef>
                <a:spcPts val="0"/>
              </a:spcBef>
              <a:spcAft>
                <a:spcPts val="0"/>
              </a:spcAft>
              <a:buClr>
                <a:schemeClr val="dk1"/>
              </a:buClr>
              <a:buSzPts val="1100"/>
              <a:buFont typeface="Wingdings" panose="05000000000000000000" pitchFamily="2" charset="2"/>
              <a:buChar char="q"/>
            </a:pPr>
            <a:r>
              <a:rPr lang="en-US" b="1" dirty="0" smtClean="0"/>
              <a:t>EXPERIENCE</a:t>
            </a:r>
            <a:endParaRPr b="1" dirty="0"/>
          </a:p>
        </p:txBody>
      </p:sp>
      <p:sp>
        <p:nvSpPr>
          <p:cNvPr id="382" name="Google Shape;382;p1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14"/>
          <p:cNvSpPr txBox="1">
            <a:spLocks noGrp="1"/>
          </p:cNvSpPr>
          <p:nvPr>
            <p:ph type="title"/>
          </p:nvPr>
        </p:nvSpPr>
        <p:spPr>
          <a:xfrm>
            <a:off x="1886348" y="825326"/>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6600" dirty="0" smtClean="0"/>
              <a:t>Team</a:t>
            </a:r>
            <a:r>
              <a:rPr lang="en" sz="6600" dirty="0" smtClean="0"/>
              <a:t> introduction</a:t>
            </a:r>
            <a:endParaRPr sz="6600" dirty="0">
              <a:solidFill>
                <a:schemeClr val="accent1"/>
              </a:solidFill>
            </a:endParaRPr>
          </a:p>
        </p:txBody>
      </p:sp>
      <p:sp>
        <p:nvSpPr>
          <p:cNvPr id="380" name="Google Shape;380;p14"/>
          <p:cNvSpPr txBox="1">
            <a:spLocks noGrp="1"/>
          </p:cNvSpPr>
          <p:nvPr>
            <p:ph type="body" idx="1"/>
          </p:nvPr>
        </p:nvSpPr>
        <p:spPr>
          <a:xfrm>
            <a:off x="1584637" y="1419026"/>
            <a:ext cx="4326686" cy="2993700"/>
          </a:xfrm>
          <a:prstGeom prst="rect">
            <a:avLst/>
          </a:prstGeom>
        </p:spPr>
        <p:txBody>
          <a:bodyPr spcFirstLastPara="1" wrap="square" lIns="0" tIns="0" rIns="0" bIns="0" anchor="t" anchorCtr="0">
            <a:noAutofit/>
          </a:bodyPr>
          <a:lstStyle/>
          <a:p>
            <a:pPr lvl="0" indent="-457200" algn="l" rtl="0">
              <a:lnSpc>
                <a:spcPct val="200000"/>
              </a:lnSpc>
              <a:spcBef>
                <a:spcPts val="0"/>
              </a:spcBef>
              <a:spcAft>
                <a:spcPts val="0"/>
              </a:spcAft>
              <a:buClr>
                <a:schemeClr val="dk1"/>
              </a:buClr>
              <a:buSzPts val="1100"/>
              <a:buFont typeface="Wingdings" panose="05000000000000000000" pitchFamily="2" charset="2"/>
              <a:buChar char="q"/>
            </a:pPr>
            <a:r>
              <a:rPr lang="en-US" b="1" dirty="0" smtClean="0"/>
              <a:t>Syed Muhammad Shah </a:t>
            </a:r>
          </a:p>
          <a:p>
            <a:pPr lvl="0" indent="-457200" algn="l" rtl="0">
              <a:lnSpc>
                <a:spcPct val="200000"/>
              </a:lnSpc>
              <a:spcBef>
                <a:spcPts val="0"/>
              </a:spcBef>
              <a:spcAft>
                <a:spcPts val="0"/>
              </a:spcAft>
              <a:buClr>
                <a:schemeClr val="dk1"/>
              </a:buClr>
              <a:buSzPts val="1100"/>
              <a:buFont typeface="Wingdings" panose="05000000000000000000" pitchFamily="2" charset="2"/>
              <a:buChar char="q"/>
            </a:pPr>
            <a:r>
              <a:rPr lang="en-US" b="1" dirty="0" smtClean="0"/>
              <a:t>Rajab Shaikh </a:t>
            </a:r>
          </a:p>
          <a:p>
            <a:pPr lvl="0" indent="-457200" algn="l" rtl="0">
              <a:lnSpc>
                <a:spcPct val="200000"/>
              </a:lnSpc>
              <a:spcBef>
                <a:spcPts val="0"/>
              </a:spcBef>
              <a:spcAft>
                <a:spcPts val="0"/>
              </a:spcAft>
              <a:buClr>
                <a:schemeClr val="dk1"/>
              </a:buClr>
              <a:buSzPts val="1100"/>
              <a:buFont typeface="Wingdings" panose="05000000000000000000" pitchFamily="2" charset="2"/>
              <a:buChar char="q"/>
            </a:pPr>
            <a:r>
              <a:rPr lang="en-US" b="1" dirty="0" smtClean="0"/>
              <a:t>Wali Shah</a:t>
            </a:r>
          </a:p>
          <a:p>
            <a:pPr lvl="0" indent="-457200" algn="l" rtl="0">
              <a:lnSpc>
                <a:spcPct val="200000"/>
              </a:lnSpc>
              <a:spcBef>
                <a:spcPts val="0"/>
              </a:spcBef>
              <a:spcAft>
                <a:spcPts val="0"/>
              </a:spcAft>
              <a:buClr>
                <a:schemeClr val="dk1"/>
              </a:buClr>
              <a:buSzPts val="1100"/>
              <a:buFont typeface="Wingdings" panose="05000000000000000000" pitchFamily="2" charset="2"/>
              <a:buChar char="q"/>
            </a:pPr>
            <a:r>
              <a:rPr lang="en-US" b="1" dirty="0" smtClean="0"/>
              <a:t>Rizwan Shaikh</a:t>
            </a:r>
          </a:p>
          <a:p>
            <a:pPr lvl="0" indent="-457200" algn="l" rtl="0">
              <a:lnSpc>
                <a:spcPct val="200000"/>
              </a:lnSpc>
              <a:spcBef>
                <a:spcPts val="0"/>
              </a:spcBef>
              <a:spcAft>
                <a:spcPts val="0"/>
              </a:spcAft>
              <a:buClr>
                <a:schemeClr val="dk1"/>
              </a:buClr>
              <a:buSzPts val="1100"/>
              <a:buFont typeface="Wingdings" panose="05000000000000000000" pitchFamily="2" charset="2"/>
              <a:buChar char="q"/>
            </a:pPr>
            <a:r>
              <a:rPr lang="en-US" b="1" dirty="0" smtClean="0"/>
              <a:t>Muhammad Jawad</a:t>
            </a:r>
            <a:endParaRPr b="1" dirty="0"/>
          </a:p>
        </p:txBody>
      </p:sp>
      <p:sp>
        <p:nvSpPr>
          <p:cNvPr id="382" name="Google Shape;382;p1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377387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6" name="Google Shape;395;p16"/>
          <p:cNvSpPr txBox="1">
            <a:spLocks/>
          </p:cNvSpPr>
          <p:nvPr/>
        </p:nvSpPr>
        <p:spPr>
          <a:xfrm>
            <a:off x="1433842" y="801970"/>
            <a:ext cx="6475200" cy="7989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nSpc>
                <a:spcPct val="200000"/>
              </a:lnSpc>
              <a:buClr>
                <a:schemeClr val="dk1"/>
              </a:buClr>
              <a:buSzPts val="1100"/>
            </a:pPr>
            <a:r>
              <a:rPr lang="en-US" sz="6000" b="1" dirty="0">
                <a:solidFill>
                  <a:schemeClr val="dk1"/>
                </a:solidFill>
                <a:latin typeface="Bebas Neue"/>
                <a:ea typeface="Bebas Neue"/>
                <a:cs typeface="Bebas Neue"/>
                <a:sym typeface="Bebas Neue"/>
              </a:rPr>
              <a:t>PROBLEM STATEMENT </a:t>
            </a:r>
          </a:p>
        </p:txBody>
      </p:sp>
      <p:sp>
        <p:nvSpPr>
          <p:cNvPr id="7" name="Google Shape;395;p16"/>
          <p:cNvSpPr txBox="1">
            <a:spLocks/>
          </p:cNvSpPr>
          <p:nvPr/>
        </p:nvSpPr>
        <p:spPr>
          <a:xfrm>
            <a:off x="1155546" y="4071550"/>
            <a:ext cx="7551132" cy="7989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GB" dirty="0">
                <a:solidFill>
                  <a:schemeClr val="tx1"/>
                </a:solidFill>
              </a:rPr>
              <a:t>“</a:t>
            </a:r>
            <a:r>
              <a:rPr lang="en-GB" dirty="0" smtClean="0">
                <a:solidFill>
                  <a:schemeClr val="tx1"/>
                </a:solidFill>
              </a:rPr>
              <a:t>My Image</a:t>
            </a:r>
            <a:r>
              <a:rPr lang="en-GB" dirty="0">
                <a:solidFill>
                  <a:schemeClr val="tx1"/>
                </a:solidFill>
              </a:rPr>
              <a:t>” is a group of people who wants to develop an online site were the user can upload his or her photographs and can order them for printing. </a:t>
            </a:r>
            <a:r>
              <a:rPr lang="en-US" dirty="0">
                <a:solidFill>
                  <a:schemeClr val="tx1"/>
                </a:solidFill>
              </a:rPr>
              <a:t>A customer can have a set of digital photographs in his desktop which he/she wants to print. He/she can provide the application the path to the folder where the photographs are stored and can choose the photos that he/she wants to print and choose the size of the prints. The application will calculate the price after downloading the price information from the database for the different print sizes and show it to the user. The user will enter his/her credit card/other payment option (or choose any other mode of payment) and shipping information if he/she wants to go ahead with the order. If the credit card information is found correct, the photos are uploaded to the server and a purchase order is created in the database.</a:t>
            </a:r>
          </a:p>
          <a:p>
            <a:endParaRPr lang="en-US" b="1" dirty="0">
              <a:solidFill>
                <a:schemeClr val="tx1"/>
              </a:solidFill>
              <a:sym typeface="Saira SemiCondensed Light"/>
            </a:endParaRPr>
          </a:p>
        </p:txBody>
      </p:sp>
    </p:spTree>
    <p:extLst>
      <p:ext uri="{BB962C8B-B14F-4D97-AF65-F5344CB8AC3E}">
        <p14:creationId xmlns:p14="http://schemas.microsoft.com/office/powerpoint/2010/main" val="1462551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14"/>
          <p:cNvSpPr txBox="1">
            <a:spLocks noGrp="1"/>
          </p:cNvSpPr>
          <p:nvPr>
            <p:ph type="title"/>
          </p:nvPr>
        </p:nvSpPr>
        <p:spPr>
          <a:xfrm>
            <a:off x="2668800" y="722176"/>
            <a:ext cx="6475200" cy="591474"/>
          </a:xfrm>
          <a:prstGeom prst="rect">
            <a:avLst/>
          </a:prstGeom>
        </p:spPr>
        <p:txBody>
          <a:bodyPr spcFirstLastPara="1" wrap="square" lIns="0" tIns="0" rIns="0" bIns="0" anchor="b" anchorCtr="0">
            <a:noAutofit/>
          </a:bodyPr>
          <a:lstStyle/>
          <a:p>
            <a:pPr lvl="0"/>
            <a:r>
              <a:rPr lang="en-US" sz="6600" b="1" dirty="0" smtClean="0"/>
              <a:t>work DIVISION</a:t>
            </a:r>
            <a:endParaRPr sz="6600" dirty="0">
              <a:solidFill>
                <a:schemeClr val="accent1"/>
              </a:solidFill>
            </a:endParaRPr>
          </a:p>
        </p:txBody>
      </p:sp>
      <p:sp>
        <p:nvSpPr>
          <p:cNvPr id="382" name="Google Shape;382;p1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cxnSp>
        <p:nvCxnSpPr>
          <p:cNvPr id="5" name="Straight Connector 4">
            <a:extLst>
              <a:ext uri="{FF2B5EF4-FFF2-40B4-BE49-F238E27FC236}">
                <a16:creationId xmlns:a16="http://schemas.microsoft.com/office/drawing/2014/main" id="{4B3BBB3A-50EC-4A4F-BB51-94A3533C073A}"/>
              </a:ext>
            </a:extLst>
          </p:cNvPr>
          <p:cNvCxnSpPr>
            <a:cxnSpLocks/>
          </p:cNvCxnSpPr>
          <p:nvPr/>
        </p:nvCxnSpPr>
        <p:spPr>
          <a:xfrm>
            <a:off x="813858" y="2485788"/>
            <a:ext cx="7516284" cy="0"/>
          </a:xfrm>
          <a:prstGeom prst="line">
            <a:avLst/>
          </a:prstGeom>
          <a:ln w="25400">
            <a:solidFill>
              <a:schemeClr val="tx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6" name="그룹 3">
            <a:extLst>
              <a:ext uri="{FF2B5EF4-FFF2-40B4-BE49-F238E27FC236}">
                <a16:creationId xmlns:a16="http://schemas.microsoft.com/office/drawing/2014/main" id="{6C674BAF-F07F-4974-8480-4F87D4CD8B3E}"/>
              </a:ext>
            </a:extLst>
          </p:cNvPr>
          <p:cNvGrpSpPr/>
          <p:nvPr/>
        </p:nvGrpSpPr>
        <p:grpSpPr>
          <a:xfrm>
            <a:off x="1152640" y="2245758"/>
            <a:ext cx="514350" cy="480060"/>
            <a:chOff x="1517804" y="3503738"/>
            <a:chExt cx="621139" cy="621139"/>
          </a:xfrm>
        </p:grpSpPr>
        <p:sp>
          <p:nvSpPr>
            <p:cNvPr id="7" name="Oval 4">
              <a:extLst>
                <a:ext uri="{FF2B5EF4-FFF2-40B4-BE49-F238E27FC236}">
                  <a16:creationId xmlns:a16="http://schemas.microsoft.com/office/drawing/2014/main" id="{B470FD28-25D8-469E-BEA2-ECD7D4011553}"/>
                </a:ext>
              </a:extLst>
            </p:cNvPr>
            <p:cNvSpPr/>
            <p:nvPr/>
          </p:nvSpPr>
          <p:spPr>
            <a:xfrm>
              <a:off x="1562000" y="3547934"/>
              <a:ext cx="532746" cy="53274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sp>
          <p:nvSpPr>
            <p:cNvPr id="8" name="Oval 5">
              <a:extLst>
                <a:ext uri="{FF2B5EF4-FFF2-40B4-BE49-F238E27FC236}">
                  <a16:creationId xmlns:a16="http://schemas.microsoft.com/office/drawing/2014/main" id="{5F379F91-DA7F-4200-8603-A149A1D42835}"/>
                </a:ext>
              </a:extLst>
            </p:cNvPr>
            <p:cNvSpPr/>
            <p:nvPr/>
          </p:nvSpPr>
          <p:spPr>
            <a:xfrm>
              <a:off x="1517804" y="3503738"/>
              <a:ext cx="621139" cy="621139"/>
            </a:xfrm>
            <a:prstGeom prst="hexagon">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grpSp>
      <p:grpSp>
        <p:nvGrpSpPr>
          <p:cNvPr id="9" name="그룹 4">
            <a:extLst>
              <a:ext uri="{FF2B5EF4-FFF2-40B4-BE49-F238E27FC236}">
                <a16:creationId xmlns:a16="http://schemas.microsoft.com/office/drawing/2014/main" id="{E5565EA4-D268-4FE6-854E-BD1868036C4F}"/>
              </a:ext>
            </a:extLst>
          </p:cNvPr>
          <p:cNvGrpSpPr/>
          <p:nvPr/>
        </p:nvGrpSpPr>
        <p:grpSpPr>
          <a:xfrm>
            <a:off x="2749381" y="2245758"/>
            <a:ext cx="514350" cy="480060"/>
            <a:chOff x="3646792" y="3503738"/>
            <a:chExt cx="621139" cy="621139"/>
          </a:xfrm>
        </p:grpSpPr>
        <p:sp>
          <p:nvSpPr>
            <p:cNvPr id="10" name="Oval 7">
              <a:extLst>
                <a:ext uri="{FF2B5EF4-FFF2-40B4-BE49-F238E27FC236}">
                  <a16:creationId xmlns:a16="http://schemas.microsoft.com/office/drawing/2014/main" id="{07519779-881D-4C95-AC8B-31598B2C2A8C}"/>
                </a:ext>
              </a:extLst>
            </p:cNvPr>
            <p:cNvSpPr/>
            <p:nvPr/>
          </p:nvSpPr>
          <p:spPr>
            <a:xfrm>
              <a:off x="3690988" y="3547934"/>
              <a:ext cx="532746" cy="53274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sp>
          <p:nvSpPr>
            <p:cNvPr id="11" name="Oval 8">
              <a:extLst>
                <a:ext uri="{FF2B5EF4-FFF2-40B4-BE49-F238E27FC236}">
                  <a16:creationId xmlns:a16="http://schemas.microsoft.com/office/drawing/2014/main" id="{35839E50-DDF1-4DFB-8DB1-F5FCB393D3E4}"/>
                </a:ext>
              </a:extLst>
            </p:cNvPr>
            <p:cNvSpPr/>
            <p:nvPr/>
          </p:nvSpPr>
          <p:spPr>
            <a:xfrm>
              <a:off x="3646792" y="3503738"/>
              <a:ext cx="621139" cy="621139"/>
            </a:xfrm>
            <a:prstGeom prst="hexagon">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grpSp>
      <p:grpSp>
        <p:nvGrpSpPr>
          <p:cNvPr id="12" name="그룹 5">
            <a:extLst>
              <a:ext uri="{FF2B5EF4-FFF2-40B4-BE49-F238E27FC236}">
                <a16:creationId xmlns:a16="http://schemas.microsoft.com/office/drawing/2014/main" id="{28F0289C-C5B1-41DE-961B-A850D72D2053}"/>
              </a:ext>
            </a:extLst>
          </p:cNvPr>
          <p:cNvGrpSpPr/>
          <p:nvPr/>
        </p:nvGrpSpPr>
        <p:grpSpPr>
          <a:xfrm>
            <a:off x="4346122" y="2245758"/>
            <a:ext cx="514350" cy="480060"/>
            <a:chOff x="5775780" y="3503738"/>
            <a:chExt cx="621139" cy="621139"/>
          </a:xfrm>
        </p:grpSpPr>
        <p:sp>
          <p:nvSpPr>
            <p:cNvPr id="13" name="Oval 10">
              <a:extLst>
                <a:ext uri="{FF2B5EF4-FFF2-40B4-BE49-F238E27FC236}">
                  <a16:creationId xmlns:a16="http://schemas.microsoft.com/office/drawing/2014/main" id="{192B7DB7-90F0-4DD2-924B-D58834C0287A}"/>
                </a:ext>
              </a:extLst>
            </p:cNvPr>
            <p:cNvSpPr/>
            <p:nvPr/>
          </p:nvSpPr>
          <p:spPr>
            <a:xfrm>
              <a:off x="5819977" y="3547935"/>
              <a:ext cx="532746" cy="532746"/>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sp>
          <p:nvSpPr>
            <p:cNvPr id="14" name="Oval 11">
              <a:extLst>
                <a:ext uri="{FF2B5EF4-FFF2-40B4-BE49-F238E27FC236}">
                  <a16:creationId xmlns:a16="http://schemas.microsoft.com/office/drawing/2014/main" id="{E8D5F67B-C72E-4E58-B76F-AF403DEDCB84}"/>
                </a:ext>
              </a:extLst>
            </p:cNvPr>
            <p:cNvSpPr/>
            <p:nvPr/>
          </p:nvSpPr>
          <p:spPr>
            <a:xfrm>
              <a:off x="5775780" y="3503738"/>
              <a:ext cx="621139" cy="621139"/>
            </a:xfrm>
            <a:prstGeom prst="hexagon">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grpSp>
      <p:grpSp>
        <p:nvGrpSpPr>
          <p:cNvPr id="15" name="그룹 6">
            <a:extLst>
              <a:ext uri="{FF2B5EF4-FFF2-40B4-BE49-F238E27FC236}">
                <a16:creationId xmlns:a16="http://schemas.microsoft.com/office/drawing/2014/main" id="{09D70F8E-88BF-4F41-AE10-4F76B54E6C49}"/>
              </a:ext>
            </a:extLst>
          </p:cNvPr>
          <p:cNvGrpSpPr/>
          <p:nvPr/>
        </p:nvGrpSpPr>
        <p:grpSpPr>
          <a:xfrm>
            <a:off x="5942863" y="2245758"/>
            <a:ext cx="514350" cy="480060"/>
            <a:chOff x="7904768" y="3503738"/>
            <a:chExt cx="621139" cy="621139"/>
          </a:xfrm>
        </p:grpSpPr>
        <p:sp>
          <p:nvSpPr>
            <p:cNvPr id="16" name="Oval 13">
              <a:extLst>
                <a:ext uri="{FF2B5EF4-FFF2-40B4-BE49-F238E27FC236}">
                  <a16:creationId xmlns:a16="http://schemas.microsoft.com/office/drawing/2014/main" id="{99DB5ED3-2003-412E-B042-021BE7771249}"/>
                </a:ext>
              </a:extLst>
            </p:cNvPr>
            <p:cNvSpPr/>
            <p:nvPr/>
          </p:nvSpPr>
          <p:spPr>
            <a:xfrm>
              <a:off x="7948964" y="3547934"/>
              <a:ext cx="532746" cy="53274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sp>
          <p:nvSpPr>
            <p:cNvPr id="17" name="Oval 14">
              <a:extLst>
                <a:ext uri="{FF2B5EF4-FFF2-40B4-BE49-F238E27FC236}">
                  <a16:creationId xmlns:a16="http://schemas.microsoft.com/office/drawing/2014/main" id="{F00E528F-A4F3-41DA-A8D6-F2D1DA478FD3}"/>
                </a:ext>
              </a:extLst>
            </p:cNvPr>
            <p:cNvSpPr/>
            <p:nvPr/>
          </p:nvSpPr>
          <p:spPr>
            <a:xfrm>
              <a:off x="7904768" y="3503738"/>
              <a:ext cx="621139" cy="621139"/>
            </a:xfrm>
            <a:prstGeom prst="hexagon">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grpSp>
      <p:grpSp>
        <p:nvGrpSpPr>
          <p:cNvPr id="18" name="그룹 23">
            <a:extLst>
              <a:ext uri="{FF2B5EF4-FFF2-40B4-BE49-F238E27FC236}">
                <a16:creationId xmlns:a16="http://schemas.microsoft.com/office/drawing/2014/main" id="{8FCEE073-33FC-4A40-B7D8-21FB26BED8E3}"/>
              </a:ext>
            </a:extLst>
          </p:cNvPr>
          <p:cNvGrpSpPr/>
          <p:nvPr/>
        </p:nvGrpSpPr>
        <p:grpSpPr>
          <a:xfrm>
            <a:off x="7539603" y="2245758"/>
            <a:ext cx="514350" cy="480060"/>
            <a:chOff x="10033755" y="3503738"/>
            <a:chExt cx="621139" cy="621139"/>
          </a:xfrm>
          <a:solidFill>
            <a:schemeClr val="accent6">
              <a:lumMod val="25000"/>
              <a:lumOff val="75000"/>
            </a:schemeClr>
          </a:solidFill>
        </p:grpSpPr>
        <p:sp>
          <p:nvSpPr>
            <p:cNvPr id="19" name="Oval 16">
              <a:extLst>
                <a:ext uri="{FF2B5EF4-FFF2-40B4-BE49-F238E27FC236}">
                  <a16:creationId xmlns:a16="http://schemas.microsoft.com/office/drawing/2014/main" id="{FFC239D0-E8D3-46A0-A6AF-3B3544DF6FC3}"/>
                </a:ext>
              </a:extLst>
            </p:cNvPr>
            <p:cNvSpPr/>
            <p:nvPr/>
          </p:nvSpPr>
          <p:spPr>
            <a:xfrm>
              <a:off x="10077951" y="3547934"/>
              <a:ext cx="532746" cy="53274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sp>
          <p:nvSpPr>
            <p:cNvPr id="20" name="Oval 17">
              <a:extLst>
                <a:ext uri="{FF2B5EF4-FFF2-40B4-BE49-F238E27FC236}">
                  <a16:creationId xmlns:a16="http://schemas.microsoft.com/office/drawing/2014/main" id="{C7E9EF46-FF3F-4CB8-8CE4-512E69A000A2}"/>
                </a:ext>
              </a:extLst>
            </p:cNvPr>
            <p:cNvSpPr/>
            <p:nvPr/>
          </p:nvSpPr>
          <p:spPr>
            <a:xfrm>
              <a:off x="10033755" y="3503738"/>
              <a:ext cx="621139" cy="621139"/>
            </a:xfrm>
            <a:prstGeom prst="hexagon">
              <a:avLst/>
            </a:prstGeom>
            <a:grp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p>
          </p:txBody>
        </p:sp>
      </p:grpSp>
      <p:grpSp>
        <p:nvGrpSpPr>
          <p:cNvPr id="21" name="Group 20">
            <a:extLst>
              <a:ext uri="{FF2B5EF4-FFF2-40B4-BE49-F238E27FC236}">
                <a16:creationId xmlns:a16="http://schemas.microsoft.com/office/drawing/2014/main" id="{B455A9F3-152D-4B7A-82A7-F5F24B7CC06A}"/>
              </a:ext>
            </a:extLst>
          </p:cNvPr>
          <p:cNvGrpSpPr/>
          <p:nvPr/>
        </p:nvGrpSpPr>
        <p:grpSpPr>
          <a:xfrm>
            <a:off x="532816" y="2938916"/>
            <a:ext cx="2253163" cy="570719"/>
            <a:chOff x="234634" y="4585139"/>
            <a:chExt cx="2080093" cy="760959"/>
          </a:xfrm>
        </p:grpSpPr>
        <p:sp>
          <p:nvSpPr>
            <p:cNvPr id="22" name="TextBox 21">
              <a:extLst>
                <a:ext uri="{FF2B5EF4-FFF2-40B4-BE49-F238E27FC236}">
                  <a16:creationId xmlns:a16="http://schemas.microsoft.com/office/drawing/2014/main" id="{D5ADB5CF-C398-472C-8571-10B98F984386}"/>
                </a:ext>
              </a:extLst>
            </p:cNvPr>
            <p:cNvSpPr txBox="1"/>
            <p:nvPr/>
          </p:nvSpPr>
          <p:spPr>
            <a:xfrm>
              <a:off x="234634" y="4585139"/>
              <a:ext cx="1728187" cy="410369"/>
            </a:xfrm>
            <a:prstGeom prst="rect">
              <a:avLst/>
            </a:prstGeom>
            <a:noFill/>
          </p:spPr>
          <p:txBody>
            <a:bodyPr wrap="square" rtlCol="0" anchor="ctr">
              <a:spAutoFit/>
            </a:bodyPr>
            <a:lstStyle/>
            <a:p>
              <a:pPr algn="ctr"/>
              <a:r>
                <a:rPr lang="en-US" altLang="ko-KR" b="1" dirty="0">
                  <a:solidFill>
                    <a:schemeClr val="accent4"/>
                  </a:solidFill>
                  <a:cs typeface="Arial" pitchFamily="34" charset="0"/>
                </a:rPr>
                <a:t>Prototype</a:t>
              </a:r>
              <a:endParaRPr lang="ko-KR" altLang="en-US" b="1" dirty="0">
                <a:solidFill>
                  <a:schemeClr val="accent4"/>
                </a:solidFill>
                <a:cs typeface="Arial" pitchFamily="34" charset="0"/>
              </a:endParaRPr>
            </a:p>
          </p:txBody>
        </p:sp>
        <p:sp>
          <p:nvSpPr>
            <p:cNvPr id="23" name="TextBox 22">
              <a:extLst>
                <a:ext uri="{FF2B5EF4-FFF2-40B4-BE49-F238E27FC236}">
                  <a16:creationId xmlns:a16="http://schemas.microsoft.com/office/drawing/2014/main" id="{0AD35B43-3DF2-45D9-95D1-CD8393A79F82}"/>
                </a:ext>
              </a:extLst>
            </p:cNvPr>
            <p:cNvSpPr txBox="1"/>
            <p:nvPr/>
          </p:nvSpPr>
          <p:spPr>
            <a:xfrm>
              <a:off x="342303" y="4976766"/>
              <a:ext cx="1972424" cy="369332"/>
            </a:xfrm>
            <a:prstGeom prst="rect">
              <a:avLst/>
            </a:prstGeom>
            <a:noFill/>
          </p:spPr>
          <p:txBody>
            <a:bodyPr wrap="square" rtlCol="0">
              <a:spAutoFit/>
            </a:bodyPr>
            <a:lstStyle/>
            <a:p>
              <a:pPr marL="171450" indent="-171450">
                <a:buFont typeface="Wingdings" panose="05000000000000000000" pitchFamily="2" charset="2"/>
                <a:buChar char="q"/>
              </a:pPr>
              <a:r>
                <a:rPr lang="en-US" altLang="ko-KR" sz="1200" b="1" dirty="0" smtClean="0">
                  <a:solidFill>
                    <a:schemeClr val="tx1"/>
                  </a:solidFill>
                  <a:cs typeface="Arial" pitchFamily="34" charset="0"/>
                </a:rPr>
                <a:t>Syed Muhammad Shah</a:t>
              </a:r>
              <a:endParaRPr lang="ko-KR" altLang="en-US" sz="1200" b="1" dirty="0">
                <a:solidFill>
                  <a:schemeClr val="tx1"/>
                </a:solidFill>
                <a:cs typeface="Arial" pitchFamily="34" charset="0"/>
              </a:endParaRPr>
            </a:p>
          </p:txBody>
        </p:sp>
      </p:grpSp>
      <p:grpSp>
        <p:nvGrpSpPr>
          <p:cNvPr id="24" name="Group 23">
            <a:extLst>
              <a:ext uri="{FF2B5EF4-FFF2-40B4-BE49-F238E27FC236}">
                <a16:creationId xmlns:a16="http://schemas.microsoft.com/office/drawing/2014/main" id="{F66E0453-EA43-4BEF-B687-467E09E08C7C}"/>
              </a:ext>
            </a:extLst>
          </p:cNvPr>
          <p:cNvGrpSpPr/>
          <p:nvPr/>
        </p:nvGrpSpPr>
        <p:grpSpPr>
          <a:xfrm>
            <a:off x="2180766" y="1313650"/>
            <a:ext cx="2051043" cy="1319944"/>
            <a:chOff x="1935355" y="1797098"/>
            <a:chExt cx="1943138" cy="2443162"/>
          </a:xfrm>
        </p:grpSpPr>
        <p:sp>
          <p:nvSpPr>
            <p:cNvPr id="25" name="TextBox 24">
              <a:extLst>
                <a:ext uri="{FF2B5EF4-FFF2-40B4-BE49-F238E27FC236}">
                  <a16:creationId xmlns:a16="http://schemas.microsoft.com/office/drawing/2014/main" id="{A071826E-0BFA-4DA2-851A-B2EDE7DCE687}"/>
                </a:ext>
              </a:extLst>
            </p:cNvPr>
            <p:cNvSpPr txBox="1"/>
            <p:nvPr/>
          </p:nvSpPr>
          <p:spPr>
            <a:xfrm>
              <a:off x="1935355" y="1797098"/>
              <a:ext cx="1728190" cy="569683"/>
            </a:xfrm>
            <a:prstGeom prst="rect">
              <a:avLst/>
            </a:prstGeom>
            <a:noFill/>
          </p:spPr>
          <p:txBody>
            <a:bodyPr wrap="square" rtlCol="0" anchor="ctr">
              <a:spAutoFit/>
            </a:bodyPr>
            <a:lstStyle/>
            <a:p>
              <a:pPr algn="ctr"/>
              <a:r>
                <a:rPr lang="en-US" altLang="ko-KR" b="1" dirty="0">
                  <a:solidFill>
                    <a:schemeClr val="accent4"/>
                  </a:solidFill>
                  <a:cs typeface="Arial" pitchFamily="34" charset="0"/>
                </a:rPr>
                <a:t>Data Collection</a:t>
              </a:r>
              <a:endParaRPr lang="ko-KR" altLang="en-US" b="1" dirty="0">
                <a:solidFill>
                  <a:schemeClr val="accent4"/>
                </a:solidFill>
                <a:cs typeface="Arial" pitchFamily="34" charset="0"/>
              </a:endParaRPr>
            </a:p>
          </p:txBody>
        </p:sp>
        <p:sp>
          <p:nvSpPr>
            <p:cNvPr id="26" name="TextBox 25">
              <a:extLst>
                <a:ext uri="{FF2B5EF4-FFF2-40B4-BE49-F238E27FC236}">
                  <a16:creationId xmlns:a16="http://schemas.microsoft.com/office/drawing/2014/main" id="{0DC4A20E-7CC3-4AFA-A8D1-7DF7399396D8}"/>
                </a:ext>
              </a:extLst>
            </p:cNvPr>
            <p:cNvSpPr txBox="1"/>
            <p:nvPr/>
          </p:nvSpPr>
          <p:spPr>
            <a:xfrm>
              <a:off x="2150301" y="2274858"/>
              <a:ext cx="1728192" cy="1965402"/>
            </a:xfrm>
            <a:prstGeom prst="rect">
              <a:avLst/>
            </a:prstGeom>
            <a:noFill/>
          </p:spPr>
          <p:txBody>
            <a:bodyPr wrap="square" rtlCol="0">
              <a:spAutoFit/>
            </a:bodyPr>
            <a:lstStyle/>
            <a:p>
              <a:pPr marL="128588" indent="-128588">
                <a:buFont typeface="Wingdings" panose="05000000000000000000" pitchFamily="2" charset="2"/>
                <a:buChar char="q"/>
              </a:pPr>
              <a:r>
                <a:rPr lang="en-US" altLang="ko-KR" sz="1200" b="1" dirty="0">
                  <a:solidFill>
                    <a:schemeClr val="tx1"/>
                  </a:solidFill>
                  <a:cs typeface="Arial" pitchFamily="34" charset="0"/>
                </a:rPr>
                <a:t>Rizwan Shaikh</a:t>
              </a:r>
            </a:p>
            <a:p>
              <a:pPr marL="128588" indent="-128588">
                <a:buFont typeface="Wingdings" panose="05000000000000000000" pitchFamily="2" charset="2"/>
                <a:buChar char="q"/>
              </a:pPr>
              <a:r>
                <a:rPr lang="en-US" altLang="ko-KR" sz="1200" b="1" dirty="0">
                  <a:solidFill>
                    <a:schemeClr val="tx1"/>
                  </a:solidFill>
                  <a:cs typeface="Arial" pitchFamily="34" charset="0"/>
                </a:rPr>
                <a:t>Muhammad Jawad</a:t>
              </a:r>
            </a:p>
            <a:p>
              <a:pPr marL="128588" indent="-128588">
                <a:buFont typeface="Wingdings" panose="05000000000000000000" pitchFamily="2" charset="2"/>
                <a:buChar char="q"/>
              </a:pPr>
              <a:endParaRPr lang="en-US" altLang="ko-KR" sz="900" b="1" dirty="0">
                <a:solidFill>
                  <a:schemeClr val="tx1">
                    <a:lumMod val="75000"/>
                    <a:lumOff val="25000"/>
                  </a:schemeClr>
                </a:solidFill>
                <a:cs typeface="Arial" pitchFamily="34" charset="0"/>
              </a:endParaRPr>
            </a:p>
            <a:p>
              <a:pPr marL="128588" indent="-128588" algn="ctr">
                <a:buFont typeface="Wingdings" panose="05000000000000000000" pitchFamily="2" charset="2"/>
                <a:buChar char="q"/>
              </a:pPr>
              <a:endParaRPr lang="ko-KR" altLang="en-US" sz="900" b="1" dirty="0">
                <a:solidFill>
                  <a:schemeClr val="tx1">
                    <a:lumMod val="75000"/>
                    <a:lumOff val="25000"/>
                  </a:schemeClr>
                </a:solidFill>
                <a:cs typeface="Arial" pitchFamily="34" charset="0"/>
              </a:endParaRPr>
            </a:p>
            <a:p>
              <a:pPr algn="ctr"/>
              <a:r>
                <a:rPr lang="en-US" altLang="ko-KR" sz="900" dirty="0">
                  <a:solidFill>
                    <a:schemeClr val="tx1">
                      <a:lumMod val="75000"/>
                      <a:lumOff val="25000"/>
                    </a:schemeClr>
                  </a:solidFill>
                  <a:cs typeface="Arial" pitchFamily="34" charset="0"/>
                </a:rPr>
                <a:t> </a:t>
              </a:r>
              <a:endParaRPr lang="ko-KR" altLang="en-US" sz="900" dirty="0">
                <a:solidFill>
                  <a:schemeClr val="tx1">
                    <a:lumMod val="75000"/>
                    <a:lumOff val="25000"/>
                  </a:schemeClr>
                </a:solidFill>
                <a:cs typeface="Arial" pitchFamily="34" charset="0"/>
              </a:endParaRPr>
            </a:p>
          </p:txBody>
        </p:sp>
      </p:grpSp>
      <p:sp>
        <p:nvSpPr>
          <p:cNvPr id="27" name="TextBox 26">
            <a:extLst>
              <a:ext uri="{FF2B5EF4-FFF2-40B4-BE49-F238E27FC236}">
                <a16:creationId xmlns:a16="http://schemas.microsoft.com/office/drawing/2014/main" id="{575CD3E4-8044-48E1-879D-047BED8AA7E3}"/>
              </a:ext>
            </a:extLst>
          </p:cNvPr>
          <p:cNvSpPr txBox="1"/>
          <p:nvPr/>
        </p:nvSpPr>
        <p:spPr>
          <a:xfrm>
            <a:off x="5884865" y="1004761"/>
            <a:ext cx="639780" cy="323165"/>
          </a:xfrm>
          <a:prstGeom prst="rect">
            <a:avLst/>
          </a:prstGeom>
          <a:noFill/>
        </p:spPr>
        <p:txBody>
          <a:bodyPr wrap="square" rtlCol="0">
            <a:spAutoFit/>
          </a:bodyPr>
          <a:lstStyle/>
          <a:p>
            <a:pPr algn="ctr"/>
            <a:endParaRPr lang="ko-KR" altLang="en-US" sz="1500" b="1" dirty="0">
              <a:solidFill>
                <a:schemeClr val="tx1">
                  <a:lumMod val="75000"/>
                  <a:lumOff val="25000"/>
                </a:schemeClr>
              </a:solidFill>
              <a:cs typeface="Arial" pitchFamily="34" charset="0"/>
            </a:endParaRPr>
          </a:p>
        </p:txBody>
      </p:sp>
      <p:grpSp>
        <p:nvGrpSpPr>
          <p:cNvPr id="28" name="Group 27">
            <a:extLst>
              <a:ext uri="{FF2B5EF4-FFF2-40B4-BE49-F238E27FC236}">
                <a16:creationId xmlns:a16="http://schemas.microsoft.com/office/drawing/2014/main" id="{038BAE93-DF8D-47BF-99C1-072ACE58CE3F}"/>
              </a:ext>
            </a:extLst>
          </p:cNvPr>
          <p:cNvGrpSpPr/>
          <p:nvPr/>
        </p:nvGrpSpPr>
        <p:grpSpPr>
          <a:xfrm>
            <a:off x="3445660" y="2870599"/>
            <a:ext cx="2533801" cy="1242359"/>
            <a:chOff x="1776678" y="2290200"/>
            <a:chExt cx="2127444" cy="1656481"/>
          </a:xfrm>
        </p:grpSpPr>
        <p:sp>
          <p:nvSpPr>
            <p:cNvPr id="29" name="TextBox 28">
              <a:extLst>
                <a:ext uri="{FF2B5EF4-FFF2-40B4-BE49-F238E27FC236}">
                  <a16:creationId xmlns:a16="http://schemas.microsoft.com/office/drawing/2014/main" id="{BEE79FB9-B4C2-4F32-893D-14879DDFD6C4}"/>
                </a:ext>
              </a:extLst>
            </p:cNvPr>
            <p:cNvSpPr txBox="1"/>
            <p:nvPr/>
          </p:nvSpPr>
          <p:spPr>
            <a:xfrm>
              <a:off x="1776678" y="2290200"/>
              <a:ext cx="1728187" cy="410370"/>
            </a:xfrm>
            <a:prstGeom prst="rect">
              <a:avLst/>
            </a:prstGeom>
            <a:noFill/>
          </p:spPr>
          <p:txBody>
            <a:bodyPr wrap="square" rtlCol="0" anchor="ctr">
              <a:spAutoFit/>
            </a:bodyPr>
            <a:lstStyle/>
            <a:p>
              <a:pPr algn="ctr"/>
              <a:r>
                <a:rPr lang="en-US" altLang="ko-KR" b="1" dirty="0">
                  <a:solidFill>
                    <a:schemeClr val="accent4"/>
                  </a:solidFill>
                  <a:cs typeface="Arial" pitchFamily="34" charset="0"/>
                </a:rPr>
                <a:t>Designing</a:t>
              </a:r>
              <a:endParaRPr lang="ko-KR" altLang="en-US" b="1" dirty="0">
                <a:solidFill>
                  <a:schemeClr val="accent4"/>
                </a:solidFill>
                <a:cs typeface="Arial" pitchFamily="34" charset="0"/>
              </a:endParaRPr>
            </a:p>
          </p:txBody>
        </p:sp>
        <p:sp>
          <p:nvSpPr>
            <p:cNvPr id="30" name="TextBox 29">
              <a:extLst>
                <a:ext uri="{FF2B5EF4-FFF2-40B4-BE49-F238E27FC236}">
                  <a16:creationId xmlns:a16="http://schemas.microsoft.com/office/drawing/2014/main" id="{297CDE7C-17D6-4CD4-BA04-77C673E797C2}"/>
                </a:ext>
              </a:extLst>
            </p:cNvPr>
            <p:cNvSpPr txBox="1"/>
            <p:nvPr/>
          </p:nvSpPr>
          <p:spPr>
            <a:xfrm>
              <a:off x="2175930" y="2654018"/>
              <a:ext cx="1728192" cy="1292663"/>
            </a:xfrm>
            <a:prstGeom prst="rect">
              <a:avLst/>
            </a:prstGeom>
            <a:noFill/>
          </p:spPr>
          <p:txBody>
            <a:bodyPr wrap="square" rtlCol="0">
              <a:spAutoFit/>
            </a:bodyPr>
            <a:lstStyle/>
            <a:p>
              <a:pPr marL="171450" indent="-171450">
                <a:buFont typeface="Wingdings" panose="05000000000000000000" pitchFamily="2" charset="2"/>
                <a:buChar char="q"/>
              </a:pPr>
              <a:r>
                <a:rPr lang="en-US" altLang="ko-KR" sz="1200" b="1" dirty="0" smtClean="0">
                  <a:solidFill>
                    <a:schemeClr val="tx1"/>
                  </a:solidFill>
                  <a:cs typeface="Arial" pitchFamily="34" charset="0"/>
                </a:rPr>
                <a:t>Muhammad Sami</a:t>
              </a:r>
              <a:endParaRPr lang="en-US" altLang="ko-KR" sz="1200" b="1" dirty="0">
                <a:solidFill>
                  <a:schemeClr val="tx1"/>
                </a:solidFill>
                <a:cs typeface="Arial" pitchFamily="34" charset="0"/>
              </a:endParaRPr>
            </a:p>
            <a:p>
              <a:pPr marL="171450" indent="-171450">
                <a:buFont typeface="Wingdings" panose="05000000000000000000" pitchFamily="2" charset="2"/>
                <a:buChar char="q"/>
              </a:pPr>
              <a:r>
                <a:rPr lang="en-US" altLang="ko-KR" sz="1200" b="1" dirty="0">
                  <a:solidFill>
                    <a:schemeClr val="tx1"/>
                  </a:solidFill>
                  <a:cs typeface="Arial" pitchFamily="34" charset="0"/>
                </a:rPr>
                <a:t>Syed Muhammad </a:t>
              </a:r>
              <a:r>
                <a:rPr lang="en-US" altLang="ko-KR" sz="1200" b="1" dirty="0" smtClean="0">
                  <a:solidFill>
                    <a:schemeClr val="tx1"/>
                  </a:solidFill>
                  <a:cs typeface="Arial" pitchFamily="34" charset="0"/>
                </a:rPr>
                <a:t>Shah</a:t>
              </a:r>
            </a:p>
            <a:p>
              <a:pPr marL="171450" indent="-171450">
                <a:buFont typeface="Wingdings" panose="05000000000000000000" pitchFamily="2" charset="2"/>
                <a:buChar char="q"/>
              </a:pPr>
              <a:r>
                <a:rPr lang="en-US" altLang="ko-KR" sz="1200" b="1" dirty="0" smtClean="0">
                  <a:solidFill>
                    <a:schemeClr val="tx1"/>
                  </a:solidFill>
                  <a:cs typeface="Arial" pitchFamily="34" charset="0"/>
                </a:rPr>
                <a:t>Wali Shah</a:t>
              </a:r>
              <a:endParaRPr lang="en-US" altLang="ko-KR" sz="1200" b="1" dirty="0">
                <a:solidFill>
                  <a:schemeClr val="tx1"/>
                </a:solidFill>
                <a:cs typeface="Arial" pitchFamily="34" charset="0"/>
              </a:endParaRPr>
            </a:p>
            <a:p>
              <a:pPr algn="ctr"/>
              <a:endParaRPr lang="ko-KR" altLang="en-US" sz="1050" b="1" dirty="0">
                <a:solidFill>
                  <a:schemeClr val="tx1">
                    <a:lumMod val="75000"/>
                    <a:lumOff val="25000"/>
                  </a:schemeClr>
                </a:solidFill>
                <a:cs typeface="Arial" pitchFamily="34" charset="0"/>
              </a:endParaRPr>
            </a:p>
            <a:p>
              <a:pPr algn="ctr"/>
              <a:r>
                <a:rPr lang="en-US" altLang="ko-KR" sz="1050" dirty="0">
                  <a:solidFill>
                    <a:schemeClr val="tx1">
                      <a:lumMod val="75000"/>
                      <a:lumOff val="25000"/>
                    </a:schemeClr>
                  </a:solidFill>
                  <a:cs typeface="Arial" pitchFamily="34" charset="0"/>
                </a:rPr>
                <a:t> </a:t>
              </a:r>
              <a:endParaRPr lang="ko-KR" altLang="en-US" sz="1050" dirty="0">
                <a:solidFill>
                  <a:schemeClr val="tx1">
                    <a:lumMod val="75000"/>
                    <a:lumOff val="25000"/>
                  </a:schemeClr>
                </a:solidFill>
                <a:cs typeface="Arial" pitchFamily="34" charset="0"/>
              </a:endParaRPr>
            </a:p>
          </p:txBody>
        </p:sp>
      </p:grpSp>
      <p:grpSp>
        <p:nvGrpSpPr>
          <p:cNvPr id="31" name="Group 30">
            <a:extLst>
              <a:ext uri="{FF2B5EF4-FFF2-40B4-BE49-F238E27FC236}">
                <a16:creationId xmlns:a16="http://schemas.microsoft.com/office/drawing/2014/main" id="{4E887A02-C10D-4291-AE07-30595DE3FBC9}"/>
              </a:ext>
            </a:extLst>
          </p:cNvPr>
          <p:cNvGrpSpPr/>
          <p:nvPr/>
        </p:nvGrpSpPr>
        <p:grpSpPr>
          <a:xfrm>
            <a:off x="5119084" y="1294889"/>
            <a:ext cx="2975064" cy="891304"/>
            <a:chOff x="1828884" y="2321153"/>
            <a:chExt cx="2075238" cy="1019045"/>
          </a:xfrm>
        </p:grpSpPr>
        <p:sp>
          <p:nvSpPr>
            <p:cNvPr id="32" name="TextBox 31">
              <a:extLst>
                <a:ext uri="{FF2B5EF4-FFF2-40B4-BE49-F238E27FC236}">
                  <a16:creationId xmlns:a16="http://schemas.microsoft.com/office/drawing/2014/main" id="{A927D0C7-8D62-4A4F-9B13-45A8E95AED85}"/>
                </a:ext>
              </a:extLst>
            </p:cNvPr>
            <p:cNvSpPr txBox="1"/>
            <p:nvPr/>
          </p:nvSpPr>
          <p:spPr>
            <a:xfrm>
              <a:off x="1828884" y="2321153"/>
              <a:ext cx="1728190" cy="351888"/>
            </a:xfrm>
            <a:prstGeom prst="rect">
              <a:avLst/>
            </a:prstGeom>
            <a:noFill/>
          </p:spPr>
          <p:txBody>
            <a:bodyPr wrap="square" rtlCol="0" anchor="ctr">
              <a:spAutoFit/>
            </a:bodyPr>
            <a:lstStyle/>
            <a:p>
              <a:pPr algn="ctr"/>
              <a:r>
                <a:rPr lang="en-US" altLang="ko-KR" b="1" dirty="0">
                  <a:solidFill>
                    <a:schemeClr val="accent4"/>
                  </a:solidFill>
                  <a:cs typeface="Arial" pitchFamily="34" charset="0"/>
                </a:rPr>
                <a:t>Implementation</a:t>
              </a:r>
              <a:endParaRPr lang="ko-KR" altLang="en-US" b="1" dirty="0">
                <a:solidFill>
                  <a:schemeClr val="accent4"/>
                </a:solidFill>
                <a:cs typeface="Arial" pitchFamily="34" charset="0"/>
              </a:endParaRPr>
            </a:p>
          </p:txBody>
        </p:sp>
        <p:sp>
          <p:nvSpPr>
            <p:cNvPr id="33" name="TextBox 32">
              <a:extLst>
                <a:ext uri="{FF2B5EF4-FFF2-40B4-BE49-F238E27FC236}">
                  <a16:creationId xmlns:a16="http://schemas.microsoft.com/office/drawing/2014/main" id="{FEE9254A-381E-4791-A352-EBE4B73D4E2F}"/>
                </a:ext>
              </a:extLst>
            </p:cNvPr>
            <p:cNvSpPr txBox="1"/>
            <p:nvPr/>
          </p:nvSpPr>
          <p:spPr>
            <a:xfrm>
              <a:off x="2175930" y="2654019"/>
              <a:ext cx="1728192" cy="686179"/>
            </a:xfrm>
            <a:prstGeom prst="rect">
              <a:avLst/>
            </a:prstGeom>
            <a:noFill/>
          </p:spPr>
          <p:txBody>
            <a:bodyPr wrap="square" rtlCol="0">
              <a:spAutoFit/>
            </a:bodyPr>
            <a:lstStyle/>
            <a:p>
              <a:pPr marL="128588" indent="-128588">
                <a:buFont typeface="Wingdings" panose="05000000000000000000" pitchFamily="2" charset="2"/>
                <a:buChar char="q"/>
              </a:pPr>
              <a:r>
                <a:rPr lang="en-US" altLang="ko-KR" sz="1200" b="1" dirty="0">
                  <a:solidFill>
                    <a:schemeClr val="tx1"/>
                  </a:solidFill>
                  <a:cs typeface="Arial" pitchFamily="34" charset="0"/>
                </a:rPr>
                <a:t>Syed Muhammad </a:t>
              </a:r>
              <a:r>
                <a:rPr lang="en-US" altLang="ko-KR" sz="1200" b="1" dirty="0" smtClean="0">
                  <a:solidFill>
                    <a:schemeClr val="tx1"/>
                  </a:solidFill>
                  <a:cs typeface="Arial" pitchFamily="34" charset="0"/>
                </a:rPr>
                <a:t>Shah</a:t>
              </a:r>
            </a:p>
            <a:p>
              <a:pPr marL="128588" indent="-128588">
                <a:buFont typeface="Wingdings" panose="05000000000000000000" pitchFamily="2" charset="2"/>
                <a:buChar char="q"/>
              </a:pPr>
              <a:r>
                <a:rPr lang="en-US" altLang="ko-KR" sz="1200" b="1" dirty="0">
                  <a:solidFill>
                    <a:schemeClr val="tx1"/>
                  </a:solidFill>
                  <a:cs typeface="Arial" pitchFamily="34" charset="0"/>
                </a:rPr>
                <a:t>Muhammad Sami</a:t>
              </a:r>
            </a:p>
            <a:p>
              <a:pPr algn="ctr"/>
              <a:r>
                <a:rPr lang="en-US" altLang="ko-KR" sz="900" dirty="0" smtClean="0">
                  <a:solidFill>
                    <a:schemeClr val="tx1">
                      <a:lumMod val="75000"/>
                      <a:lumOff val="25000"/>
                    </a:schemeClr>
                  </a:solidFill>
                  <a:cs typeface="Arial" pitchFamily="34" charset="0"/>
                </a:rPr>
                <a:t> </a:t>
              </a:r>
              <a:endParaRPr lang="ko-KR" altLang="en-US" sz="900" dirty="0">
                <a:solidFill>
                  <a:schemeClr val="tx1">
                    <a:lumMod val="75000"/>
                    <a:lumOff val="25000"/>
                  </a:schemeClr>
                </a:solidFill>
                <a:cs typeface="Arial" pitchFamily="34" charset="0"/>
              </a:endParaRPr>
            </a:p>
          </p:txBody>
        </p:sp>
      </p:grpSp>
      <p:grpSp>
        <p:nvGrpSpPr>
          <p:cNvPr id="34" name="Group 33">
            <a:extLst>
              <a:ext uri="{FF2B5EF4-FFF2-40B4-BE49-F238E27FC236}">
                <a16:creationId xmlns:a16="http://schemas.microsoft.com/office/drawing/2014/main" id="{17611065-7BBB-4C5D-9E7E-0EDC94C67E7F}"/>
              </a:ext>
            </a:extLst>
          </p:cNvPr>
          <p:cNvGrpSpPr/>
          <p:nvPr/>
        </p:nvGrpSpPr>
        <p:grpSpPr>
          <a:xfrm>
            <a:off x="6639136" y="2880176"/>
            <a:ext cx="2241510" cy="873027"/>
            <a:chOff x="2014328" y="2290200"/>
            <a:chExt cx="1731942" cy="1164038"/>
          </a:xfrm>
        </p:grpSpPr>
        <p:sp>
          <p:nvSpPr>
            <p:cNvPr id="35" name="TextBox 34">
              <a:extLst>
                <a:ext uri="{FF2B5EF4-FFF2-40B4-BE49-F238E27FC236}">
                  <a16:creationId xmlns:a16="http://schemas.microsoft.com/office/drawing/2014/main" id="{296DD09E-33D2-4B4F-A405-32BB21D54271}"/>
                </a:ext>
              </a:extLst>
            </p:cNvPr>
            <p:cNvSpPr txBox="1"/>
            <p:nvPr/>
          </p:nvSpPr>
          <p:spPr>
            <a:xfrm>
              <a:off x="2014328" y="2290200"/>
              <a:ext cx="1728188" cy="410370"/>
            </a:xfrm>
            <a:prstGeom prst="rect">
              <a:avLst/>
            </a:prstGeom>
            <a:noFill/>
          </p:spPr>
          <p:txBody>
            <a:bodyPr wrap="square" rtlCol="0" anchor="ctr">
              <a:spAutoFit/>
            </a:bodyPr>
            <a:lstStyle/>
            <a:p>
              <a:pPr algn="ctr"/>
              <a:r>
                <a:rPr lang="en-US" altLang="ko-KR" b="1" dirty="0">
                  <a:solidFill>
                    <a:schemeClr val="accent4"/>
                  </a:solidFill>
                  <a:cs typeface="Arial" pitchFamily="34" charset="0"/>
                </a:rPr>
                <a:t>Documentation</a:t>
              </a:r>
              <a:endParaRPr lang="ko-KR" altLang="en-US" b="1" dirty="0">
                <a:solidFill>
                  <a:schemeClr val="accent4"/>
                </a:solidFill>
                <a:cs typeface="Arial" pitchFamily="34" charset="0"/>
              </a:endParaRPr>
            </a:p>
          </p:txBody>
        </p:sp>
        <p:sp>
          <p:nvSpPr>
            <p:cNvPr id="36" name="TextBox 35">
              <a:extLst>
                <a:ext uri="{FF2B5EF4-FFF2-40B4-BE49-F238E27FC236}">
                  <a16:creationId xmlns:a16="http://schemas.microsoft.com/office/drawing/2014/main" id="{688A1A15-4124-4263-B420-FDE997272629}"/>
                </a:ext>
              </a:extLst>
            </p:cNvPr>
            <p:cNvSpPr txBox="1"/>
            <p:nvPr/>
          </p:nvSpPr>
          <p:spPr>
            <a:xfrm>
              <a:off x="2152719" y="2654018"/>
              <a:ext cx="1593551" cy="800220"/>
            </a:xfrm>
            <a:prstGeom prst="rect">
              <a:avLst/>
            </a:prstGeom>
            <a:noFill/>
          </p:spPr>
          <p:txBody>
            <a:bodyPr wrap="square" rtlCol="0">
              <a:spAutoFit/>
            </a:bodyPr>
            <a:lstStyle/>
            <a:p>
              <a:pPr marL="171450" indent="-171450">
                <a:buFont typeface="Wingdings" panose="05000000000000000000" pitchFamily="2" charset="2"/>
                <a:buChar char="q"/>
              </a:pPr>
              <a:r>
                <a:rPr lang="en-US" altLang="ko-KR" sz="1200" b="1" dirty="0">
                  <a:solidFill>
                    <a:schemeClr val="tx1"/>
                  </a:solidFill>
                  <a:cs typeface="Arial" pitchFamily="34" charset="0"/>
                </a:rPr>
                <a:t>Wali Shah </a:t>
              </a:r>
            </a:p>
            <a:p>
              <a:pPr marL="171450" indent="-171450">
                <a:buFont typeface="Wingdings" panose="05000000000000000000" pitchFamily="2" charset="2"/>
                <a:buChar char="q"/>
              </a:pPr>
              <a:r>
                <a:rPr lang="en-US" altLang="ko-KR" sz="1200" b="1" dirty="0" smtClean="0">
                  <a:solidFill>
                    <a:schemeClr val="tx1"/>
                  </a:solidFill>
                  <a:cs typeface="Arial" pitchFamily="34" charset="0"/>
                </a:rPr>
                <a:t>Muhammad Sami</a:t>
              </a:r>
              <a:endParaRPr lang="ko-KR" altLang="en-US" sz="900" b="1" dirty="0">
                <a:solidFill>
                  <a:schemeClr val="tx1">
                    <a:lumMod val="75000"/>
                    <a:lumOff val="25000"/>
                  </a:schemeClr>
                </a:solidFill>
                <a:cs typeface="Arial" pitchFamily="34" charset="0"/>
              </a:endParaRPr>
            </a:p>
            <a:p>
              <a:r>
                <a:rPr lang="en-US" altLang="ko-KR" sz="900" dirty="0">
                  <a:solidFill>
                    <a:schemeClr val="tx1">
                      <a:lumMod val="75000"/>
                      <a:lumOff val="25000"/>
                    </a:schemeClr>
                  </a:solidFill>
                  <a:cs typeface="Arial" pitchFamily="34" charset="0"/>
                </a:rPr>
                <a:t> </a:t>
              </a:r>
              <a:endParaRPr lang="ko-KR" altLang="en-US" sz="9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621200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34"/>
          <p:cNvSpPr/>
          <p:nvPr/>
        </p:nvSpPr>
        <p:spPr>
          <a:xfrm>
            <a:off x="4556200" y="1380913"/>
            <a:ext cx="3532500" cy="224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Saira SemiCondensed Light"/>
                <a:ea typeface="Saira SemiCondensed Light"/>
                <a:cs typeface="Saira SemiCondensed Light"/>
                <a:sym typeface="Saira SemiCondensed Light"/>
              </a:rPr>
              <a:t>Place your screenshot here</a:t>
            </a:r>
            <a:endParaRPr sz="1000">
              <a:solidFill>
                <a:schemeClr val="dk2"/>
              </a:solidFill>
              <a:latin typeface="Saira SemiCondensed Light"/>
              <a:ea typeface="Saira SemiCondensed Light"/>
              <a:cs typeface="Saira SemiCondensed Light"/>
              <a:sym typeface="Saira SemiCondensed Light"/>
            </a:endParaRPr>
          </a:p>
        </p:txBody>
      </p:sp>
      <p:sp>
        <p:nvSpPr>
          <p:cNvPr id="629" name="Google Shape;629;p3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630" name="Google Shape;630;p34"/>
          <p:cNvGrpSpPr/>
          <p:nvPr/>
        </p:nvGrpSpPr>
        <p:grpSpPr>
          <a:xfrm>
            <a:off x="3540145" y="1223482"/>
            <a:ext cx="5413032" cy="2661224"/>
            <a:chOff x="1177450" y="241631"/>
            <a:chExt cx="6173152" cy="3616776"/>
          </a:xfrm>
        </p:grpSpPr>
        <p:sp>
          <p:nvSpPr>
            <p:cNvPr id="631" name="Google Shape;631;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a:effectLst>
              <a:outerShdw blurRad="142875" dist="95250" dir="5400000" algn="bl" rotWithShape="0">
                <a:schemeClr val="lt1">
                  <a:alpha val="64999"/>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1D0216">
                <a:alpha val="418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5" name="Google Shape;635;p34"/>
          <p:cNvSpPr txBox="1">
            <a:spLocks noGrp="1"/>
          </p:cNvSpPr>
          <p:nvPr>
            <p:ph type="body" idx="4294967295"/>
          </p:nvPr>
        </p:nvSpPr>
        <p:spPr>
          <a:xfrm>
            <a:off x="1029554" y="475938"/>
            <a:ext cx="3106496" cy="3575400"/>
          </a:xfrm>
          <a:prstGeom prst="rect">
            <a:avLst/>
          </a:prstGeom>
        </p:spPr>
        <p:txBody>
          <a:bodyPr spcFirstLastPara="1" wrap="square" lIns="0" tIns="0" rIns="0" bIns="0" anchor="ctr" anchorCtr="0">
            <a:noAutofit/>
          </a:bodyPr>
          <a:lstStyle/>
          <a:p>
            <a:pPr marL="0" indent="0">
              <a:buNone/>
            </a:pPr>
            <a:r>
              <a:rPr lang="en-US" sz="4800" dirty="0" smtClean="0">
                <a:solidFill>
                  <a:schemeClr val="tx1"/>
                </a:solidFill>
                <a:latin typeface="Bebas Neue"/>
                <a:ea typeface="Bebas Neue"/>
                <a:cs typeface="Bebas Neue"/>
              </a:rPr>
              <a:t>TOOL</a:t>
            </a:r>
            <a:r>
              <a:rPr lang="en-US" sz="4800" b="1" dirty="0" smtClean="0"/>
              <a:t> </a:t>
            </a:r>
            <a:r>
              <a:rPr lang="en-US" sz="4800" dirty="0">
                <a:solidFill>
                  <a:schemeClr val="accent1"/>
                </a:solidFill>
                <a:latin typeface="Bebas Neue"/>
                <a:ea typeface="Bebas Neue"/>
                <a:cs typeface="Bebas Neue"/>
              </a:rPr>
              <a:t>USED </a:t>
            </a:r>
            <a:endParaRPr lang="en-US" sz="4800" dirty="0" smtClean="0">
              <a:solidFill>
                <a:schemeClr val="accent1"/>
              </a:solidFill>
              <a:latin typeface="Bebas Neue"/>
              <a:ea typeface="Bebas Neue"/>
              <a:cs typeface="Bebas Neue"/>
            </a:endParaRPr>
          </a:p>
          <a:p>
            <a:pPr marL="285750" indent="-285750"/>
            <a:r>
              <a:rPr lang="en-US" dirty="0" smtClean="0">
                <a:solidFill>
                  <a:schemeClr val="tx1"/>
                </a:solidFill>
                <a:latin typeface="+mj-lt"/>
                <a:ea typeface="Bebas Neue"/>
                <a:cs typeface="Bebas Neue"/>
                <a:sym typeface="Bebas Neue"/>
              </a:rPr>
              <a:t>ASP.NET</a:t>
            </a:r>
          </a:p>
          <a:p>
            <a:pPr marL="285750" indent="-285750"/>
            <a:r>
              <a:rPr lang="en-US" dirty="0" smtClean="0">
                <a:solidFill>
                  <a:schemeClr val="tx1"/>
                </a:solidFill>
                <a:latin typeface="+mj-lt"/>
                <a:ea typeface="Bebas Neue"/>
                <a:cs typeface="Bebas Neue"/>
                <a:sym typeface="Bebas Neue"/>
              </a:rPr>
              <a:t>SQL</a:t>
            </a:r>
          </a:p>
          <a:p>
            <a:pPr marL="0" indent="0">
              <a:buNone/>
            </a:pPr>
            <a:r>
              <a:rPr lang="en-US" sz="4800" dirty="0">
                <a:solidFill>
                  <a:schemeClr val="tx1"/>
                </a:solidFill>
                <a:latin typeface="Bebas Neue"/>
                <a:ea typeface="Bebas Neue"/>
                <a:cs typeface="Bebas Neue"/>
                <a:sym typeface="Bebas Neue"/>
              </a:rPr>
              <a:t> FRAME </a:t>
            </a:r>
            <a:r>
              <a:rPr lang="en-US" sz="4800" dirty="0">
                <a:solidFill>
                  <a:schemeClr val="accent1"/>
                </a:solidFill>
                <a:latin typeface="Bebas Neue"/>
                <a:ea typeface="Bebas Neue"/>
                <a:cs typeface="Bebas Neue"/>
                <a:sym typeface="Bebas Neue"/>
              </a:rPr>
              <a:t>WORK</a:t>
            </a:r>
          </a:p>
          <a:p>
            <a:pPr marL="342900" indent="-342900"/>
            <a:r>
              <a:rPr lang="en-US" dirty="0" smtClean="0">
                <a:solidFill>
                  <a:schemeClr val="tx1"/>
                </a:solidFill>
                <a:latin typeface="+mj-lt"/>
                <a:ea typeface="Bebas Neue"/>
                <a:cs typeface="Bebas Neue"/>
                <a:sym typeface="Bebas Neue"/>
              </a:rPr>
              <a:t>MVC</a:t>
            </a:r>
            <a:endParaRPr dirty="0">
              <a:solidFill>
                <a:schemeClr val="tx1"/>
              </a:solidFill>
              <a:latin typeface="+mj-lt"/>
              <a:ea typeface="Bebas Neue"/>
              <a:cs typeface="Bebas Neue"/>
              <a:sym typeface="Bebas Neue"/>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6051" y="1380914"/>
            <a:ext cx="4202880" cy="224939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16"/>
          <p:cNvSpPr txBox="1">
            <a:spLocks noGrp="1"/>
          </p:cNvSpPr>
          <p:nvPr>
            <p:ph type="ctrTitle"/>
          </p:nvPr>
        </p:nvSpPr>
        <p:spPr>
          <a:xfrm>
            <a:off x="1155546" y="573370"/>
            <a:ext cx="6475200" cy="798900"/>
          </a:xfrm>
          <a:prstGeom prst="rect">
            <a:avLst/>
          </a:prstGeom>
        </p:spPr>
        <p:txBody>
          <a:bodyPr spcFirstLastPara="1" wrap="square" lIns="0" tIns="0" rIns="0" bIns="0" anchor="b" anchorCtr="0">
            <a:noAutofit/>
          </a:bodyPr>
          <a:lstStyle/>
          <a:p>
            <a:pPr lvl="0"/>
            <a:r>
              <a:rPr lang="en-US" b="1" dirty="0"/>
              <a:t>EXPER</a:t>
            </a:r>
            <a:r>
              <a:rPr lang="en-US" b="1" dirty="0">
                <a:sym typeface="Saira SemiCondensed Light"/>
              </a:rPr>
              <a:t>IENCE</a:t>
            </a:r>
            <a:endParaRPr b="1" dirty="0">
              <a:sym typeface="Saira SemiCondensed Light"/>
            </a:endParaRPr>
          </a:p>
        </p:txBody>
      </p:sp>
      <p:sp>
        <p:nvSpPr>
          <p:cNvPr id="396" name="Google Shape;396;p16"/>
          <p:cNvSpPr txBox="1">
            <a:spLocks noGrp="1"/>
          </p:cNvSpPr>
          <p:nvPr>
            <p:ph type="subTitle" idx="1"/>
          </p:nvPr>
        </p:nvSpPr>
        <p:spPr>
          <a:xfrm>
            <a:off x="678465" y="1590930"/>
            <a:ext cx="8028212" cy="3020825"/>
          </a:xfrm>
          <a:prstGeom prst="rect">
            <a:avLst/>
          </a:prstGeom>
        </p:spPr>
        <p:txBody>
          <a:bodyPr spcFirstLastPara="1" wrap="square" lIns="0" tIns="0" rIns="0" bIns="0" anchor="t" anchorCtr="0">
            <a:noAutofit/>
          </a:bodyPr>
          <a:lstStyle/>
          <a:p>
            <a:r>
              <a:rPr lang="en-US" altLang="ko-KR" sz="1800" dirty="0" smtClean="0">
                <a:solidFill>
                  <a:schemeClr val="tx1">
                    <a:lumMod val="85000"/>
                    <a:lumOff val="15000"/>
                  </a:schemeClr>
                </a:solidFill>
                <a:latin typeface="Adobe Caslon Pro Bold" panose="0205070206050A020403" pitchFamily="18" charset="0"/>
                <a:cs typeface="Arial" pitchFamily="34" charset="0"/>
              </a:rPr>
              <a:t>This </a:t>
            </a:r>
            <a:r>
              <a:rPr lang="en-US" altLang="ko-KR" sz="1800" dirty="0">
                <a:solidFill>
                  <a:schemeClr val="tx1">
                    <a:lumMod val="85000"/>
                    <a:lumOff val="15000"/>
                  </a:schemeClr>
                </a:solidFill>
                <a:latin typeface="Adobe Caslon Pro Bold" panose="0205070206050A020403" pitchFamily="18" charset="0"/>
                <a:cs typeface="Arial" pitchFamily="34" charset="0"/>
              </a:rPr>
              <a:t>is a good opportunity to attend e-project to polish</a:t>
            </a:r>
          </a:p>
          <a:p>
            <a:r>
              <a:rPr lang="en-US" altLang="ko-KR" sz="1800" dirty="0">
                <a:solidFill>
                  <a:schemeClr val="tx1">
                    <a:lumMod val="85000"/>
                    <a:lumOff val="15000"/>
                  </a:schemeClr>
                </a:solidFill>
                <a:latin typeface="Adobe Caslon Pro Bold" panose="0205070206050A020403" pitchFamily="18" charset="0"/>
                <a:cs typeface="Arial" pitchFamily="34" charset="0"/>
              </a:rPr>
              <a:t>our skills. And ready to step-in in the professional life</a:t>
            </a:r>
          </a:p>
          <a:p>
            <a:r>
              <a:rPr lang="en-US" altLang="ko-KR" sz="1800" dirty="0">
                <a:solidFill>
                  <a:schemeClr val="tx1">
                    <a:lumMod val="85000"/>
                    <a:lumOff val="15000"/>
                  </a:schemeClr>
                </a:solidFill>
                <a:latin typeface="Adobe Caslon Pro Bold" panose="0205070206050A020403" pitchFamily="18" charset="0"/>
                <a:cs typeface="Arial" pitchFamily="34" charset="0"/>
              </a:rPr>
              <a:t>and face actual difficulties this is the best way to</a:t>
            </a:r>
          </a:p>
          <a:p>
            <a:r>
              <a:rPr lang="en-US" altLang="ko-KR" sz="1800" dirty="0">
                <a:solidFill>
                  <a:schemeClr val="tx1">
                    <a:lumMod val="85000"/>
                    <a:lumOff val="15000"/>
                  </a:schemeClr>
                </a:solidFill>
                <a:latin typeface="Adobe Caslon Pro Bold" panose="0205070206050A020403" pitchFamily="18" charset="0"/>
                <a:cs typeface="Arial" pitchFamily="34" charset="0"/>
              </a:rPr>
              <a:t>experience.</a:t>
            </a:r>
          </a:p>
          <a:p>
            <a:endParaRPr lang="en-US" altLang="ko-KR" sz="1800" dirty="0">
              <a:solidFill>
                <a:schemeClr val="tx1">
                  <a:lumMod val="85000"/>
                  <a:lumOff val="15000"/>
                </a:schemeClr>
              </a:solidFill>
              <a:latin typeface="Adobe Caslon Pro Bold" panose="0205070206050A020403" pitchFamily="18" charset="0"/>
              <a:cs typeface="Arial" pitchFamily="34" charset="0"/>
            </a:endParaRPr>
          </a:p>
          <a:p>
            <a:r>
              <a:rPr lang="en-US" altLang="ko-KR" sz="1800" dirty="0">
                <a:solidFill>
                  <a:schemeClr val="tx1">
                    <a:lumMod val="85000"/>
                    <a:lumOff val="15000"/>
                  </a:schemeClr>
                </a:solidFill>
                <a:latin typeface="Adobe Caslon Pro Bold" panose="0205070206050A020403" pitchFamily="18" charset="0"/>
                <a:cs typeface="Arial" pitchFamily="34" charset="0"/>
              </a:rPr>
              <a:t>We would like to express our special thanks of gratitude</a:t>
            </a:r>
          </a:p>
          <a:p>
            <a:r>
              <a:rPr lang="en-US" altLang="ko-KR" sz="1800" dirty="0">
                <a:solidFill>
                  <a:schemeClr val="tx1">
                    <a:lumMod val="85000"/>
                    <a:lumOff val="15000"/>
                  </a:schemeClr>
                </a:solidFill>
                <a:latin typeface="Adobe Caslon Pro Bold" panose="0205070206050A020403" pitchFamily="18" charset="0"/>
                <a:cs typeface="Arial" pitchFamily="34" charset="0"/>
              </a:rPr>
              <a:t>To e-project team and </a:t>
            </a:r>
            <a:r>
              <a:rPr lang="en-US" altLang="ko-KR" sz="1800" dirty="0" err="1">
                <a:solidFill>
                  <a:schemeClr val="tx1">
                    <a:lumMod val="85000"/>
                    <a:lumOff val="15000"/>
                  </a:schemeClr>
                </a:solidFill>
                <a:latin typeface="Adobe Caslon Pro Bold" panose="0205070206050A020403" pitchFamily="18" charset="0"/>
                <a:cs typeface="Arial" pitchFamily="34" charset="0"/>
              </a:rPr>
              <a:t>Aptech</a:t>
            </a:r>
            <a:r>
              <a:rPr lang="en-US" altLang="ko-KR" sz="1800" dirty="0">
                <a:solidFill>
                  <a:schemeClr val="tx1">
                    <a:lumMod val="85000"/>
                    <a:lumOff val="15000"/>
                  </a:schemeClr>
                </a:solidFill>
                <a:latin typeface="Adobe Caslon Pro Bold" panose="0205070206050A020403" pitchFamily="18" charset="0"/>
                <a:cs typeface="Arial" pitchFamily="34" charset="0"/>
              </a:rPr>
              <a:t> to give us an opportunity to</a:t>
            </a:r>
          </a:p>
          <a:p>
            <a:r>
              <a:rPr lang="en-US" altLang="ko-KR" sz="1800" dirty="0">
                <a:solidFill>
                  <a:schemeClr val="tx1">
                    <a:lumMod val="85000"/>
                    <a:lumOff val="15000"/>
                  </a:schemeClr>
                </a:solidFill>
                <a:latin typeface="Adobe Caslon Pro Bold" panose="0205070206050A020403" pitchFamily="18" charset="0"/>
                <a:cs typeface="Arial" pitchFamily="34" charset="0"/>
              </a:rPr>
              <a:t>improve our skills. We would like to extend our gratitude</a:t>
            </a:r>
          </a:p>
          <a:p>
            <a:r>
              <a:rPr lang="en-US" altLang="ko-KR" sz="1800" dirty="0">
                <a:solidFill>
                  <a:schemeClr val="tx1">
                    <a:lumMod val="85000"/>
                    <a:lumOff val="15000"/>
                  </a:schemeClr>
                </a:solidFill>
                <a:latin typeface="Adobe Caslon Pro Bold" panose="0205070206050A020403" pitchFamily="18" charset="0"/>
                <a:cs typeface="Arial" pitchFamily="34" charset="0"/>
              </a:rPr>
              <a:t>to Miss </a:t>
            </a:r>
            <a:r>
              <a:rPr lang="en-US" altLang="ko-KR" sz="1800" dirty="0" err="1">
                <a:solidFill>
                  <a:schemeClr val="tx1">
                    <a:lumMod val="85000"/>
                    <a:lumOff val="15000"/>
                  </a:schemeClr>
                </a:solidFill>
                <a:latin typeface="Adobe Caslon Pro Bold" panose="0205070206050A020403" pitchFamily="18" charset="0"/>
                <a:cs typeface="Arial" pitchFamily="34" charset="0"/>
              </a:rPr>
              <a:t>Samreen</a:t>
            </a:r>
            <a:r>
              <a:rPr lang="en-US" altLang="ko-KR" sz="1800" dirty="0">
                <a:solidFill>
                  <a:schemeClr val="tx1">
                    <a:lumMod val="85000"/>
                    <a:lumOff val="15000"/>
                  </a:schemeClr>
                </a:solidFill>
                <a:latin typeface="Adobe Caslon Pro Bold" panose="0205070206050A020403" pitchFamily="18" charset="0"/>
                <a:cs typeface="Arial" pitchFamily="34" charset="0"/>
              </a:rPr>
              <a:t> </a:t>
            </a:r>
            <a:r>
              <a:rPr lang="en-US" altLang="ko-KR" sz="1800" dirty="0" err="1">
                <a:solidFill>
                  <a:schemeClr val="tx1">
                    <a:lumMod val="85000"/>
                    <a:lumOff val="15000"/>
                  </a:schemeClr>
                </a:solidFill>
                <a:latin typeface="Adobe Caslon Pro Bold" panose="0205070206050A020403" pitchFamily="18" charset="0"/>
                <a:cs typeface="Arial" pitchFamily="34" charset="0"/>
              </a:rPr>
              <a:t>Rafiq</a:t>
            </a:r>
            <a:r>
              <a:rPr lang="en-US" altLang="ko-KR" sz="1800" dirty="0">
                <a:solidFill>
                  <a:schemeClr val="tx1">
                    <a:lumMod val="85000"/>
                    <a:lumOff val="15000"/>
                  </a:schemeClr>
                </a:solidFill>
                <a:latin typeface="Adobe Caslon Pro Bold" panose="0205070206050A020403" pitchFamily="18" charset="0"/>
                <a:cs typeface="Arial" pitchFamily="34" charset="0"/>
              </a:rPr>
              <a:t> who clear our</a:t>
            </a:r>
          </a:p>
          <a:p>
            <a:r>
              <a:rPr lang="en-US" altLang="ko-KR" sz="1800" dirty="0">
                <a:solidFill>
                  <a:schemeClr val="tx1">
                    <a:lumMod val="85000"/>
                    <a:lumOff val="15000"/>
                  </a:schemeClr>
                </a:solidFill>
                <a:latin typeface="Adobe Caslon Pro Bold" panose="0205070206050A020403" pitchFamily="18" charset="0"/>
                <a:cs typeface="Arial" pitchFamily="34" charset="0"/>
              </a:rPr>
              <a:t>difficulties and helps us to complete our project on</a:t>
            </a:r>
          </a:p>
          <a:p>
            <a:r>
              <a:rPr lang="en-US" altLang="ko-KR" sz="1800" dirty="0">
                <a:solidFill>
                  <a:schemeClr val="tx1">
                    <a:lumMod val="85000"/>
                    <a:lumOff val="15000"/>
                  </a:schemeClr>
                </a:solidFill>
                <a:latin typeface="Adobe Caslon Pro Bold" panose="0205070206050A020403" pitchFamily="18" charset="0"/>
                <a:cs typeface="Arial" pitchFamily="34" charset="0"/>
              </a:rPr>
              <a:t>time. ALHUMDULILLAH!</a:t>
            </a:r>
            <a:endParaRPr lang="ko-KR" altLang="en-US" sz="1800" dirty="0">
              <a:solidFill>
                <a:schemeClr val="tx1">
                  <a:lumMod val="85000"/>
                  <a:lumOff val="15000"/>
                </a:schemeClr>
              </a:solidFill>
              <a:latin typeface="Adobe Caslon Pro Bold" panose="0205070206050A020403" pitchFamily="18" charset="0"/>
              <a:cs typeface="Arial" pitchFamily="34" charset="0"/>
            </a:endParaRPr>
          </a:p>
          <a:p>
            <a:pPr marL="0" lvl="0" indent="0" algn="l" rtl="0">
              <a:spcBef>
                <a:spcPts val="0"/>
              </a:spcBef>
              <a:spcAft>
                <a:spcPts val="600"/>
              </a:spcAft>
              <a:buNone/>
            </a:pP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3" name="Google Shape;395;p16"/>
          <p:cNvSpPr txBox="1">
            <a:spLocks/>
          </p:cNvSpPr>
          <p:nvPr/>
        </p:nvSpPr>
        <p:spPr>
          <a:xfrm>
            <a:off x="1063653" y="498942"/>
            <a:ext cx="7488724" cy="7989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000" b="1" dirty="0">
                <a:solidFill>
                  <a:schemeClr val="dk1"/>
                </a:solidFill>
                <a:latin typeface="Bebas Neue"/>
                <a:ea typeface="Bebas Neue"/>
                <a:cs typeface="Bebas Neue"/>
                <a:sym typeface="Saira SemiCondensed Light"/>
              </a:rPr>
              <a:t>entity relationship diagram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935" y="1212111"/>
            <a:ext cx="8378455" cy="3622141"/>
          </a:xfrm>
          <a:prstGeom prst="rect">
            <a:avLst/>
          </a:prstGeom>
        </p:spPr>
      </p:pic>
    </p:spTree>
    <p:extLst>
      <p:ext uri="{BB962C8B-B14F-4D97-AF65-F5344CB8AC3E}">
        <p14:creationId xmlns:p14="http://schemas.microsoft.com/office/powerpoint/2010/main" val="2298850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3" name="Google Shape;395;p16"/>
          <p:cNvSpPr txBox="1">
            <a:spLocks/>
          </p:cNvSpPr>
          <p:nvPr/>
        </p:nvSpPr>
        <p:spPr>
          <a:xfrm>
            <a:off x="2701067" y="498941"/>
            <a:ext cx="7488724" cy="7989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000" b="1" dirty="0">
                <a:solidFill>
                  <a:schemeClr val="dk1"/>
                </a:solidFill>
                <a:latin typeface="Bebas Neue"/>
                <a:ea typeface="Bebas Neue"/>
                <a:cs typeface="Bebas Neue"/>
                <a:sym typeface="Saira SemiCondensed Light"/>
              </a:rPr>
              <a:t>use case diagram</a:t>
            </a:r>
            <a:endParaRPr lang="en-US" sz="6000" b="1" dirty="0">
              <a:solidFill>
                <a:schemeClr val="dk1"/>
              </a:solidFill>
              <a:latin typeface="Bebas Neue"/>
              <a:ea typeface="Bebas Neue"/>
              <a:cs typeface="Bebas Neue"/>
              <a:sym typeface="Saira SemiCondensed Light"/>
            </a:endParaRPr>
          </a:p>
        </p:txBody>
      </p:sp>
      <p:pic>
        <p:nvPicPr>
          <p:cNvPr id="4" name="Picture 3"/>
          <p:cNvPicPr>
            <a:picLocks noChangeAspect="1"/>
          </p:cNvPicPr>
          <p:nvPr/>
        </p:nvPicPr>
        <p:blipFill rotWithShape="1">
          <a:blip r:embed="rId3"/>
          <a:srcRect l="20250" t="20472" r="22002" b="9470"/>
          <a:stretch/>
        </p:blipFill>
        <p:spPr>
          <a:xfrm>
            <a:off x="244550" y="1297842"/>
            <a:ext cx="4210492" cy="2944549"/>
          </a:xfrm>
          <a:prstGeom prst="rect">
            <a:avLst/>
          </a:prstGeom>
        </p:spPr>
      </p:pic>
      <p:pic>
        <p:nvPicPr>
          <p:cNvPr id="5" name="Picture 4"/>
          <p:cNvPicPr>
            <a:picLocks noChangeAspect="1"/>
          </p:cNvPicPr>
          <p:nvPr/>
        </p:nvPicPr>
        <p:blipFill rotWithShape="1">
          <a:blip r:embed="rId4"/>
          <a:srcRect l="23571" t="20984" r="24480" b="7304"/>
          <a:stretch/>
        </p:blipFill>
        <p:spPr>
          <a:xfrm>
            <a:off x="4784651" y="1297841"/>
            <a:ext cx="3976577" cy="2944549"/>
          </a:xfrm>
          <a:prstGeom prst="rect">
            <a:avLst/>
          </a:prstGeom>
        </p:spPr>
      </p:pic>
    </p:spTree>
    <p:extLst>
      <p:ext uri="{BB962C8B-B14F-4D97-AF65-F5344CB8AC3E}">
        <p14:creationId xmlns:p14="http://schemas.microsoft.com/office/powerpoint/2010/main" val="1963681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Dardanius template">
  <a:themeElements>
    <a:clrScheme name="Custom 347">
      <a:dk1>
        <a:srgbClr val="FFFFFF"/>
      </a:dk1>
      <a:lt1>
        <a:srgbClr val="1D0216"/>
      </a:lt1>
      <a:dk2>
        <a:srgbClr val="A58CA2"/>
      </a:dk2>
      <a:lt2>
        <a:srgbClr val="5C2C4F"/>
      </a:lt2>
      <a:accent1>
        <a:srgbClr val="B64B7F"/>
      </a:accent1>
      <a:accent2>
        <a:srgbClr val="881882"/>
      </a:accent2>
      <a:accent3>
        <a:srgbClr val="705FA0"/>
      </a:accent3>
      <a:accent4>
        <a:srgbClr val="E6AE39"/>
      </a:accent4>
      <a:accent5>
        <a:srgbClr val="591341"/>
      </a:accent5>
      <a:accent6>
        <a:srgbClr val="1D0216"/>
      </a:accent6>
      <a:hlink>
        <a:srgbClr val="F8BEF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354</Words>
  <Application>Microsoft Office PowerPoint</Application>
  <PresentationFormat>On-screen Show (16:9)</PresentationFormat>
  <Paragraphs>72</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Bebas Neue</vt:lpstr>
      <vt:lpstr>Saira SemiCondensed Light</vt:lpstr>
      <vt:lpstr>Bauhaus 93</vt:lpstr>
      <vt:lpstr>Calibri</vt:lpstr>
      <vt:lpstr>맑은 고딕</vt:lpstr>
      <vt:lpstr>Wingdings</vt:lpstr>
      <vt:lpstr>Adobe Caslon Pro Bold</vt:lpstr>
      <vt:lpstr>Arial</vt:lpstr>
      <vt:lpstr>Saira Semi Condensed</vt:lpstr>
      <vt:lpstr>Dardanius template</vt:lpstr>
      <vt:lpstr>         Digital Photo              Printing</vt:lpstr>
      <vt:lpstr>Agenda</vt:lpstr>
      <vt:lpstr>Team introduction</vt:lpstr>
      <vt:lpstr>PowerPoint Presentation</vt:lpstr>
      <vt:lpstr>work DIVISION</vt:lpstr>
      <vt:lpstr>PowerPoint Presentation</vt:lpstr>
      <vt:lpstr>EXPERIENCE</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Digital Photo                printing</dc:title>
  <cp:lastModifiedBy>syed moon</cp:lastModifiedBy>
  <cp:revision>25</cp:revision>
  <dcterms:modified xsi:type="dcterms:W3CDTF">2021-01-06T08:44:02Z</dcterms:modified>
</cp:coreProperties>
</file>