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57" r:id="rId4"/>
    <p:sldId id="267" r:id="rId5"/>
    <p:sldId id="268" r:id="rId6"/>
    <p:sldId id="265" r:id="rId7"/>
    <p:sldId id="270" r:id="rId8"/>
    <p:sldId id="259" r:id="rId9"/>
    <p:sldId id="260" r:id="rId10"/>
    <p:sldId id="261" r:id="rId11"/>
    <p:sldId id="263" r:id="rId12"/>
    <p:sldId id="262" r:id="rId13"/>
    <p:sldId id="264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A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41FBE-DB87-4050-8580-15F4045471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0D120C-001D-4FF1-A6D3-97F3CD4C7281}">
      <dgm:prSet/>
      <dgm:spPr/>
      <dgm:t>
        <a:bodyPr/>
        <a:lstStyle/>
        <a:p>
          <a:r>
            <a:rPr lang="en-US"/>
            <a:t>Objective</a:t>
          </a:r>
          <a:endParaRPr lang="en-IN"/>
        </a:p>
      </dgm:t>
    </dgm:pt>
    <dgm:pt modelId="{7D88F862-4C58-48F4-8874-DA78F2F3BD2E}" type="parTrans" cxnId="{95ED9EDE-B8F9-4D8D-A3F0-94D1A7B69338}">
      <dgm:prSet/>
      <dgm:spPr/>
      <dgm:t>
        <a:bodyPr/>
        <a:lstStyle/>
        <a:p>
          <a:endParaRPr lang="en-IN"/>
        </a:p>
      </dgm:t>
    </dgm:pt>
    <dgm:pt modelId="{2AF1B970-6DD4-4CD2-BDA2-01A9A7703CCC}" type="sibTrans" cxnId="{95ED9EDE-B8F9-4D8D-A3F0-94D1A7B69338}">
      <dgm:prSet/>
      <dgm:spPr/>
      <dgm:t>
        <a:bodyPr/>
        <a:lstStyle/>
        <a:p>
          <a:endParaRPr lang="en-IN"/>
        </a:p>
      </dgm:t>
    </dgm:pt>
    <dgm:pt modelId="{78B92829-C216-42CB-9006-D60906F68A68}">
      <dgm:prSet/>
      <dgm:spPr/>
      <dgm:t>
        <a:bodyPr/>
        <a:lstStyle/>
        <a:p>
          <a:r>
            <a:rPr lang="en-US"/>
            <a:t>Introduction</a:t>
          </a:r>
          <a:endParaRPr lang="en-IN"/>
        </a:p>
      </dgm:t>
    </dgm:pt>
    <dgm:pt modelId="{5E34ABF9-CDC4-442C-A628-518FF5B15271}" type="parTrans" cxnId="{2AF44E9A-081E-4F9A-A142-23770D3977B1}">
      <dgm:prSet/>
      <dgm:spPr/>
      <dgm:t>
        <a:bodyPr/>
        <a:lstStyle/>
        <a:p>
          <a:endParaRPr lang="en-IN"/>
        </a:p>
      </dgm:t>
    </dgm:pt>
    <dgm:pt modelId="{77EADE07-9222-4DBA-94C5-1D7C8E435CFD}" type="sibTrans" cxnId="{2AF44E9A-081E-4F9A-A142-23770D3977B1}">
      <dgm:prSet/>
      <dgm:spPr/>
      <dgm:t>
        <a:bodyPr/>
        <a:lstStyle/>
        <a:p>
          <a:endParaRPr lang="en-IN"/>
        </a:p>
      </dgm:t>
    </dgm:pt>
    <dgm:pt modelId="{C0F0C6D1-E5C7-48AB-A608-B4EC81255112}">
      <dgm:prSet/>
      <dgm:spPr/>
      <dgm:t>
        <a:bodyPr/>
        <a:lstStyle/>
        <a:p>
          <a:r>
            <a:rPr lang="en-US"/>
            <a:t>EDA</a:t>
          </a:r>
          <a:endParaRPr lang="en-IN"/>
        </a:p>
      </dgm:t>
    </dgm:pt>
    <dgm:pt modelId="{826B2408-0CB8-4A5D-8F3B-C620BC51B1F1}" type="parTrans" cxnId="{DBC7F84E-9268-48D2-A0C6-68CE0F86AB10}">
      <dgm:prSet/>
      <dgm:spPr/>
      <dgm:t>
        <a:bodyPr/>
        <a:lstStyle/>
        <a:p>
          <a:endParaRPr lang="en-IN"/>
        </a:p>
      </dgm:t>
    </dgm:pt>
    <dgm:pt modelId="{CDB8F102-93CC-420F-B3FC-0CB827A8723F}" type="sibTrans" cxnId="{DBC7F84E-9268-48D2-A0C6-68CE0F86AB10}">
      <dgm:prSet/>
      <dgm:spPr/>
      <dgm:t>
        <a:bodyPr/>
        <a:lstStyle/>
        <a:p>
          <a:endParaRPr lang="en-IN"/>
        </a:p>
      </dgm:t>
    </dgm:pt>
    <dgm:pt modelId="{A3910F36-0ACA-4136-A678-4A15BFDDB8B4}">
      <dgm:prSet/>
      <dgm:spPr/>
      <dgm:t>
        <a:bodyPr/>
        <a:lstStyle/>
        <a:p>
          <a:r>
            <a:rPr lang="en-US"/>
            <a:t>Sentimental Analysis</a:t>
          </a:r>
          <a:endParaRPr lang="en-IN"/>
        </a:p>
      </dgm:t>
    </dgm:pt>
    <dgm:pt modelId="{82D453B6-1FBE-4E03-BE95-1F78A4CC4DE8}" type="parTrans" cxnId="{C5F6D968-2507-4752-84FA-8B3E8A76461C}">
      <dgm:prSet/>
      <dgm:spPr/>
      <dgm:t>
        <a:bodyPr/>
        <a:lstStyle/>
        <a:p>
          <a:endParaRPr lang="en-IN"/>
        </a:p>
      </dgm:t>
    </dgm:pt>
    <dgm:pt modelId="{9AE7D1C2-9B19-4420-8B0C-1E0421E7D602}" type="sibTrans" cxnId="{C5F6D968-2507-4752-84FA-8B3E8A76461C}">
      <dgm:prSet/>
      <dgm:spPr/>
      <dgm:t>
        <a:bodyPr/>
        <a:lstStyle/>
        <a:p>
          <a:endParaRPr lang="en-IN"/>
        </a:p>
      </dgm:t>
    </dgm:pt>
    <dgm:pt modelId="{E70DA0E0-AD4D-44AE-B36C-9306F197D850}">
      <dgm:prSet/>
      <dgm:spPr/>
      <dgm:t>
        <a:bodyPr/>
        <a:lstStyle/>
        <a:p>
          <a:r>
            <a:rPr lang="en-US"/>
            <a:t>Model Building </a:t>
          </a:r>
          <a:endParaRPr lang="en-IN"/>
        </a:p>
      </dgm:t>
    </dgm:pt>
    <dgm:pt modelId="{B53E4CCE-4A6B-444A-897C-7D9260587A3C}" type="parTrans" cxnId="{204E01DC-7D43-4488-804E-FA55D04FB719}">
      <dgm:prSet/>
      <dgm:spPr/>
      <dgm:t>
        <a:bodyPr/>
        <a:lstStyle/>
        <a:p>
          <a:endParaRPr lang="en-IN"/>
        </a:p>
      </dgm:t>
    </dgm:pt>
    <dgm:pt modelId="{3C2B7A14-D6EC-42D4-8169-DFD4D3DE58A6}" type="sibTrans" cxnId="{204E01DC-7D43-4488-804E-FA55D04FB719}">
      <dgm:prSet/>
      <dgm:spPr/>
      <dgm:t>
        <a:bodyPr/>
        <a:lstStyle/>
        <a:p>
          <a:endParaRPr lang="en-IN"/>
        </a:p>
      </dgm:t>
    </dgm:pt>
    <dgm:pt modelId="{08EBEDF6-010B-4E1C-804F-E3CCD8F15536}">
      <dgm:prSet/>
      <dgm:spPr/>
      <dgm:t>
        <a:bodyPr/>
        <a:lstStyle/>
        <a:p>
          <a:r>
            <a:rPr lang="en-US"/>
            <a:t>Deployment</a:t>
          </a:r>
          <a:endParaRPr lang="en-IN"/>
        </a:p>
      </dgm:t>
    </dgm:pt>
    <dgm:pt modelId="{465C84B7-2AF2-498F-B0EF-C710C6922204}" type="parTrans" cxnId="{879600B9-8D44-4099-9B07-E4ABF4CD701B}">
      <dgm:prSet/>
      <dgm:spPr/>
      <dgm:t>
        <a:bodyPr/>
        <a:lstStyle/>
        <a:p>
          <a:endParaRPr lang="en-IN"/>
        </a:p>
      </dgm:t>
    </dgm:pt>
    <dgm:pt modelId="{E898DF04-7206-48AE-A79C-570D3636917F}" type="sibTrans" cxnId="{879600B9-8D44-4099-9B07-E4ABF4CD701B}">
      <dgm:prSet/>
      <dgm:spPr/>
      <dgm:t>
        <a:bodyPr/>
        <a:lstStyle/>
        <a:p>
          <a:endParaRPr lang="en-IN"/>
        </a:p>
      </dgm:t>
    </dgm:pt>
    <dgm:pt modelId="{8AE6D6BB-2D38-4CBC-918A-21415A8FF4AA}" type="pres">
      <dgm:prSet presAssocID="{7E041FBE-DB87-4050-8580-15F40454710C}" presName="Name0" presStyleCnt="0">
        <dgm:presLayoutVars>
          <dgm:dir/>
          <dgm:animLvl val="lvl"/>
          <dgm:resizeHandles val="exact"/>
        </dgm:presLayoutVars>
      </dgm:prSet>
      <dgm:spPr/>
    </dgm:pt>
    <dgm:pt modelId="{47586F1A-C7C1-41B9-A6E6-DC29710A60EB}" type="pres">
      <dgm:prSet presAssocID="{2B0D120C-001D-4FF1-A6D3-97F3CD4C7281}" presName="linNode" presStyleCnt="0"/>
      <dgm:spPr/>
    </dgm:pt>
    <dgm:pt modelId="{D6D81142-5498-451A-8228-39C26360D6BD}" type="pres">
      <dgm:prSet presAssocID="{2B0D120C-001D-4FF1-A6D3-97F3CD4C728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69C908A-64C5-47F8-A5AA-A65394F9DCD0}" type="pres">
      <dgm:prSet presAssocID="{2AF1B970-6DD4-4CD2-BDA2-01A9A7703CCC}" presName="sp" presStyleCnt="0"/>
      <dgm:spPr/>
    </dgm:pt>
    <dgm:pt modelId="{E55CC5D4-6858-43FD-98F1-43E2E88EC4F1}" type="pres">
      <dgm:prSet presAssocID="{78B92829-C216-42CB-9006-D60906F68A68}" presName="linNode" presStyleCnt="0"/>
      <dgm:spPr/>
    </dgm:pt>
    <dgm:pt modelId="{C9F7850A-A5EB-4276-A6D0-D3A17ACD130D}" type="pres">
      <dgm:prSet presAssocID="{78B92829-C216-42CB-9006-D60906F68A6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478EA40-65BC-4DD5-9D14-82284F12FD0B}" type="pres">
      <dgm:prSet presAssocID="{77EADE07-9222-4DBA-94C5-1D7C8E435CFD}" presName="sp" presStyleCnt="0"/>
      <dgm:spPr/>
    </dgm:pt>
    <dgm:pt modelId="{5A347811-5267-401B-8539-CE8761D802A4}" type="pres">
      <dgm:prSet presAssocID="{C0F0C6D1-E5C7-48AB-A608-B4EC81255112}" presName="linNode" presStyleCnt="0"/>
      <dgm:spPr/>
    </dgm:pt>
    <dgm:pt modelId="{895254CD-4519-4AC5-8526-C4CCDC4E5965}" type="pres">
      <dgm:prSet presAssocID="{C0F0C6D1-E5C7-48AB-A608-B4EC8125511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8332EF8-15D0-4478-8E33-BCE8AB28FACD}" type="pres">
      <dgm:prSet presAssocID="{CDB8F102-93CC-420F-B3FC-0CB827A8723F}" presName="sp" presStyleCnt="0"/>
      <dgm:spPr/>
    </dgm:pt>
    <dgm:pt modelId="{CD749E99-9801-4100-AE71-1FCCA838FFB1}" type="pres">
      <dgm:prSet presAssocID="{A3910F36-0ACA-4136-A678-4A15BFDDB8B4}" presName="linNode" presStyleCnt="0"/>
      <dgm:spPr/>
    </dgm:pt>
    <dgm:pt modelId="{D4BB9B09-9FC6-4BE7-9BB9-689FED7B532A}" type="pres">
      <dgm:prSet presAssocID="{A3910F36-0ACA-4136-A678-4A15BFDDB8B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626D760-66BB-4A54-9912-A6A8419425C7}" type="pres">
      <dgm:prSet presAssocID="{9AE7D1C2-9B19-4420-8B0C-1E0421E7D602}" presName="sp" presStyleCnt="0"/>
      <dgm:spPr/>
    </dgm:pt>
    <dgm:pt modelId="{3C297F0E-D596-4D7A-A0AF-4354C97DD596}" type="pres">
      <dgm:prSet presAssocID="{E70DA0E0-AD4D-44AE-B36C-9306F197D850}" presName="linNode" presStyleCnt="0"/>
      <dgm:spPr/>
    </dgm:pt>
    <dgm:pt modelId="{CDA18C8C-2A99-4A7A-9131-A539421B1700}" type="pres">
      <dgm:prSet presAssocID="{E70DA0E0-AD4D-44AE-B36C-9306F197D85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E0E68A2-C461-46EC-80B1-CC48C28F1381}" type="pres">
      <dgm:prSet presAssocID="{3C2B7A14-D6EC-42D4-8169-DFD4D3DE58A6}" presName="sp" presStyleCnt="0"/>
      <dgm:spPr/>
    </dgm:pt>
    <dgm:pt modelId="{A4EA9FD7-51F9-4DFF-8FB9-EF6E103760B8}" type="pres">
      <dgm:prSet presAssocID="{08EBEDF6-010B-4E1C-804F-E3CCD8F15536}" presName="linNode" presStyleCnt="0"/>
      <dgm:spPr/>
    </dgm:pt>
    <dgm:pt modelId="{65BAAE7E-AB3A-4678-8B01-E6B1FCD17B1B}" type="pres">
      <dgm:prSet presAssocID="{08EBEDF6-010B-4E1C-804F-E3CCD8F1553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82D74924-FE91-419E-B6D2-312B48C1294F}" type="presOf" srcId="{7E041FBE-DB87-4050-8580-15F40454710C}" destId="{8AE6D6BB-2D38-4CBC-918A-21415A8FF4AA}" srcOrd="0" destOrd="0" presId="urn:microsoft.com/office/officeart/2005/8/layout/vList5"/>
    <dgm:cxn modelId="{05E01D32-A37F-439F-83C4-7DB1596B514C}" type="presOf" srcId="{2B0D120C-001D-4FF1-A6D3-97F3CD4C7281}" destId="{D6D81142-5498-451A-8228-39C26360D6BD}" srcOrd="0" destOrd="0" presId="urn:microsoft.com/office/officeart/2005/8/layout/vList5"/>
    <dgm:cxn modelId="{841E9F42-92DB-44B9-AB4C-2BC359360D32}" type="presOf" srcId="{A3910F36-0ACA-4136-A678-4A15BFDDB8B4}" destId="{D4BB9B09-9FC6-4BE7-9BB9-689FED7B532A}" srcOrd="0" destOrd="0" presId="urn:microsoft.com/office/officeart/2005/8/layout/vList5"/>
    <dgm:cxn modelId="{DF2E7544-F096-43B6-8DAF-9740F4CE534B}" type="presOf" srcId="{08EBEDF6-010B-4E1C-804F-E3CCD8F15536}" destId="{65BAAE7E-AB3A-4678-8B01-E6B1FCD17B1B}" srcOrd="0" destOrd="0" presId="urn:microsoft.com/office/officeart/2005/8/layout/vList5"/>
    <dgm:cxn modelId="{C5F6D968-2507-4752-84FA-8B3E8A76461C}" srcId="{7E041FBE-DB87-4050-8580-15F40454710C}" destId="{A3910F36-0ACA-4136-A678-4A15BFDDB8B4}" srcOrd="3" destOrd="0" parTransId="{82D453B6-1FBE-4E03-BE95-1F78A4CC4DE8}" sibTransId="{9AE7D1C2-9B19-4420-8B0C-1E0421E7D602}"/>
    <dgm:cxn modelId="{DBC7F84E-9268-48D2-A0C6-68CE0F86AB10}" srcId="{7E041FBE-DB87-4050-8580-15F40454710C}" destId="{C0F0C6D1-E5C7-48AB-A608-B4EC81255112}" srcOrd="2" destOrd="0" parTransId="{826B2408-0CB8-4A5D-8F3B-C620BC51B1F1}" sibTransId="{CDB8F102-93CC-420F-B3FC-0CB827A8723F}"/>
    <dgm:cxn modelId="{63D52B54-EA22-4F2E-958E-0432956F291C}" type="presOf" srcId="{78B92829-C216-42CB-9006-D60906F68A68}" destId="{C9F7850A-A5EB-4276-A6D0-D3A17ACD130D}" srcOrd="0" destOrd="0" presId="urn:microsoft.com/office/officeart/2005/8/layout/vList5"/>
    <dgm:cxn modelId="{2AF44E9A-081E-4F9A-A142-23770D3977B1}" srcId="{7E041FBE-DB87-4050-8580-15F40454710C}" destId="{78B92829-C216-42CB-9006-D60906F68A68}" srcOrd="1" destOrd="0" parTransId="{5E34ABF9-CDC4-442C-A628-518FF5B15271}" sibTransId="{77EADE07-9222-4DBA-94C5-1D7C8E435CFD}"/>
    <dgm:cxn modelId="{879600B9-8D44-4099-9B07-E4ABF4CD701B}" srcId="{7E041FBE-DB87-4050-8580-15F40454710C}" destId="{08EBEDF6-010B-4E1C-804F-E3CCD8F15536}" srcOrd="5" destOrd="0" parTransId="{465C84B7-2AF2-498F-B0EF-C710C6922204}" sibTransId="{E898DF04-7206-48AE-A79C-570D3636917F}"/>
    <dgm:cxn modelId="{80A88CCA-8484-413F-8E6E-983B85BAA99C}" type="presOf" srcId="{C0F0C6D1-E5C7-48AB-A608-B4EC81255112}" destId="{895254CD-4519-4AC5-8526-C4CCDC4E5965}" srcOrd="0" destOrd="0" presId="urn:microsoft.com/office/officeart/2005/8/layout/vList5"/>
    <dgm:cxn modelId="{204E01DC-7D43-4488-804E-FA55D04FB719}" srcId="{7E041FBE-DB87-4050-8580-15F40454710C}" destId="{E70DA0E0-AD4D-44AE-B36C-9306F197D850}" srcOrd="4" destOrd="0" parTransId="{B53E4CCE-4A6B-444A-897C-7D9260587A3C}" sibTransId="{3C2B7A14-D6EC-42D4-8169-DFD4D3DE58A6}"/>
    <dgm:cxn modelId="{5CCC59DE-1673-4420-A5DE-97D855FFF522}" type="presOf" srcId="{E70DA0E0-AD4D-44AE-B36C-9306F197D850}" destId="{CDA18C8C-2A99-4A7A-9131-A539421B1700}" srcOrd="0" destOrd="0" presId="urn:microsoft.com/office/officeart/2005/8/layout/vList5"/>
    <dgm:cxn modelId="{95ED9EDE-B8F9-4D8D-A3F0-94D1A7B69338}" srcId="{7E041FBE-DB87-4050-8580-15F40454710C}" destId="{2B0D120C-001D-4FF1-A6D3-97F3CD4C7281}" srcOrd="0" destOrd="0" parTransId="{7D88F862-4C58-48F4-8874-DA78F2F3BD2E}" sibTransId="{2AF1B970-6DD4-4CD2-BDA2-01A9A7703CCC}"/>
    <dgm:cxn modelId="{9AB4430E-8F95-4302-A9AC-14677A25265C}" type="presParOf" srcId="{8AE6D6BB-2D38-4CBC-918A-21415A8FF4AA}" destId="{47586F1A-C7C1-41B9-A6E6-DC29710A60EB}" srcOrd="0" destOrd="0" presId="urn:microsoft.com/office/officeart/2005/8/layout/vList5"/>
    <dgm:cxn modelId="{38528FD2-9B03-4589-9211-CFE9A7CBDFBB}" type="presParOf" srcId="{47586F1A-C7C1-41B9-A6E6-DC29710A60EB}" destId="{D6D81142-5498-451A-8228-39C26360D6BD}" srcOrd="0" destOrd="0" presId="urn:microsoft.com/office/officeart/2005/8/layout/vList5"/>
    <dgm:cxn modelId="{9279941D-19FF-4452-8049-609731F65BEC}" type="presParOf" srcId="{8AE6D6BB-2D38-4CBC-918A-21415A8FF4AA}" destId="{269C908A-64C5-47F8-A5AA-A65394F9DCD0}" srcOrd="1" destOrd="0" presId="urn:microsoft.com/office/officeart/2005/8/layout/vList5"/>
    <dgm:cxn modelId="{C8178FE9-2DA7-4E75-9ADE-A5635EE556E1}" type="presParOf" srcId="{8AE6D6BB-2D38-4CBC-918A-21415A8FF4AA}" destId="{E55CC5D4-6858-43FD-98F1-43E2E88EC4F1}" srcOrd="2" destOrd="0" presId="urn:microsoft.com/office/officeart/2005/8/layout/vList5"/>
    <dgm:cxn modelId="{6D836BEB-3CBD-4B8E-B5F7-93C2E6E63365}" type="presParOf" srcId="{E55CC5D4-6858-43FD-98F1-43E2E88EC4F1}" destId="{C9F7850A-A5EB-4276-A6D0-D3A17ACD130D}" srcOrd="0" destOrd="0" presId="urn:microsoft.com/office/officeart/2005/8/layout/vList5"/>
    <dgm:cxn modelId="{F204ADC3-D5C9-4192-AC04-55AB282441AB}" type="presParOf" srcId="{8AE6D6BB-2D38-4CBC-918A-21415A8FF4AA}" destId="{B478EA40-65BC-4DD5-9D14-82284F12FD0B}" srcOrd="3" destOrd="0" presId="urn:microsoft.com/office/officeart/2005/8/layout/vList5"/>
    <dgm:cxn modelId="{48F807D6-C9FE-4BB7-880D-00C0F809BA8E}" type="presParOf" srcId="{8AE6D6BB-2D38-4CBC-918A-21415A8FF4AA}" destId="{5A347811-5267-401B-8539-CE8761D802A4}" srcOrd="4" destOrd="0" presId="urn:microsoft.com/office/officeart/2005/8/layout/vList5"/>
    <dgm:cxn modelId="{4237BFE4-813B-4428-A30D-FA8372AA8BE6}" type="presParOf" srcId="{5A347811-5267-401B-8539-CE8761D802A4}" destId="{895254CD-4519-4AC5-8526-C4CCDC4E5965}" srcOrd="0" destOrd="0" presId="urn:microsoft.com/office/officeart/2005/8/layout/vList5"/>
    <dgm:cxn modelId="{6FAD12FC-717D-446B-AD28-C3D075EABAF7}" type="presParOf" srcId="{8AE6D6BB-2D38-4CBC-918A-21415A8FF4AA}" destId="{98332EF8-15D0-4478-8E33-BCE8AB28FACD}" srcOrd="5" destOrd="0" presId="urn:microsoft.com/office/officeart/2005/8/layout/vList5"/>
    <dgm:cxn modelId="{5891EBE0-874B-41C1-B53F-3117B35A2F10}" type="presParOf" srcId="{8AE6D6BB-2D38-4CBC-918A-21415A8FF4AA}" destId="{CD749E99-9801-4100-AE71-1FCCA838FFB1}" srcOrd="6" destOrd="0" presId="urn:microsoft.com/office/officeart/2005/8/layout/vList5"/>
    <dgm:cxn modelId="{D363FAE1-5170-4673-A0E1-12508B12CCCC}" type="presParOf" srcId="{CD749E99-9801-4100-AE71-1FCCA838FFB1}" destId="{D4BB9B09-9FC6-4BE7-9BB9-689FED7B532A}" srcOrd="0" destOrd="0" presId="urn:microsoft.com/office/officeart/2005/8/layout/vList5"/>
    <dgm:cxn modelId="{39275642-BD64-465E-9FE3-679E499CFC51}" type="presParOf" srcId="{8AE6D6BB-2D38-4CBC-918A-21415A8FF4AA}" destId="{C626D760-66BB-4A54-9912-A6A8419425C7}" srcOrd="7" destOrd="0" presId="urn:microsoft.com/office/officeart/2005/8/layout/vList5"/>
    <dgm:cxn modelId="{36352F70-BCE7-4968-BC6C-F9289E53AC09}" type="presParOf" srcId="{8AE6D6BB-2D38-4CBC-918A-21415A8FF4AA}" destId="{3C297F0E-D596-4D7A-A0AF-4354C97DD596}" srcOrd="8" destOrd="0" presId="urn:microsoft.com/office/officeart/2005/8/layout/vList5"/>
    <dgm:cxn modelId="{6E531F08-0103-4E94-BE6A-CFC9FB400FC8}" type="presParOf" srcId="{3C297F0E-D596-4D7A-A0AF-4354C97DD596}" destId="{CDA18C8C-2A99-4A7A-9131-A539421B1700}" srcOrd="0" destOrd="0" presId="urn:microsoft.com/office/officeart/2005/8/layout/vList5"/>
    <dgm:cxn modelId="{E1D42A9A-471A-4DF4-AC28-EB067B165DDE}" type="presParOf" srcId="{8AE6D6BB-2D38-4CBC-918A-21415A8FF4AA}" destId="{DE0E68A2-C461-46EC-80B1-CC48C28F1381}" srcOrd="9" destOrd="0" presId="urn:microsoft.com/office/officeart/2005/8/layout/vList5"/>
    <dgm:cxn modelId="{AE2DCDC2-201D-4C82-833D-4F2E2979F19F}" type="presParOf" srcId="{8AE6D6BB-2D38-4CBC-918A-21415A8FF4AA}" destId="{A4EA9FD7-51F9-4DFF-8FB9-EF6E103760B8}" srcOrd="10" destOrd="0" presId="urn:microsoft.com/office/officeart/2005/8/layout/vList5"/>
    <dgm:cxn modelId="{3F08F1AE-D98C-4CB6-AB8E-9750C749DF65}" type="presParOf" srcId="{A4EA9FD7-51F9-4DFF-8FB9-EF6E103760B8}" destId="{65BAAE7E-AB3A-4678-8B01-E6B1FCD17B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1142-5498-451A-8228-39C26360D6BD}">
      <dsp:nvSpPr>
        <dsp:cNvPr id="0" name=""/>
        <dsp:cNvSpPr/>
      </dsp:nvSpPr>
      <dsp:spPr>
        <a:xfrm>
          <a:off x="1300980" y="1414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</a:t>
          </a:r>
          <a:endParaRPr lang="en-IN" sz="1500" kern="1200"/>
        </a:p>
      </dsp:txBody>
      <dsp:txXfrm>
        <a:off x="1341173" y="41607"/>
        <a:ext cx="1383217" cy="742965"/>
      </dsp:txXfrm>
    </dsp:sp>
    <dsp:sp modelId="{C9F7850A-A5EB-4276-A6D0-D3A17ACD130D}">
      <dsp:nvSpPr>
        <dsp:cNvPr id="0" name=""/>
        <dsp:cNvSpPr/>
      </dsp:nvSpPr>
      <dsp:spPr>
        <a:xfrm>
          <a:off x="1300980" y="865933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</a:t>
          </a:r>
          <a:endParaRPr lang="en-IN" sz="1500" kern="1200"/>
        </a:p>
      </dsp:txBody>
      <dsp:txXfrm>
        <a:off x="1341173" y="906126"/>
        <a:ext cx="1383217" cy="742965"/>
      </dsp:txXfrm>
    </dsp:sp>
    <dsp:sp modelId="{895254CD-4519-4AC5-8526-C4CCDC4E5965}">
      <dsp:nvSpPr>
        <dsp:cNvPr id="0" name=""/>
        <dsp:cNvSpPr/>
      </dsp:nvSpPr>
      <dsp:spPr>
        <a:xfrm>
          <a:off x="1300980" y="1730452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</a:t>
          </a:r>
          <a:endParaRPr lang="en-IN" sz="1500" kern="1200"/>
        </a:p>
      </dsp:txBody>
      <dsp:txXfrm>
        <a:off x="1341173" y="1770645"/>
        <a:ext cx="1383217" cy="742965"/>
      </dsp:txXfrm>
    </dsp:sp>
    <dsp:sp modelId="{D4BB9B09-9FC6-4BE7-9BB9-689FED7B532A}">
      <dsp:nvSpPr>
        <dsp:cNvPr id="0" name=""/>
        <dsp:cNvSpPr/>
      </dsp:nvSpPr>
      <dsp:spPr>
        <a:xfrm>
          <a:off x="1300980" y="2594971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Sentimental Analysis</a:t>
          </a:r>
          <a:endParaRPr lang="en-IN" sz="1500" kern="1200"/>
        </a:p>
      </dsp:txBody>
      <dsp:txXfrm>
        <a:off x="1341173" y="2635164"/>
        <a:ext cx="1383217" cy="742965"/>
      </dsp:txXfrm>
    </dsp:sp>
    <dsp:sp modelId="{CDA18C8C-2A99-4A7A-9131-A539421B1700}">
      <dsp:nvSpPr>
        <dsp:cNvPr id="0" name=""/>
        <dsp:cNvSpPr/>
      </dsp:nvSpPr>
      <dsp:spPr>
        <a:xfrm>
          <a:off x="1300980" y="3459490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Building </a:t>
          </a:r>
          <a:endParaRPr lang="en-IN" sz="1500" kern="1200"/>
        </a:p>
      </dsp:txBody>
      <dsp:txXfrm>
        <a:off x="1341173" y="3499683"/>
        <a:ext cx="1383217" cy="742965"/>
      </dsp:txXfrm>
    </dsp:sp>
    <dsp:sp modelId="{65BAAE7E-AB3A-4678-8B01-E6B1FCD17B1B}">
      <dsp:nvSpPr>
        <dsp:cNvPr id="0" name=""/>
        <dsp:cNvSpPr/>
      </dsp:nvSpPr>
      <dsp:spPr>
        <a:xfrm>
          <a:off x="1300980" y="4324009"/>
          <a:ext cx="1463603" cy="823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Deployment</a:t>
          </a:r>
          <a:endParaRPr lang="en-IN" sz="1500" kern="1200"/>
        </a:p>
      </dsp:txBody>
      <dsp:txXfrm>
        <a:off x="1341173" y="4364202"/>
        <a:ext cx="1383217" cy="74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60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5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62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96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3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0E8E-6EDB-449F-B846-374514C40EF0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8C9E4B-4A66-4BE0-A081-9929CC7B9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0C26-D0FF-2826-8541-C73C7E6D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36" y="1174650"/>
            <a:ext cx="8915399" cy="2262781"/>
          </a:xfrm>
        </p:spPr>
        <p:txBody>
          <a:bodyPr/>
          <a:lstStyle/>
          <a:p>
            <a:r>
              <a:rPr lang="en-US" dirty="0"/>
              <a:t>Customer Reviews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B6B87-ABDB-CD70-1B93-B6AC220E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0539" y="3793361"/>
            <a:ext cx="6711461" cy="2262781"/>
          </a:xfrm>
        </p:spPr>
        <p:txBody>
          <a:bodyPr>
            <a:normAutofit/>
          </a:bodyPr>
          <a:lstStyle/>
          <a:p>
            <a:r>
              <a:rPr lang="en-US" b="1" dirty="0"/>
              <a:t>-</a:t>
            </a:r>
            <a:r>
              <a:rPr lang="en-US" b="1" dirty="0">
                <a:solidFill>
                  <a:schemeClr val="tx1"/>
                </a:solidFill>
              </a:rPr>
              <a:t>By Group 1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Ritesh Singh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Dawood M D.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Sakshi Raju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Nimje</a:t>
            </a:r>
            <a:endParaRPr lang="en-I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Uttam Kumar Pandey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122" name="Picture 2" descr="amazon logo png, amazon icona trasparente png 19766213 PNG">
            <a:extLst>
              <a:ext uri="{FF2B5EF4-FFF2-40B4-BE49-F238E27FC236}">
                <a16:creationId xmlns:a16="http://schemas.microsoft.com/office/drawing/2014/main" id="{D8165705-6D49-555E-80E9-C58A3A555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5" t="-1214" r="1355" b="51872"/>
          <a:stretch/>
        </p:blipFill>
        <p:spPr bwMode="auto">
          <a:xfrm>
            <a:off x="3768211" y="801858"/>
            <a:ext cx="5740791" cy="21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3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9B3D5-3839-5681-D0D4-4E15CCE2C87B}"/>
              </a:ext>
            </a:extLst>
          </p:cNvPr>
          <p:cNvSpPr txBox="1"/>
          <p:nvPr/>
        </p:nvSpPr>
        <p:spPr>
          <a:xfrm>
            <a:off x="1378634" y="935937"/>
            <a:ext cx="425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Positive Words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5BA8-C1CC-9E69-46E2-F66C4B1DBE6C}"/>
              </a:ext>
            </a:extLst>
          </p:cNvPr>
          <p:cNvSpPr txBox="1"/>
          <p:nvPr/>
        </p:nvSpPr>
        <p:spPr>
          <a:xfrm>
            <a:off x="8328075" y="2091884"/>
            <a:ext cx="308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Negative Words</a:t>
            </a:r>
            <a:endParaRPr lang="en-IN" sz="28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DE34B2-EBBF-D150-280A-24515F75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" y="1549400"/>
            <a:ext cx="5510042" cy="35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41A55B4-F271-FD29-916F-0DF9D31B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19" y="2893079"/>
            <a:ext cx="5452750" cy="35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95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5FE34-5A0B-E685-6612-425AE8BDFA0B}"/>
              </a:ext>
            </a:extLst>
          </p:cNvPr>
          <p:cNvSpPr txBox="1"/>
          <p:nvPr/>
        </p:nvSpPr>
        <p:spPr>
          <a:xfrm>
            <a:off x="3066757" y="340193"/>
            <a:ext cx="53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5B625-357E-71FC-8A37-46F583E4B8D0}"/>
              </a:ext>
            </a:extLst>
          </p:cNvPr>
          <p:cNvSpPr txBox="1"/>
          <p:nvPr/>
        </p:nvSpPr>
        <p:spPr>
          <a:xfrm>
            <a:off x="1441937" y="5754441"/>
            <a:ext cx="8236635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Using various Machine Learning model we calculate the train, test Accuracy and confusion matrix.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799F1-6AD5-4937-8F4A-8DD20C5B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282701"/>
            <a:ext cx="7975599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0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35889-CB90-36DF-7516-F6F1C734A0D3}"/>
              </a:ext>
            </a:extLst>
          </p:cNvPr>
          <p:cNvSpPr txBox="1"/>
          <p:nvPr/>
        </p:nvSpPr>
        <p:spPr>
          <a:xfrm>
            <a:off x="2222694" y="2067951"/>
            <a:ext cx="735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compared all the models and finalized that Logistic Regression is our chosen model, as it provides an accuracy of 86%.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3269A-1DC1-8607-A225-01B908C29CA1}"/>
              </a:ext>
            </a:extLst>
          </p:cNvPr>
          <p:cNvSpPr txBox="1"/>
          <p:nvPr/>
        </p:nvSpPr>
        <p:spPr>
          <a:xfrm>
            <a:off x="1882530" y="138109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matrix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3AAC3-A5A0-329A-12D3-F05015D6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605769"/>
            <a:ext cx="11049001" cy="4151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87A89-2F6E-33C6-47AE-69A94028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757741"/>
            <a:ext cx="3200401" cy="18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5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65390-35EB-56B6-64DA-99F7DF132FA8}"/>
              </a:ext>
            </a:extLst>
          </p:cNvPr>
          <p:cNvSpPr txBox="1"/>
          <p:nvPr/>
        </p:nvSpPr>
        <p:spPr>
          <a:xfrm>
            <a:off x="2372212" y="0"/>
            <a:ext cx="666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Deployment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F2FF9-CBFF-D129-7745-08BCA8CEC845}"/>
              </a:ext>
            </a:extLst>
          </p:cNvPr>
          <p:cNvSpPr txBox="1"/>
          <p:nvPr/>
        </p:nvSpPr>
        <p:spPr>
          <a:xfrm>
            <a:off x="1648919" y="741326"/>
            <a:ext cx="762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Streamlit framework is used to deploy Logistic Regression Model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3CEDD-7924-DBDA-3358-60CF881D2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0" y="1297987"/>
            <a:ext cx="11142690" cy="55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1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42E248-6615-3193-5296-FB3C6A86ADFD}"/>
              </a:ext>
            </a:extLst>
          </p:cNvPr>
          <p:cNvSpPr txBox="1"/>
          <p:nvPr/>
        </p:nvSpPr>
        <p:spPr>
          <a:xfrm>
            <a:off x="3049172" y="324785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24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54DD6-C07C-66B4-5002-2DF063B21D2F}"/>
              </a:ext>
            </a:extLst>
          </p:cNvPr>
          <p:cNvSpPr txBox="1"/>
          <p:nvPr/>
        </p:nvSpPr>
        <p:spPr>
          <a:xfrm>
            <a:off x="2630658" y="759655"/>
            <a:ext cx="424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Contents</a:t>
            </a:r>
            <a:endParaRPr lang="en-IN" sz="28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FDED3D-71B4-B830-6ACF-6B209C7BB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593786"/>
              </p:ext>
            </p:extLst>
          </p:nvPr>
        </p:nvGraphicFramePr>
        <p:xfrm>
          <a:off x="3742006" y="1505243"/>
          <a:ext cx="4065564" cy="514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7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5A8E-EB8F-1F2B-7A96-79833DF8BD48}"/>
              </a:ext>
            </a:extLst>
          </p:cNvPr>
          <p:cNvSpPr txBox="1"/>
          <p:nvPr/>
        </p:nvSpPr>
        <p:spPr>
          <a:xfrm>
            <a:off x="2082018" y="590843"/>
            <a:ext cx="7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Objective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06FBB-414A-4023-5299-FDAD9353ED7A}"/>
              </a:ext>
            </a:extLst>
          </p:cNvPr>
          <p:cNvSpPr txBox="1"/>
          <p:nvPr/>
        </p:nvSpPr>
        <p:spPr>
          <a:xfrm>
            <a:off x="2560321" y="2416855"/>
            <a:ext cx="73433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goal of the Amazon Customer Reviews Sentiment Analysis project is to create a machine learning model that can analyze customer reviews and classify their sentiment as either positive or negative.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analysis will help businesses understand customer opinions, improve products, enhance customer satisfaction, and monitor brand reputation.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0C457-B588-4869-BD28-5EFE2AD9DA89}"/>
              </a:ext>
            </a:extLst>
          </p:cNvPr>
          <p:cNvSpPr txBox="1"/>
          <p:nvPr/>
        </p:nvSpPr>
        <p:spPr>
          <a:xfrm>
            <a:off x="2869809" y="815926"/>
            <a:ext cx="4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Introduction</a:t>
            </a:r>
            <a:endParaRPr lang="en-IN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A46910-C8C4-28D0-97FB-DFD3D3F1180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0800" y="1339146"/>
            <a:ext cx="105537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Sentiment Analysis is a natural language processing (NLP) technique used to determine the emotional tone     behind words.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commonly used to analyze customer reviews, social media posts, and other textual data to understand the sentiment expressed (positive, negative, or neutral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D087A-4C8C-6EF2-0225-5B008343E848}"/>
              </a:ext>
            </a:extLst>
          </p:cNvPr>
          <p:cNvSpPr txBox="1"/>
          <p:nvPr/>
        </p:nvSpPr>
        <p:spPr>
          <a:xfrm>
            <a:off x="1320800" y="3105834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We </a:t>
            </a: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 Noise Newly Launched </a:t>
            </a:r>
            <a:r>
              <a:rPr lang="en-US" b="0" i="0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ColorFit</a:t>
            </a:r>
            <a:r>
              <a:rPr lang="en-US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 Pro 5 Max 1.96" AMOLED Display Smart Watch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DEFA20-A25A-E44D-4057-A642FD08F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0311"/>
              </p:ext>
            </p:extLst>
          </p:nvPr>
        </p:nvGraphicFramePr>
        <p:xfrm>
          <a:off x="1651000" y="4002742"/>
          <a:ext cx="7886700" cy="2086314"/>
        </p:xfrm>
        <a:graphic>
          <a:graphicData uri="http://schemas.openxmlformats.org/drawingml/2006/table">
            <a:tbl>
              <a:tblPr/>
              <a:tblGrid>
                <a:gridCol w="1935324">
                  <a:extLst>
                    <a:ext uri="{9D8B030D-6E8A-4147-A177-3AD203B41FA5}">
                      <a16:colId xmlns:a16="http://schemas.microsoft.com/office/drawing/2014/main" val="2467176853"/>
                    </a:ext>
                  </a:extLst>
                </a:gridCol>
                <a:gridCol w="5951376">
                  <a:extLst>
                    <a:ext uri="{9D8B030D-6E8A-4147-A177-3AD203B41FA5}">
                      <a16:colId xmlns:a16="http://schemas.microsoft.com/office/drawing/2014/main" val="2525307521"/>
                    </a:ext>
                  </a:extLst>
                </a:gridCol>
              </a:tblGrid>
              <a:tr h="499258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Special Feature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574" marR="27679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Activity Tracker, Calorie Tracker,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Oxymeter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(SpO2),     Notifications, Heart Rate Monitor</a:t>
                      </a:r>
                    </a:p>
                  </a:txBody>
                  <a:tcPr marL="27679" marR="88574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934804"/>
                  </a:ext>
                </a:extLst>
              </a:tr>
              <a:tr h="494602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Connectivity Technology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574" marR="27679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Wingdings" panose="05000000000000000000" pitchFamily="2" charset="2"/>
                        <a:buNone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Bluetooth</a:t>
                      </a:r>
                    </a:p>
                  </a:txBody>
                  <a:tcPr marL="27679" marR="88574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62233"/>
                  </a:ext>
                </a:extLst>
              </a:tr>
              <a:tr h="718032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Wireless Communication Standard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574" marR="27679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Wingdings" panose="05000000000000000000" pitchFamily="2" charset="2"/>
                        <a:buNone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Bluetooth</a:t>
                      </a:r>
                    </a:p>
                  </a:txBody>
                  <a:tcPr marL="27679" marR="88574" marT="27679" marB="276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8784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4031783-BEC8-BF72-DBEE-896633EA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86" y="3428999"/>
            <a:ext cx="3432518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C19845-2A64-423C-5EE3-2EA9FE9E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37149"/>
            <a:ext cx="12060742" cy="6820851"/>
          </a:xfrm>
          <a:prstGeom prst="rect">
            <a:avLst/>
          </a:prstGeom>
          <a:noFill/>
          <a:effectLst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6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C7BD5-90AE-6AB9-0408-8CF2B5D19DA2}"/>
              </a:ext>
            </a:extLst>
          </p:cNvPr>
          <p:cNvSpPr txBox="1"/>
          <p:nvPr/>
        </p:nvSpPr>
        <p:spPr>
          <a:xfrm>
            <a:off x="2609557" y="689317"/>
            <a:ext cx="606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EDA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32560-A1AA-2426-4733-813A5F3A073D}"/>
              </a:ext>
            </a:extLst>
          </p:cNvPr>
          <p:cNvSpPr txBox="1"/>
          <p:nvPr/>
        </p:nvSpPr>
        <p:spPr>
          <a:xfrm flipH="1">
            <a:off x="2149518" y="1688124"/>
            <a:ext cx="7553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 is a crucial step in understanding the dataset and uncovering patterns, anomalies, and relationships in the data.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Amazon Customer Reviews Sentiment Analysis project, EDA involves the following steps and visualizations: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CD57AB-AD49-5697-7575-1FA88871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917701"/>
            <a:ext cx="7471704" cy="482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8375-5D7C-8BAA-AC41-8061C957879C}"/>
              </a:ext>
            </a:extLst>
          </p:cNvPr>
          <p:cNvSpPr txBox="1"/>
          <p:nvPr/>
        </p:nvSpPr>
        <p:spPr>
          <a:xfrm>
            <a:off x="2235200" y="10662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en-IN" sz="2400" b="1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21099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5F53DA5-EBB8-AB98-D745-6124DCC5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76" y="741118"/>
            <a:ext cx="5476069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99B69B-4AE0-0CCC-40F6-B38C27CF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2" y="2658794"/>
            <a:ext cx="4807414" cy="407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D908F-1D83-2AC2-ADCD-148BC5D759E2}"/>
              </a:ext>
            </a:extLst>
          </p:cNvPr>
          <p:cNvSpPr txBox="1"/>
          <p:nvPr/>
        </p:nvSpPr>
        <p:spPr>
          <a:xfrm>
            <a:off x="1968525" y="683180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Rating 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6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CD6A54-28FB-520B-F97E-AA2FA8366646}"/>
              </a:ext>
            </a:extLst>
          </p:cNvPr>
          <p:cNvSpPr txBox="1"/>
          <p:nvPr/>
        </p:nvSpPr>
        <p:spPr>
          <a:xfrm>
            <a:off x="3822895" y="56092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</a:rPr>
              <a:t>S</a:t>
            </a:r>
            <a:r>
              <a:rPr lang="en-IN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Helvetica Neue"/>
              </a:rPr>
              <a:t>entiment </a:t>
            </a:r>
            <a:r>
              <a:rPr lang="en-IN" sz="2800" b="1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</a:rPr>
              <a:t>A</a:t>
            </a:r>
            <a:r>
              <a:rPr lang="en-IN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Helvetica Neue"/>
              </a:rPr>
              <a:t>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37C1B-DFEE-BD66-4A99-7AC3A2FAFBE6}"/>
              </a:ext>
            </a:extLst>
          </p:cNvPr>
          <p:cNvSpPr txBox="1"/>
          <p:nvPr/>
        </p:nvSpPr>
        <p:spPr>
          <a:xfrm>
            <a:off x="972428" y="1554122"/>
            <a:ext cx="57009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is a widely used text classification tool that analyzes incoming messages to determine whether the underlying sentiment is positive or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sentiment analysis project, we have performed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Removed Emojis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Sentiment Extraction: 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US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textblob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Text Cleaning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Words Removal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Lemmatization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Extraction:  Used TF-IDF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 Clouds: Generated positive and negative word clouds to visualize the most frequent words associated with each sentiment.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E880CF-06AB-EEC2-B9CF-753933479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67" y="1271587"/>
            <a:ext cx="5362575" cy="467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4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</TotalTime>
  <Words>372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Amazon Ember</vt:lpstr>
      <vt:lpstr>Arial</vt:lpstr>
      <vt:lpstr>Calibri</vt:lpstr>
      <vt:lpstr>Century Gothic</vt:lpstr>
      <vt:lpstr>Courier New</vt:lpstr>
      <vt:lpstr>Helvetica Neue</vt:lpstr>
      <vt:lpstr>Wingdings</vt:lpstr>
      <vt:lpstr>Wingdings 3</vt:lpstr>
      <vt:lpstr>Wisp</vt:lpstr>
      <vt:lpstr>Customer Reviews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Gonnade</dc:creator>
  <cp:lastModifiedBy>Rajesh Gonnade</cp:lastModifiedBy>
  <cp:revision>6</cp:revision>
  <dcterms:created xsi:type="dcterms:W3CDTF">2024-06-24T05:19:07Z</dcterms:created>
  <dcterms:modified xsi:type="dcterms:W3CDTF">2024-06-24T09:14:28Z</dcterms:modified>
</cp:coreProperties>
</file>