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1EF265-08F6-4FF9-9F65-902404AB5E84}">
  <a:tblStyle styleId="{7D1EF265-08F6-4FF9-9F65-902404AB5E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5c4a5d3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5c4a5d3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3dc14f6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3dc14f6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3dc14f6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3dc14f6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7d458b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7d458b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3cf1e5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3cf1e5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dc14f6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dc14f6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3cf1e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3cf1e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0052e4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10052e4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5c4a5d3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5c4a5d3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dc14f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3dc14f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dc14f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dc14f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c4a5d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5c4a5d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B">
  <p:cSld name="TITLE_AND_BODY_2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>
            <p:ph idx="2" type="pic"/>
          </p:nvPr>
        </p:nvSpPr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  <a:noFill/>
          <a:ln>
            <a:noFill/>
          </a:ln>
        </p:spPr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86" name="Google Shape;86;p13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awoodahmedbutt@gmail.com" TargetMode="External"/><Relationship Id="rId4" Type="http://schemas.openxmlformats.org/officeDocument/2006/relationships/hyperlink" Target="https://www.linkedin.com/in/dawoodbuttt/" TargetMode="External"/><Relationship Id="rId5" Type="http://schemas.openxmlformats.org/officeDocument/2006/relationships/hyperlink" Target="https://github.com/dawoodahmedbut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</a:t>
            </a:r>
            <a:r>
              <a:rPr lang="en-GB"/>
              <a:t> Fire Severity by using Fire Radiative Power and Brightness as proxies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Chose </a:t>
            </a:r>
            <a:r>
              <a:rPr b="1" lang="en-GB"/>
              <a:t>XGBoost v1</a:t>
            </a:r>
            <a:r>
              <a:rPr lang="en-GB"/>
              <a:t> as my final model, although not perfect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Diminishing returns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tuning led to smaller and smaller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 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data could have inherent limitations </a:t>
            </a:r>
            <a:r>
              <a:rPr lang="en-GB"/>
              <a:t>that</a:t>
            </a:r>
            <a:r>
              <a:rPr lang="en-GB"/>
              <a:t> prevent from achieving perfect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Model capacity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XBoost is very powerful, and if performance is not found with further tuning, the model may have captured most of the relationships in my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Deploy my app on Streamlit and </a:t>
            </a:r>
            <a:r>
              <a:rPr lang="en-GB"/>
              <a:t>package</a:t>
            </a:r>
            <a:r>
              <a:rPr lang="en-GB"/>
              <a:t> in a Docker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</a:t>
            </a:r>
            <a:r>
              <a:rPr lang="en-GB"/>
              <a:t>additional variables such as precipitation and solar radiation (weather)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additional terrain variables, such as terrain type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Extend my analysis to a bigger size, or more historical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Limitations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Computational challenges - even Colab Pro was sometimes unable to handle the amount of data being processed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Had to limit my project to US West Coast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Extracting data from .grib (weather) and .tif (terrain) into a usable format, such as CSV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terrain data extracted as a CSV was over 200GB, so had to rely on batch processing to: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Extracting the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Match the data to the fire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Learning new modules on a short time scale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Rasterio</a:t>
            </a:r>
            <a:r>
              <a:rPr lang="en-GB"/>
              <a:t> for extracting terrain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SciPy</a:t>
            </a:r>
            <a:r>
              <a:rPr lang="en-GB"/>
              <a:t> to perform spatial interpolation to match the weather and terrain data to the fire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GitHub file upload limitations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details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Dawood Butt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dawoodahmedbutt@gmail.com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59595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Approx 65k wildfires in the US in 2024 (+14% YoY)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8.9 million acres burned (+300% YoY)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California saw the highest number of individual fires, ~9k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Over 4500 structures destroyed, and 11 dead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Estimated losses at between $250B - $275B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LA fires estimated at $135B - $150B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Can we predict FRP and Brightness to measure the severity of a fire, and therefore allocate resources effectively?</a:t>
            </a:r>
            <a:endParaRPr b="1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10000"/>
              <a:buChar char="-"/>
            </a:pPr>
            <a:r>
              <a:rPr lang="en-GB" sz="1000"/>
              <a:t>Brightness is a measure of the amount of radiation received by the sensor,  expressed in Kelvin</a:t>
            </a:r>
            <a:endParaRPr sz="1000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10000"/>
              <a:buChar char="-"/>
            </a:pPr>
            <a:r>
              <a:rPr lang="en-GB" sz="1000"/>
              <a:t>FRP is measure of the energy released by a fire per unit time, measured in MW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NASA FIRMS</a:t>
            </a:r>
            <a:r>
              <a:rPr lang="en-GB"/>
              <a:t> - Fire Information for Resource Management System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Historical data of global fire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Copernicus ERA5 </a:t>
            </a:r>
            <a:r>
              <a:rPr lang="en-GB"/>
              <a:t>Reanalysis data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Hourly weather data: wind speed and direction, temperature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NASA SRTM</a:t>
            </a:r>
            <a:r>
              <a:rPr lang="en-GB"/>
              <a:t> - Shuttle Radar Topography Mission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Terrain elevation, slope, aspect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from 10 March 2024 to 9 March 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NASA FIRMS data (fire)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Define bounds, general 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Copernicus</a:t>
            </a:r>
            <a:r>
              <a:rPr lang="en-GB"/>
              <a:t> ERA5 Reanalysis data (weather) - </a:t>
            </a:r>
            <a:r>
              <a:rPr lang="en-GB"/>
              <a:t>relatively low 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In GRIB format, data extraction from GRIB to CSV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Combined 1 and 2 by using IWD to match coordinates. Spatial extrapolation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NASA SRTM data (terrain) - very high 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In .tif format. Used Rasterio module and QGIS to open/view/understand/process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Split the terrain file into 25 smaller, more manageable chunks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Reprojected coordinates on UTM zones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Extracted terrain info for each file into a csv (total size &gt;200GB, hence batch processing)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Looped through each terrain file and used IWD to match terrain data with fire/weather data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125" y="558425"/>
            <a:ext cx="2684425" cy="2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location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Focused </a:t>
            </a:r>
            <a:r>
              <a:rPr lang="en-GB"/>
              <a:t>analysis on</a:t>
            </a:r>
            <a:r>
              <a:rPr lang="en-GB"/>
              <a:t> West Coast US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High wildfire activity and intensity in recent years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Lots of data </a:t>
            </a:r>
            <a:r>
              <a:rPr lang="en-GB"/>
              <a:t>available</a:t>
            </a:r>
            <a:r>
              <a:rPr lang="en-GB"/>
              <a:t> from agencies such as USGS, NOAA, NASA 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Mix of different terrains, mountains, forests, grassland, varied climate zones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Coordinates bounds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Latitude 32 to 49 </a:t>
            </a:r>
            <a:r>
              <a:rPr lang="en-GB"/>
              <a:t>(southern california to northern washington)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Longitude -125W to -113W </a:t>
            </a:r>
            <a:r>
              <a:rPr lang="en-GB"/>
              <a:t>(pacific coastline to east edge of california)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 focused particularly on California, Oregon, Nevada, Washington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29" y="56875"/>
            <a:ext cx="7044922" cy="50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1730750" y="127937"/>
            <a:ext cx="2193900" cy="4471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Development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Multi target Regression </a:t>
            </a:r>
            <a:endParaRPr/>
          </a:p>
          <a:p>
            <a:pPr indent="-29257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300"/>
              <a:t>Fire Radiative Power</a:t>
            </a:r>
            <a:endParaRPr sz="1300"/>
          </a:p>
          <a:p>
            <a:pPr indent="-29257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300"/>
              <a:t>Brightness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ML Approach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Linear regression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Polynomial regression, degree = 2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Decision Tree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Random Forest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Light Gradient boost machine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XG Boost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ANN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Find the best one or two	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Hyperparameter tuning using GridSearchCV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Use R2 and RMSE as evaluation metrics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3835175"/>
            <a:ext cx="76887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Polynomial outperformed Linear - capturing non </a:t>
            </a:r>
            <a:r>
              <a:rPr lang="en-GB" sz="1000"/>
              <a:t>linear</a:t>
            </a:r>
            <a:r>
              <a:rPr lang="en-GB" sz="1000"/>
              <a:t> relationships is key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Tree based models perform better with Random Forest being the strongest, and Light GBM and XG Boost performing very similarly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Prioritised Random Forest and XG Boost </a:t>
            </a:r>
            <a:r>
              <a:rPr lang="en-GB" sz="1000"/>
              <a:t>parameter</a:t>
            </a:r>
            <a:r>
              <a:rPr lang="en-GB" sz="1000"/>
              <a:t> tuning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 further tuning, RF did not improve, whereas XGB improved, but soon started to become very expensive, and started getting diminishing returns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Decided to try Neural Network</a:t>
            </a:r>
            <a:endParaRPr sz="1000"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729425" y="177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{7D1EF265-08F6-4FF9-9F65-902404AB5E84}</a:tableStyleId>
              </a:tblPr>
              <a:tblGrid>
                <a:gridCol w="1059550"/>
                <a:gridCol w="828650"/>
                <a:gridCol w="828650"/>
                <a:gridCol w="828650"/>
                <a:gridCol w="828650"/>
                <a:gridCol w="828650"/>
                <a:gridCol w="828650"/>
                <a:gridCol w="828650"/>
                <a:gridCol w="828650"/>
              </a:tblGrid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Model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n_estimators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max_depth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learning_rate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RMSE_FRP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RMSE_Brightness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R2_FRP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R2_Brightness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Time (seconds)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Linear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7838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215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0.155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0.576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Polynomial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7209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197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0.223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0.611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Decision Tree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9672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258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-0.04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0.492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5224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138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0.437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0.727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 (Tuned)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5466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0.411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0.691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531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LightGBM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5761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184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0.379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0.637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LightGBM (Tuned)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XGBoost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5746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0.381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0.664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XGBoost (Tuned 1)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4931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145.65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0.469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0.713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877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XGBoost (Tuned 2)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5095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148.36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0.451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0.708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1312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XGBoost (Tuned 3)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4792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148.06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0.484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0.709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2805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XGBoost (Tuned 4)*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3000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4856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144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0.477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0.715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2914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Performance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336588" y="17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{7D1EF265-08F6-4FF9-9F65-902404AB5E84}</a:tableStyleId>
              </a:tblPr>
              <a:tblGrid>
                <a:gridCol w="736200"/>
                <a:gridCol w="576550"/>
                <a:gridCol w="576550"/>
                <a:gridCol w="576550"/>
                <a:gridCol w="576550"/>
                <a:gridCol w="700725"/>
                <a:gridCol w="576550"/>
                <a:gridCol w="576550"/>
                <a:gridCol w="576550"/>
                <a:gridCol w="691850"/>
                <a:gridCol w="576550"/>
                <a:gridCol w="576550"/>
                <a:gridCol w="576550"/>
                <a:gridCol w="576550"/>
              </a:tblGrid>
              <a:tr h="2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Model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# layers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# per layer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Initialiser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Activation functions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Optimiser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Learning rate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Batch size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Epochs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Dropout rate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RMSE_FRP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RMSE_Brightness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R2_FRP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R2_Brightness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ANN1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256, 128, 64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He_normal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Adam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6397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218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0.569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ANN2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He_normal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Adam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6160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0.336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0.598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ANN3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512, 256, 128, 64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He_normal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Adam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6114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0.341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0.604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ANN4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256, 128, 64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Lecun_normal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elu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Adam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6134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196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0.339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0.614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ANN5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256, 128, 64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Lecun_normal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tanh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RMSprop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8709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1052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0.06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-185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ANN6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512, 256, 128, 64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he_normal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ReLU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Adam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0.001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6247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223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0.327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0.561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36600" y="3648225"/>
            <a:ext cx="84708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Neural Network performed relatively bad across the board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XGBoost performs better than ANN - ANN might not be the best model for my data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