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8"/>
  </p:notesMasterIdLst>
  <p:handoutMasterIdLst>
    <p:handoutMasterId r:id="rId29"/>
  </p:handout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 id="271" r:id="rId14"/>
    <p:sldId id="259"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46E889-11E3-4F54-BE45-934A4BB46111}" v="25" dt="2022-05-02T03:48:36.7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4660"/>
  </p:normalViewPr>
  <p:slideViewPr>
    <p:cSldViewPr snapToGrid="0">
      <p:cViewPr varScale="1">
        <p:scale>
          <a:sx n="100" d="100"/>
          <a:sy n="100" d="100"/>
        </p:scale>
        <p:origin x="96" y="432"/>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Schirmer" userId="573d759da759ff75" providerId="LiveId" clId="{FF46E889-11E3-4F54-BE45-934A4BB46111}"/>
    <pc:docChg chg="custSel addSld delSld modSld">
      <pc:chgData name="Christian Schirmer" userId="573d759da759ff75" providerId="LiveId" clId="{FF46E889-11E3-4F54-BE45-934A4BB46111}" dt="2022-05-02T03:49:07.279" v="55"/>
      <pc:docMkLst>
        <pc:docMk/>
      </pc:docMkLst>
      <pc:sldChg chg="modSp mod">
        <pc:chgData name="Christian Schirmer" userId="573d759da759ff75" providerId="LiveId" clId="{FF46E889-11E3-4F54-BE45-934A4BB46111}" dt="2022-05-02T03:49:07.279" v="55"/>
        <pc:sldMkLst>
          <pc:docMk/>
          <pc:sldMk cId="2475805559" sldId="257"/>
        </pc:sldMkLst>
        <pc:spChg chg="mod">
          <ac:chgData name="Christian Schirmer" userId="573d759da759ff75" providerId="LiveId" clId="{FF46E889-11E3-4F54-BE45-934A4BB46111}" dt="2022-05-02T03:43:58.525" v="0"/>
          <ac:spMkLst>
            <pc:docMk/>
            <pc:sldMk cId="2475805559" sldId="257"/>
            <ac:spMk id="2" creationId="{1C21E816-31F5-48BB-BD02-D15F2F18B48A}"/>
          </ac:spMkLst>
        </pc:spChg>
        <pc:spChg chg="mod">
          <ac:chgData name="Christian Schirmer" userId="573d759da759ff75" providerId="LiveId" clId="{FF46E889-11E3-4F54-BE45-934A4BB46111}" dt="2022-05-02T03:49:07.279" v="55"/>
          <ac:spMkLst>
            <pc:docMk/>
            <pc:sldMk cId="2475805559" sldId="257"/>
            <ac:spMk id="3" creationId="{835D6E6B-3353-491C-A3C6-F278D6CED8B3}"/>
          </ac:spMkLst>
        </pc:spChg>
      </pc:sldChg>
      <pc:sldChg chg="del">
        <pc:chgData name="Christian Schirmer" userId="573d759da759ff75" providerId="LiveId" clId="{FF46E889-11E3-4F54-BE45-934A4BB46111}" dt="2022-05-02T03:44:55.844" v="18" actId="47"/>
        <pc:sldMkLst>
          <pc:docMk/>
          <pc:sldMk cId="263784652" sldId="258"/>
        </pc:sldMkLst>
      </pc:sldChg>
      <pc:sldChg chg="modSp add mod modClrScheme modAnim chgLayout">
        <pc:chgData name="Christian Schirmer" userId="573d759da759ff75" providerId="LiveId" clId="{FF46E889-11E3-4F54-BE45-934A4BB46111}" dt="2022-05-02T03:47:42.518" v="43"/>
        <pc:sldMkLst>
          <pc:docMk/>
          <pc:sldMk cId="4121641344" sldId="259"/>
        </pc:sldMkLst>
        <pc:spChg chg="mod ord">
          <ac:chgData name="Christian Schirmer" userId="573d759da759ff75" providerId="LiveId" clId="{FF46E889-11E3-4F54-BE45-934A4BB46111}" dt="2022-05-02T03:45:46.472" v="30" actId="700"/>
          <ac:spMkLst>
            <pc:docMk/>
            <pc:sldMk cId="4121641344" sldId="259"/>
            <ac:spMk id="4" creationId="{38465A6C-4D1D-479B-BA7C-89891A07C4D0}"/>
          </ac:spMkLst>
        </pc:spChg>
        <pc:spChg chg="mod ord">
          <ac:chgData name="Christian Schirmer" userId="573d759da759ff75" providerId="LiveId" clId="{FF46E889-11E3-4F54-BE45-934A4BB46111}" dt="2022-05-02T03:45:46.472" v="30" actId="700"/>
          <ac:spMkLst>
            <pc:docMk/>
            <pc:sldMk cId="4121641344" sldId="259"/>
            <ac:spMk id="5" creationId="{A4A15644-D22D-4D0A-82C6-087517BE8A4D}"/>
          </ac:spMkLst>
        </pc:spChg>
      </pc:sldChg>
      <pc:sldChg chg="modSp add mod modClrScheme modAnim chgLayout">
        <pc:chgData name="Christian Schirmer" userId="573d759da759ff75" providerId="LiveId" clId="{FF46E889-11E3-4F54-BE45-934A4BB46111}" dt="2022-05-02T03:45:59.430" v="31"/>
        <pc:sldMkLst>
          <pc:docMk/>
          <pc:sldMk cId="731285929" sldId="260"/>
        </pc:sldMkLst>
        <pc:spChg chg="mod ord">
          <ac:chgData name="Christian Schirmer" userId="573d759da759ff75" providerId="LiveId" clId="{FF46E889-11E3-4F54-BE45-934A4BB46111}" dt="2022-05-02T03:44:59.087" v="19" actId="700"/>
          <ac:spMkLst>
            <pc:docMk/>
            <pc:sldMk cId="731285929" sldId="260"/>
            <ac:spMk id="4" creationId="{2977147E-3BC4-459A-AD9A-8299C48D7363}"/>
          </ac:spMkLst>
        </pc:spChg>
        <pc:spChg chg="mod ord">
          <ac:chgData name="Christian Schirmer" userId="573d759da759ff75" providerId="LiveId" clId="{FF46E889-11E3-4F54-BE45-934A4BB46111}" dt="2022-05-02T03:44:59.087" v="19" actId="700"/>
          <ac:spMkLst>
            <pc:docMk/>
            <pc:sldMk cId="731285929" sldId="260"/>
            <ac:spMk id="5" creationId="{D77454E3-5348-491C-BE89-CF119364AE88}"/>
          </ac:spMkLst>
        </pc:spChg>
      </pc:sldChg>
      <pc:sldChg chg="modSp add mod modClrScheme modAnim chgLayout">
        <pc:chgData name="Christian Schirmer" userId="573d759da759ff75" providerId="LiveId" clId="{FF46E889-11E3-4F54-BE45-934A4BB46111}" dt="2022-05-02T03:46:06.598" v="32"/>
        <pc:sldMkLst>
          <pc:docMk/>
          <pc:sldMk cId="3736979923" sldId="261"/>
        </pc:sldMkLst>
        <pc:spChg chg="mod ord">
          <ac:chgData name="Christian Schirmer" userId="573d759da759ff75" providerId="LiveId" clId="{FF46E889-11E3-4F54-BE45-934A4BB46111}" dt="2022-05-02T03:45:07.894" v="20" actId="700"/>
          <ac:spMkLst>
            <pc:docMk/>
            <pc:sldMk cId="3736979923" sldId="261"/>
            <ac:spMk id="4" creationId="{2977147E-3BC4-459A-AD9A-8299C48D7363}"/>
          </ac:spMkLst>
        </pc:spChg>
        <pc:spChg chg="mod ord">
          <ac:chgData name="Christian Schirmer" userId="573d759da759ff75" providerId="LiveId" clId="{FF46E889-11E3-4F54-BE45-934A4BB46111}" dt="2022-05-02T03:45:07.894" v="20" actId="700"/>
          <ac:spMkLst>
            <pc:docMk/>
            <pc:sldMk cId="3736979923" sldId="261"/>
            <ac:spMk id="5" creationId="{D77454E3-5348-491C-BE89-CF119364AE88}"/>
          </ac:spMkLst>
        </pc:spChg>
      </pc:sldChg>
      <pc:sldChg chg="modSp add mod modClrScheme modAnim chgLayout">
        <pc:chgData name="Christian Schirmer" userId="573d759da759ff75" providerId="LiveId" clId="{FF46E889-11E3-4F54-BE45-934A4BB46111}" dt="2022-05-02T03:46:13.272" v="33"/>
        <pc:sldMkLst>
          <pc:docMk/>
          <pc:sldMk cId="2225293867" sldId="262"/>
        </pc:sldMkLst>
        <pc:spChg chg="mod ord">
          <ac:chgData name="Christian Schirmer" userId="573d759da759ff75" providerId="LiveId" clId="{FF46E889-11E3-4F54-BE45-934A4BB46111}" dt="2022-05-02T03:45:11.960" v="21" actId="700"/>
          <ac:spMkLst>
            <pc:docMk/>
            <pc:sldMk cId="2225293867" sldId="262"/>
            <ac:spMk id="4" creationId="{2977147E-3BC4-459A-AD9A-8299C48D7363}"/>
          </ac:spMkLst>
        </pc:spChg>
        <pc:spChg chg="mod ord">
          <ac:chgData name="Christian Schirmer" userId="573d759da759ff75" providerId="LiveId" clId="{FF46E889-11E3-4F54-BE45-934A4BB46111}" dt="2022-05-02T03:45:11.960" v="21" actId="700"/>
          <ac:spMkLst>
            <pc:docMk/>
            <pc:sldMk cId="2225293867" sldId="262"/>
            <ac:spMk id="5" creationId="{D77454E3-5348-491C-BE89-CF119364AE88}"/>
          </ac:spMkLst>
        </pc:spChg>
      </pc:sldChg>
      <pc:sldChg chg="modSp add mod modClrScheme modAnim chgLayout">
        <pc:chgData name="Christian Schirmer" userId="573d759da759ff75" providerId="LiveId" clId="{FF46E889-11E3-4F54-BE45-934A4BB46111}" dt="2022-05-02T03:46:26.676" v="34"/>
        <pc:sldMkLst>
          <pc:docMk/>
          <pc:sldMk cId="2090241101" sldId="263"/>
        </pc:sldMkLst>
        <pc:spChg chg="mod ord">
          <ac:chgData name="Christian Schirmer" userId="573d759da759ff75" providerId="LiveId" clId="{FF46E889-11E3-4F54-BE45-934A4BB46111}" dt="2022-05-02T03:45:14.770" v="22" actId="700"/>
          <ac:spMkLst>
            <pc:docMk/>
            <pc:sldMk cId="2090241101" sldId="263"/>
            <ac:spMk id="4" creationId="{2977147E-3BC4-459A-AD9A-8299C48D7363}"/>
          </ac:spMkLst>
        </pc:spChg>
        <pc:spChg chg="mod ord">
          <ac:chgData name="Christian Schirmer" userId="573d759da759ff75" providerId="LiveId" clId="{FF46E889-11E3-4F54-BE45-934A4BB46111}" dt="2022-05-02T03:45:14.770" v="22" actId="700"/>
          <ac:spMkLst>
            <pc:docMk/>
            <pc:sldMk cId="2090241101" sldId="263"/>
            <ac:spMk id="5" creationId="{D77454E3-5348-491C-BE89-CF119364AE88}"/>
          </ac:spMkLst>
        </pc:spChg>
      </pc:sldChg>
      <pc:sldChg chg="modSp add mod modClrScheme modAnim chgLayout">
        <pc:chgData name="Christian Schirmer" userId="573d759da759ff75" providerId="LiveId" clId="{FF46E889-11E3-4F54-BE45-934A4BB46111}" dt="2022-05-02T03:46:31.043" v="35"/>
        <pc:sldMkLst>
          <pc:docMk/>
          <pc:sldMk cId="447871291" sldId="264"/>
        </pc:sldMkLst>
        <pc:spChg chg="mod ord">
          <ac:chgData name="Christian Schirmer" userId="573d759da759ff75" providerId="LiveId" clId="{FF46E889-11E3-4F54-BE45-934A4BB46111}" dt="2022-05-02T03:45:17.224" v="23" actId="700"/>
          <ac:spMkLst>
            <pc:docMk/>
            <pc:sldMk cId="447871291" sldId="264"/>
            <ac:spMk id="4" creationId="{2977147E-3BC4-459A-AD9A-8299C48D7363}"/>
          </ac:spMkLst>
        </pc:spChg>
        <pc:spChg chg="mod ord">
          <ac:chgData name="Christian Schirmer" userId="573d759da759ff75" providerId="LiveId" clId="{FF46E889-11E3-4F54-BE45-934A4BB46111}" dt="2022-05-02T03:45:17.224" v="23" actId="700"/>
          <ac:spMkLst>
            <pc:docMk/>
            <pc:sldMk cId="447871291" sldId="264"/>
            <ac:spMk id="5" creationId="{D77454E3-5348-491C-BE89-CF119364AE88}"/>
          </ac:spMkLst>
        </pc:spChg>
      </pc:sldChg>
      <pc:sldChg chg="addSp delSp modSp add mod modClrScheme chgLayout">
        <pc:chgData name="Christian Schirmer" userId="573d759da759ff75" providerId="LiveId" clId="{FF46E889-11E3-4F54-BE45-934A4BB46111}" dt="2022-05-02T03:45:21.417" v="24" actId="700"/>
        <pc:sldMkLst>
          <pc:docMk/>
          <pc:sldMk cId="776113164" sldId="265"/>
        </pc:sldMkLst>
        <pc:spChg chg="add mod ord">
          <ac:chgData name="Christian Schirmer" userId="573d759da759ff75" providerId="LiveId" clId="{FF46E889-11E3-4F54-BE45-934A4BB46111}" dt="2022-05-02T03:45:21.417" v="24" actId="700"/>
          <ac:spMkLst>
            <pc:docMk/>
            <pc:sldMk cId="776113164" sldId="265"/>
            <ac:spMk id="2" creationId="{A78161C3-9FE8-44D2-B816-592372DAFB82}"/>
          </ac:spMkLst>
        </pc:spChg>
        <pc:spChg chg="mod ord">
          <ac:chgData name="Christian Schirmer" userId="573d759da759ff75" providerId="LiveId" clId="{FF46E889-11E3-4F54-BE45-934A4BB46111}" dt="2022-05-02T03:45:21.417" v="24" actId="700"/>
          <ac:spMkLst>
            <pc:docMk/>
            <pc:sldMk cId="776113164" sldId="265"/>
            <ac:spMk id="3" creationId="{6E63C3E7-6001-4A49-8C45-A8D0481454A5}"/>
          </ac:spMkLst>
        </pc:spChg>
        <pc:spChg chg="del mod ord">
          <ac:chgData name="Christian Schirmer" userId="573d759da759ff75" providerId="LiveId" clId="{FF46E889-11E3-4F54-BE45-934A4BB46111}" dt="2022-05-02T03:45:21.417" v="24" actId="700"/>
          <ac:spMkLst>
            <pc:docMk/>
            <pc:sldMk cId="776113164" sldId="265"/>
            <ac:spMk id="4" creationId="{D218D8F5-5E00-44A6-B4C6-C635ADEC9194}"/>
          </ac:spMkLst>
        </pc:spChg>
      </pc:sldChg>
      <pc:sldChg chg="modSp add mod modClrScheme modAnim chgLayout">
        <pc:chgData name="Christian Schirmer" userId="573d759da759ff75" providerId="LiveId" clId="{FF46E889-11E3-4F54-BE45-934A4BB46111}" dt="2022-05-02T03:47:11.602" v="38"/>
        <pc:sldMkLst>
          <pc:docMk/>
          <pc:sldMk cId="1990123072" sldId="266"/>
        </pc:sldMkLst>
        <pc:spChg chg="mod ord">
          <ac:chgData name="Christian Schirmer" userId="573d759da759ff75" providerId="LiveId" clId="{FF46E889-11E3-4F54-BE45-934A4BB46111}" dt="2022-05-02T03:45:25.884" v="25" actId="700"/>
          <ac:spMkLst>
            <pc:docMk/>
            <pc:sldMk cId="1990123072" sldId="266"/>
            <ac:spMk id="4" creationId="{05025544-166B-49F6-A248-EBE44BBCAA44}"/>
          </ac:spMkLst>
        </pc:spChg>
        <pc:spChg chg="mod ord">
          <ac:chgData name="Christian Schirmer" userId="573d759da759ff75" providerId="LiveId" clId="{FF46E889-11E3-4F54-BE45-934A4BB46111}" dt="2022-05-02T03:45:25.884" v="25" actId="700"/>
          <ac:spMkLst>
            <pc:docMk/>
            <pc:sldMk cId="1990123072" sldId="266"/>
            <ac:spMk id="5" creationId="{CA9EA4FA-6028-4CB5-93DB-EFF916B4E292}"/>
          </ac:spMkLst>
        </pc:spChg>
      </pc:sldChg>
      <pc:sldChg chg="modSp add mod modClrScheme modAnim chgLayout">
        <pc:chgData name="Christian Schirmer" userId="573d759da759ff75" providerId="LiveId" clId="{FF46E889-11E3-4F54-BE45-934A4BB46111}" dt="2022-05-02T03:47:15.902" v="39"/>
        <pc:sldMkLst>
          <pc:docMk/>
          <pc:sldMk cId="748535267" sldId="267"/>
        </pc:sldMkLst>
        <pc:spChg chg="mod ord">
          <ac:chgData name="Christian Schirmer" userId="573d759da759ff75" providerId="LiveId" clId="{FF46E889-11E3-4F54-BE45-934A4BB46111}" dt="2022-05-02T03:45:28.953" v="26" actId="700"/>
          <ac:spMkLst>
            <pc:docMk/>
            <pc:sldMk cId="748535267" sldId="267"/>
            <ac:spMk id="2" creationId="{53B2FE1A-1D27-4352-A470-11C633AD9399}"/>
          </ac:spMkLst>
        </pc:spChg>
        <pc:spChg chg="mod ord">
          <ac:chgData name="Christian Schirmer" userId="573d759da759ff75" providerId="LiveId" clId="{FF46E889-11E3-4F54-BE45-934A4BB46111}" dt="2022-05-02T03:45:28.953" v="26" actId="700"/>
          <ac:spMkLst>
            <pc:docMk/>
            <pc:sldMk cId="748535267" sldId="267"/>
            <ac:spMk id="3" creationId="{58474D6D-1BA0-43E3-A9FD-4BB162019A91}"/>
          </ac:spMkLst>
        </pc:spChg>
      </pc:sldChg>
      <pc:sldChg chg="modSp add mod modClrScheme modAnim chgLayout">
        <pc:chgData name="Christian Schirmer" userId="573d759da759ff75" providerId="LiveId" clId="{FF46E889-11E3-4F54-BE45-934A4BB46111}" dt="2022-05-02T03:47:22.490" v="40"/>
        <pc:sldMkLst>
          <pc:docMk/>
          <pc:sldMk cId="1352361194" sldId="268"/>
        </pc:sldMkLst>
        <pc:spChg chg="mod ord">
          <ac:chgData name="Christian Schirmer" userId="573d759da759ff75" providerId="LiveId" clId="{FF46E889-11E3-4F54-BE45-934A4BB46111}" dt="2022-05-02T03:45:31.130" v="27" actId="700"/>
          <ac:spMkLst>
            <pc:docMk/>
            <pc:sldMk cId="1352361194" sldId="268"/>
            <ac:spMk id="2" creationId="{42647AEE-F181-407A-8CC0-74C808C68F17}"/>
          </ac:spMkLst>
        </pc:spChg>
        <pc:spChg chg="mod ord">
          <ac:chgData name="Christian Schirmer" userId="573d759da759ff75" providerId="LiveId" clId="{FF46E889-11E3-4F54-BE45-934A4BB46111}" dt="2022-05-02T03:45:31.130" v="27" actId="700"/>
          <ac:spMkLst>
            <pc:docMk/>
            <pc:sldMk cId="1352361194" sldId="268"/>
            <ac:spMk id="3" creationId="{1D75B065-0A5C-46EA-A952-220DB900F84F}"/>
          </ac:spMkLst>
        </pc:spChg>
      </pc:sldChg>
      <pc:sldChg chg="modSp add mod modClrScheme modAnim chgLayout">
        <pc:chgData name="Christian Schirmer" userId="573d759da759ff75" providerId="LiveId" clId="{FF46E889-11E3-4F54-BE45-934A4BB46111}" dt="2022-05-02T03:47:29.081" v="41"/>
        <pc:sldMkLst>
          <pc:docMk/>
          <pc:sldMk cId="4240281777" sldId="269"/>
        </pc:sldMkLst>
        <pc:spChg chg="mod ord">
          <ac:chgData name="Christian Schirmer" userId="573d759da759ff75" providerId="LiveId" clId="{FF46E889-11E3-4F54-BE45-934A4BB46111}" dt="2022-05-02T03:45:33.558" v="28" actId="700"/>
          <ac:spMkLst>
            <pc:docMk/>
            <pc:sldMk cId="4240281777" sldId="269"/>
            <ac:spMk id="2" creationId="{99BC314B-C36C-4A56-BDF5-7483AE726DE7}"/>
          </ac:spMkLst>
        </pc:spChg>
        <pc:spChg chg="mod ord">
          <ac:chgData name="Christian Schirmer" userId="573d759da759ff75" providerId="LiveId" clId="{FF46E889-11E3-4F54-BE45-934A4BB46111}" dt="2022-05-02T03:45:33.558" v="28" actId="700"/>
          <ac:spMkLst>
            <pc:docMk/>
            <pc:sldMk cId="4240281777" sldId="269"/>
            <ac:spMk id="3" creationId="{776F85AF-58BD-414A-B2C8-9B2EA107BD6B}"/>
          </ac:spMkLst>
        </pc:spChg>
      </pc:sldChg>
      <pc:sldChg chg="addSp delSp modSp add mod modClrScheme chgLayout">
        <pc:chgData name="Christian Schirmer" userId="573d759da759ff75" providerId="LiveId" clId="{FF46E889-11E3-4F54-BE45-934A4BB46111}" dt="2022-05-02T03:45:37.109" v="29" actId="700"/>
        <pc:sldMkLst>
          <pc:docMk/>
          <pc:sldMk cId="3950222605" sldId="270"/>
        </pc:sldMkLst>
        <pc:spChg chg="add mod ord">
          <ac:chgData name="Christian Schirmer" userId="573d759da759ff75" providerId="LiveId" clId="{FF46E889-11E3-4F54-BE45-934A4BB46111}" dt="2022-05-02T03:45:37.109" v="29" actId="700"/>
          <ac:spMkLst>
            <pc:docMk/>
            <pc:sldMk cId="3950222605" sldId="270"/>
            <ac:spMk id="2" creationId="{C5627E4D-4502-43C0-8692-979A2F538EDC}"/>
          </ac:spMkLst>
        </pc:spChg>
        <pc:spChg chg="mod ord">
          <ac:chgData name="Christian Schirmer" userId="573d759da759ff75" providerId="LiveId" clId="{FF46E889-11E3-4F54-BE45-934A4BB46111}" dt="2022-05-02T03:45:37.109" v="29" actId="700"/>
          <ac:spMkLst>
            <pc:docMk/>
            <pc:sldMk cId="3950222605" sldId="270"/>
            <ac:spMk id="4" creationId="{4FE74107-D830-4D25-9708-A5F9D31BBAC9}"/>
          </ac:spMkLst>
        </pc:spChg>
        <pc:spChg chg="del mod ord">
          <ac:chgData name="Christian Schirmer" userId="573d759da759ff75" providerId="LiveId" clId="{FF46E889-11E3-4F54-BE45-934A4BB46111}" dt="2022-05-02T03:45:37.109" v="29" actId="700"/>
          <ac:spMkLst>
            <pc:docMk/>
            <pc:sldMk cId="3950222605" sldId="270"/>
            <ac:spMk id="5" creationId="{42C128F5-F5FB-43C0-BFF5-A7E1733E3BBA}"/>
          </ac:spMkLst>
        </pc:spChg>
      </pc:sldChg>
      <pc:sldChg chg="modSp add mod modClrScheme modAnim chgLayout">
        <pc:chgData name="Christian Schirmer" userId="573d759da759ff75" providerId="LiveId" clId="{FF46E889-11E3-4F54-BE45-934A4BB46111}" dt="2022-05-02T03:47:34.437" v="42"/>
        <pc:sldMkLst>
          <pc:docMk/>
          <pc:sldMk cId="2769103008" sldId="271"/>
        </pc:sldMkLst>
        <pc:spChg chg="mod ord">
          <ac:chgData name="Christian Schirmer" userId="573d759da759ff75" providerId="LiveId" clId="{FF46E889-11E3-4F54-BE45-934A4BB46111}" dt="2022-05-02T03:45:46.472" v="30" actId="700"/>
          <ac:spMkLst>
            <pc:docMk/>
            <pc:sldMk cId="2769103008" sldId="271"/>
            <ac:spMk id="4" creationId="{38465A6C-4D1D-479B-BA7C-89891A07C4D0}"/>
          </ac:spMkLst>
        </pc:spChg>
        <pc:spChg chg="mod ord">
          <ac:chgData name="Christian Schirmer" userId="573d759da759ff75" providerId="LiveId" clId="{FF46E889-11E3-4F54-BE45-934A4BB46111}" dt="2022-05-02T03:45:46.472" v="30" actId="700"/>
          <ac:spMkLst>
            <pc:docMk/>
            <pc:sldMk cId="2769103008" sldId="271"/>
            <ac:spMk id="5" creationId="{A4A15644-D22D-4D0A-82C6-087517BE8A4D}"/>
          </ac:spMkLst>
        </pc:spChg>
      </pc:sldChg>
      <pc:sldChg chg="modSp add mod modClrScheme modAnim chgLayout">
        <pc:chgData name="Christian Schirmer" userId="573d759da759ff75" providerId="LiveId" clId="{FF46E889-11E3-4F54-BE45-934A4BB46111}" dt="2022-05-02T03:47:46.246" v="44"/>
        <pc:sldMkLst>
          <pc:docMk/>
          <pc:sldMk cId="2264534738" sldId="272"/>
        </pc:sldMkLst>
        <pc:spChg chg="mod ord">
          <ac:chgData name="Christian Schirmer" userId="573d759da759ff75" providerId="LiveId" clId="{FF46E889-11E3-4F54-BE45-934A4BB46111}" dt="2022-05-02T03:45:46.472" v="30" actId="700"/>
          <ac:spMkLst>
            <pc:docMk/>
            <pc:sldMk cId="2264534738" sldId="272"/>
            <ac:spMk id="4" creationId="{38465A6C-4D1D-479B-BA7C-89891A07C4D0}"/>
          </ac:spMkLst>
        </pc:spChg>
        <pc:spChg chg="mod ord">
          <ac:chgData name="Christian Schirmer" userId="573d759da759ff75" providerId="LiveId" clId="{FF46E889-11E3-4F54-BE45-934A4BB46111}" dt="2022-05-02T03:45:46.472" v="30" actId="700"/>
          <ac:spMkLst>
            <pc:docMk/>
            <pc:sldMk cId="2264534738" sldId="272"/>
            <ac:spMk id="5" creationId="{A4A15644-D22D-4D0A-82C6-087517BE8A4D}"/>
          </ac:spMkLst>
        </pc:spChg>
      </pc:sldChg>
      <pc:sldChg chg="modSp add mod modClrScheme modAnim chgLayout">
        <pc:chgData name="Christian Schirmer" userId="573d759da759ff75" providerId="LiveId" clId="{FF46E889-11E3-4F54-BE45-934A4BB46111}" dt="2022-05-02T03:47:50.161" v="45"/>
        <pc:sldMkLst>
          <pc:docMk/>
          <pc:sldMk cId="2493063303" sldId="273"/>
        </pc:sldMkLst>
        <pc:spChg chg="mod ord">
          <ac:chgData name="Christian Schirmer" userId="573d759da759ff75" providerId="LiveId" clId="{FF46E889-11E3-4F54-BE45-934A4BB46111}" dt="2022-05-02T03:45:46.472" v="30" actId="700"/>
          <ac:spMkLst>
            <pc:docMk/>
            <pc:sldMk cId="2493063303" sldId="273"/>
            <ac:spMk id="4" creationId="{38465A6C-4D1D-479B-BA7C-89891A07C4D0}"/>
          </ac:spMkLst>
        </pc:spChg>
        <pc:spChg chg="mod ord">
          <ac:chgData name="Christian Schirmer" userId="573d759da759ff75" providerId="LiveId" clId="{FF46E889-11E3-4F54-BE45-934A4BB46111}" dt="2022-05-02T03:45:46.472" v="30" actId="700"/>
          <ac:spMkLst>
            <pc:docMk/>
            <pc:sldMk cId="2493063303" sldId="273"/>
            <ac:spMk id="5" creationId="{A4A15644-D22D-4D0A-82C6-087517BE8A4D}"/>
          </ac:spMkLst>
        </pc:spChg>
      </pc:sldChg>
      <pc:sldChg chg="modSp add mod modClrScheme chgLayout">
        <pc:chgData name="Christian Schirmer" userId="573d759da759ff75" providerId="LiveId" clId="{FF46E889-11E3-4F54-BE45-934A4BB46111}" dt="2022-05-02T03:45:46.472" v="30" actId="700"/>
        <pc:sldMkLst>
          <pc:docMk/>
          <pc:sldMk cId="1513860757" sldId="274"/>
        </pc:sldMkLst>
        <pc:spChg chg="mod ord">
          <ac:chgData name="Christian Schirmer" userId="573d759da759ff75" providerId="LiveId" clId="{FF46E889-11E3-4F54-BE45-934A4BB46111}" dt="2022-05-02T03:45:46.472" v="30" actId="700"/>
          <ac:spMkLst>
            <pc:docMk/>
            <pc:sldMk cId="1513860757" sldId="274"/>
            <ac:spMk id="4" creationId="{38465A6C-4D1D-479B-BA7C-89891A07C4D0}"/>
          </ac:spMkLst>
        </pc:spChg>
        <pc:spChg chg="mod ord">
          <ac:chgData name="Christian Schirmer" userId="573d759da759ff75" providerId="LiveId" clId="{FF46E889-11E3-4F54-BE45-934A4BB46111}" dt="2022-05-02T03:45:46.472" v="30" actId="700"/>
          <ac:spMkLst>
            <pc:docMk/>
            <pc:sldMk cId="1513860757" sldId="274"/>
            <ac:spMk id="5" creationId="{A4A15644-D22D-4D0A-82C6-087517BE8A4D}"/>
          </ac:spMkLst>
        </pc:spChg>
      </pc:sldChg>
      <pc:sldChg chg="modSp add mod modClrScheme modAnim chgLayout">
        <pc:chgData name="Christian Schirmer" userId="573d759da759ff75" providerId="LiveId" clId="{FF46E889-11E3-4F54-BE45-934A4BB46111}" dt="2022-05-02T03:48:01.609" v="46"/>
        <pc:sldMkLst>
          <pc:docMk/>
          <pc:sldMk cId="3705395103" sldId="275"/>
        </pc:sldMkLst>
        <pc:spChg chg="mod ord">
          <ac:chgData name="Christian Schirmer" userId="573d759da759ff75" providerId="LiveId" clId="{FF46E889-11E3-4F54-BE45-934A4BB46111}" dt="2022-05-02T03:45:46.472" v="30" actId="700"/>
          <ac:spMkLst>
            <pc:docMk/>
            <pc:sldMk cId="3705395103" sldId="275"/>
            <ac:spMk id="4" creationId="{38465A6C-4D1D-479B-BA7C-89891A07C4D0}"/>
          </ac:spMkLst>
        </pc:spChg>
        <pc:spChg chg="mod ord">
          <ac:chgData name="Christian Schirmer" userId="573d759da759ff75" providerId="LiveId" clId="{FF46E889-11E3-4F54-BE45-934A4BB46111}" dt="2022-05-02T03:45:46.472" v="30" actId="700"/>
          <ac:spMkLst>
            <pc:docMk/>
            <pc:sldMk cId="3705395103" sldId="275"/>
            <ac:spMk id="5" creationId="{A4A15644-D22D-4D0A-82C6-087517BE8A4D}"/>
          </ac:spMkLst>
        </pc:spChg>
      </pc:sldChg>
      <pc:sldChg chg="modSp add mod modClrScheme modAnim chgLayout">
        <pc:chgData name="Christian Schirmer" userId="573d759da759ff75" providerId="LiveId" clId="{FF46E889-11E3-4F54-BE45-934A4BB46111}" dt="2022-05-02T03:48:05.772" v="47"/>
        <pc:sldMkLst>
          <pc:docMk/>
          <pc:sldMk cId="1983283766" sldId="276"/>
        </pc:sldMkLst>
        <pc:spChg chg="mod ord">
          <ac:chgData name="Christian Schirmer" userId="573d759da759ff75" providerId="LiveId" clId="{FF46E889-11E3-4F54-BE45-934A4BB46111}" dt="2022-05-02T03:45:46.472" v="30" actId="700"/>
          <ac:spMkLst>
            <pc:docMk/>
            <pc:sldMk cId="1983283766" sldId="276"/>
            <ac:spMk id="4" creationId="{38465A6C-4D1D-479B-BA7C-89891A07C4D0}"/>
          </ac:spMkLst>
        </pc:spChg>
        <pc:spChg chg="mod ord">
          <ac:chgData name="Christian Schirmer" userId="573d759da759ff75" providerId="LiveId" clId="{FF46E889-11E3-4F54-BE45-934A4BB46111}" dt="2022-05-02T03:45:46.472" v="30" actId="700"/>
          <ac:spMkLst>
            <pc:docMk/>
            <pc:sldMk cId="1983283766" sldId="276"/>
            <ac:spMk id="5" creationId="{A4A15644-D22D-4D0A-82C6-087517BE8A4D}"/>
          </ac:spMkLst>
        </pc:spChg>
      </pc:sldChg>
      <pc:sldChg chg="modSp add mod modClrScheme modAnim chgLayout">
        <pc:chgData name="Christian Schirmer" userId="573d759da759ff75" providerId="LiveId" clId="{FF46E889-11E3-4F54-BE45-934A4BB46111}" dt="2022-05-02T03:48:09.215" v="48"/>
        <pc:sldMkLst>
          <pc:docMk/>
          <pc:sldMk cId="886771029" sldId="277"/>
        </pc:sldMkLst>
        <pc:spChg chg="mod ord">
          <ac:chgData name="Christian Schirmer" userId="573d759da759ff75" providerId="LiveId" clId="{FF46E889-11E3-4F54-BE45-934A4BB46111}" dt="2022-05-02T03:45:46.472" v="30" actId="700"/>
          <ac:spMkLst>
            <pc:docMk/>
            <pc:sldMk cId="886771029" sldId="277"/>
            <ac:spMk id="4" creationId="{38465A6C-4D1D-479B-BA7C-89891A07C4D0}"/>
          </ac:spMkLst>
        </pc:spChg>
        <pc:spChg chg="mod ord">
          <ac:chgData name="Christian Schirmer" userId="573d759da759ff75" providerId="LiveId" clId="{FF46E889-11E3-4F54-BE45-934A4BB46111}" dt="2022-05-02T03:45:46.472" v="30" actId="700"/>
          <ac:spMkLst>
            <pc:docMk/>
            <pc:sldMk cId="886771029" sldId="277"/>
            <ac:spMk id="5" creationId="{A4A15644-D22D-4D0A-82C6-087517BE8A4D}"/>
          </ac:spMkLst>
        </pc:spChg>
      </pc:sldChg>
      <pc:sldChg chg="modSp add mod modClrScheme modAnim chgLayout">
        <pc:chgData name="Christian Schirmer" userId="573d759da759ff75" providerId="LiveId" clId="{FF46E889-11E3-4F54-BE45-934A4BB46111}" dt="2022-05-02T03:48:12.824" v="49"/>
        <pc:sldMkLst>
          <pc:docMk/>
          <pc:sldMk cId="3664621188" sldId="278"/>
        </pc:sldMkLst>
        <pc:spChg chg="mod ord">
          <ac:chgData name="Christian Schirmer" userId="573d759da759ff75" providerId="LiveId" clId="{FF46E889-11E3-4F54-BE45-934A4BB46111}" dt="2022-05-02T03:45:46.472" v="30" actId="700"/>
          <ac:spMkLst>
            <pc:docMk/>
            <pc:sldMk cId="3664621188" sldId="278"/>
            <ac:spMk id="4" creationId="{38465A6C-4D1D-479B-BA7C-89891A07C4D0}"/>
          </ac:spMkLst>
        </pc:spChg>
        <pc:spChg chg="mod ord">
          <ac:chgData name="Christian Schirmer" userId="573d759da759ff75" providerId="LiveId" clId="{FF46E889-11E3-4F54-BE45-934A4BB46111}" dt="2022-05-02T03:45:46.472" v="30" actId="700"/>
          <ac:spMkLst>
            <pc:docMk/>
            <pc:sldMk cId="3664621188" sldId="278"/>
            <ac:spMk id="5" creationId="{A4A15644-D22D-4D0A-82C6-087517BE8A4D}"/>
          </ac:spMkLst>
        </pc:spChg>
      </pc:sldChg>
      <pc:sldChg chg="modSp add mod modClrScheme modAnim chgLayout">
        <pc:chgData name="Christian Schirmer" userId="573d759da759ff75" providerId="LiveId" clId="{FF46E889-11E3-4F54-BE45-934A4BB46111}" dt="2022-05-02T03:48:18.322" v="50"/>
        <pc:sldMkLst>
          <pc:docMk/>
          <pc:sldMk cId="1877889768" sldId="279"/>
        </pc:sldMkLst>
        <pc:spChg chg="mod ord">
          <ac:chgData name="Christian Schirmer" userId="573d759da759ff75" providerId="LiveId" clId="{FF46E889-11E3-4F54-BE45-934A4BB46111}" dt="2022-05-02T03:45:46.472" v="30" actId="700"/>
          <ac:spMkLst>
            <pc:docMk/>
            <pc:sldMk cId="1877889768" sldId="279"/>
            <ac:spMk id="4" creationId="{38465A6C-4D1D-479B-BA7C-89891A07C4D0}"/>
          </ac:spMkLst>
        </pc:spChg>
        <pc:spChg chg="mod ord">
          <ac:chgData name="Christian Schirmer" userId="573d759da759ff75" providerId="LiveId" clId="{FF46E889-11E3-4F54-BE45-934A4BB46111}" dt="2022-05-02T03:45:46.472" v="30" actId="700"/>
          <ac:spMkLst>
            <pc:docMk/>
            <pc:sldMk cId="1877889768" sldId="279"/>
            <ac:spMk id="5" creationId="{A4A15644-D22D-4D0A-82C6-087517BE8A4D}"/>
          </ac:spMkLst>
        </pc:spChg>
      </pc:sldChg>
      <pc:sldChg chg="modSp add mod modClrScheme modAnim chgLayout">
        <pc:chgData name="Christian Schirmer" userId="573d759da759ff75" providerId="LiveId" clId="{FF46E889-11E3-4F54-BE45-934A4BB46111}" dt="2022-05-02T03:48:22.946" v="51"/>
        <pc:sldMkLst>
          <pc:docMk/>
          <pc:sldMk cId="3065528773" sldId="280"/>
        </pc:sldMkLst>
        <pc:spChg chg="mod ord">
          <ac:chgData name="Christian Schirmer" userId="573d759da759ff75" providerId="LiveId" clId="{FF46E889-11E3-4F54-BE45-934A4BB46111}" dt="2022-05-02T03:45:46.472" v="30" actId="700"/>
          <ac:spMkLst>
            <pc:docMk/>
            <pc:sldMk cId="3065528773" sldId="280"/>
            <ac:spMk id="4" creationId="{38465A6C-4D1D-479B-BA7C-89891A07C4D0}"/>
          </ac:spMkLst>
        </pc:spChg>
        <pc:spChg chg="mod ord">
          <ac:chgData name="Christian Schirmer" userId="573d759da759ff75" providerId="LiveId" clId="{FF46E889-11E3-4F54-BE45-934A4BB46111}" dt="2022-05-02T03:45:46.472" v="30" actId="700"/>
          <ac:spMkLst>
            <pc:docMk/>
            <pc:sldMk cId="3065528773" sldId="280"/>
            <ac:spMk id="5" creationId="{A4A15644-D22D-4D0A-82C6-087517BE8A4D}"/>
          </ac:spMkLst>
        </pc:spChg>
      </pc:sldChg>
      <pc:sldChg chg="modSp add mod modClrScheme modAnim chgLayout">
        <pc:chgData name="Christian Schirmer" userId="573d759da759ff75" providerId="LiveId" clId="{FF46E889-11E3-4F54-BE45-934A4BB46111}" dt="2022-05-02T03:48:25.965" v="52"/>
        <pc:sldMkLst>
          <pc:docMk/>
          <pc:sldMk cId="3099826159" sldId="281"/>
        </pc:sldMkLst>
        <pc:spChg chg="mod ord">
          <ac:chgData name="Christian Schirmer" userId="573d759da759ff75" providerId="LiveId" clId="{FF46E889-11E3-4F54-BE45-934A4BB46111}" dt="2022-05-02T03:45:46.472" v="30" actId="700"/>
          <ac:spMkLst>
            <pc:docMk/>
            <pc:sldMk cId="3099826159" sldId="281"/>
            <ac:spMk id="4" creationId="{38465A6C-4D1D-479B-BA7C-89891A07C4D0}"/>
          </ac:spMkLst>
        </pc:spChg>
        <pc:spChg chg="mod ord">
          <ac:chgData name="Christian Schirmer" userId="573d759da759ff75" providerId="LiveId" clId="{FF46E889-11E3-4F54-BE45-934A4BB46111}" dt="2022-05-02T03:45:46.472" v="30" actId="700"/>
          <ac:spMkLst>
            <pc:docMk/>
            <pc:sldMk cId="3099826159" sldId="281"/>
            <ac:spMk id="5" creationId="{A4A15644-D22D-4D0A-82C6-087517BE8A4D}"/>
          </ac:spMkLst>
        </pc:spChg>
      </pc:sldChg>
      <pc:sldChg chg="modSp add mod modClrScheme modAnim chgLayout">
        <pc:chgData name="Christian Schirmer" userId="573d759da759ff75" providerId="LiveId" clId="{FF46E889-11E3-4F54-BE45-934A4BB46111}" dt="2022-05-02T03:48:31.030" v="53"/>
        <pc:sldMkLst>
          <pc:docMk/>
          <pc:sldMk cId="3217951337" sldId="282"/>
        </pc:sldMkLst>
        <pc:spChg chg="mod ord">
          <ac:chgData name="Christian Schirmer" userId="573d759da759ff75" providerId="LiveId" clId="{FF46E889-11E3-4F54-BE45-934A4BB46111}" dt="2022-05-02T03:45:46.472" v="30" actId="700"/>
          <ac:spMkLst>
            <pc:docMk/>
            <pc:sldMk cId="3217951337" sldId="282"/>
            <ac:spMk id="4" creationId="{38465A6C-4D1D-479B-BA7C-89891A07C4D0}"/>
          </ac:spMkLst>
        </pc:spChg>
        <pc:spChg chg="mod ord">
          <ac:chgData name="Christian Schirmer" userId="573d759da759ff75" providerId="LiveId" clId="{FF46E889-11E3-4F54-BE45-934A4BB46111}" dt="2022-05-02T03:45:46.472" v="30" actId="700"/>
          <ac:spMkLst>
            <pc:docMk/>
            <pc:sldMk cId="3217951337" sldId="282"/>
            <ac:spMk id="5" creationId="{A4A15644-D22D-4D0A-82C6-087517BE8A4D}"/>
          </ac:spMkLst>
        </pc:spChg>
      </pc:sldChg>
      <pc:sldChg chg="modSp add mod modClrScheme modAnim chgLayout">
        <pc:chgData name="Christian Schirmer" userId="573d759da759ff75" providerId="LiveId" clId="{FF46E889-11E3-4F54-BE45-934A4BB46111}" dt="2022-05-02T03:48:36.772" v="54"/>
        <pc:sldMkLst>
          <pc:docMk/>
          <pc:sldMk cId="1370238208" sldId="283"/>
        </pc:sldMkLst>
        <pc:spChg chg="mod ord">
          <ac:chgData name="Christian Schirmer" userId="573d759da759ff75" providerId="LiveId" clId="{FF46E889-11E3-4F54-BE45-934A4BB46111}" dt="2022-05-02T03:45:46.472" v="30" actId="700"/>
          <ac:spMkLst>
            <pc:docMk/>
            <pc:sldMk cId="1370238208" sldId="283"/>
            <ac:spMk id="4" creationId="{38465A6C-4D1D-479B-BA7C-89891A07C4D0}"/>
          </ac:spMkLst>
        </pc:spChg>
        <pc:spChg chg="mod ord">
          <ac:chgData name="Christian Schirmer" userId="573d759da759ff75" providerId="LiveId" clId="{FF46E889-11E3-4F54-BE45-934A4BB46111}" dt="2022-05-02T03:45:46.472" v="30" actId="700"/>
          <ac:spMkLst>
            <pc:docMk/>
            <pc:sldMk cId="1370238208" sldId="283"/>
            <ac:spMk id="5" creationId="{A4A15644-D22D-4D0A-82C6-087517BE8A4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64ED9EE-8F2A-4E06-87A2-36C0DD0993FD}" type="datetime1">
              <a:rPr lang="de-DE" smtClean="0"/>
              <a:t>02.05.2022</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‹Nr.›</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5A5ADE8-1FB8-43FD-A675-2B613EE00B6F}" type="datetime1">
              <a:rPr lang="de-DE" smtClean="0"/>
              <a:t>02.05.2022</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‹Nr.›</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de-DE"/>
              <a:t>Master-Untertitelformat bearbeiten</a:t>
            </a:r>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9" name="Titel 1"/>
          <p:cNvSpPr>
            <a:spLocks noGrp="1"/>
          </p:cNvSpPr>
          <p:nvPr>
            <p:ph type="title"/>
          </p:nvPr>
        </p:nvSpPr>
        <p:spPr>
          <a:xfrm>
            <a:off x="581192" y="702156"/>
            <a:ext cx="11029616" cy="1013800"/>
          </a:xfrm>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hteck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kaler Tite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de-DE"/>
              <a:t>Mastertitelformat bearbeiten</a:t>
            </a:r>
            <a:endParaRPr lang="en-US" dirty="0"/>
          </a:p>
        </p:txBody>
      </p:sp>
      <p:sp>
        <p:nvSpPr>
          <p:cNvPr id="3" name="Vertikaler Textplatzhalter 2"/>
          <p:cNvSpPr>
            <a:spLocks noGrp="1"/>
          </p:cNvSpPr>
          <p:nvPr>
            <p:ph type="body" orient="vert" idx="1"/>
          </p:nvPr>
        </p:nvSpPr>
        <p:spPr>
          <a:xfrm>
            <a:off x="774923" y="863600"/>
            <a:ext cx="7161625" cy="4807326"/>
          </a:xfrm>
        </p:spPr>
        <p:txBody>
          <a:bodyPr vert="eaVert" rtlCol="0" anchor="t"/>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8" name="Rechteck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hteck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eck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8884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 und Inhalt ohne Sourc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0" name="Date Placeholder 3">
            <a:extLst>
              <a:ext uri="{FF2B5EF4-FFF2-40B4-BE49-F238E27FC236}">
                <a16:creationId xmlns:a16="http://schemas.microsoft.com/office/drawing/2014/main" id="{1D296C2A-EF35-41D7-B521-E1A7C6026F00}"/>
              </a:ext>
            </a:extLst>
          </p:cNvPr>
          <p:cNvSpPr>
            <a:spLocks noGrp="1"/>
          </p:cNvSpPr>
          <p:nvPr>
            <p:ph type="dt" sz="half" idx="10"/>
          </p:nvPr>
        </p:nvSpPr>
        <p:spPr>
          <a:xfrm>
            <a:off x="8412788" y="6402516"/>
            <a:ext cx="2910840" cy="365125"/>
          </a:xfrm>
          <a:prstGeom prst="rect">
            <a:avLst/>
          </a:prstGeom>
        </p:spPr>
        <p:txBody>
          <a:bodyPr/>
          <a:lstStyle>
            <a:lvl1pPr algn="r">
              <a:defRPr/>
            </a:lvl1pPr>
          </a:lstStyle>
          <a:p>
            <a:fld id="{0D18B8B3-E53A-4E84-9810-A41FFFA7ACAD}" type="datetimeFigureOut">
              <a:rPr lang="de-DE" smtClean="0"/>
              <a:t>02.05.2022</a:t>
            </a:fld>
            <a:endParaRPr lang="de-DE" dirty="0"/>
          </a:p>
        </p:txBody>
      </p:sp>
      <p:sp>
        <p:nvSpPr>
          <p:cNvPr id="21" name="Footer Placeholder 4">
            <a:extLst>
              <a:ext uri="{FF2B5EF4-FFF2-40B4-BE49-F238E27FC236}">
                <a16:creationId xmlns:a16="http://schemas.microsoft.com/office/drawing/2014/main" id="{AFACD80B-EFF4-427F-A981-81DB33677BEA}"/>
              </a:ext>
            </a:extLst>
          </p:cNvPr>
          <p:cNvSpPr>
            <a:spLocks noGrp="1"/>
          </p:cNvSpPr>
          <p:nvPr>
            <p:ph type="ftr" sz="quarter" idx="11"/>
          </p:nvPr>
        </p:nvSpPr>
        <p:spPr>
          <a:xfrm>
            <a:off x="5406886" y="6402516"/>
            <a:ext cx="3005901" cy="364065"/>
          </a:xfrm>
          <a:prstGeom prst="rect">
            <a:avLst/>
          </a:prstGeom>
        </p:spPr>
        <p:txBody>
          <a:bodyPr/>
          <a:lstStyle/>
          <a:p>
            <a:endParaRPr lang="de-DE" dirty="0"/>
          </a:p>
        </p:txBody>
      </p:sp>
      <p:sp>
        <p:nvSpPr>
          <p:cNvPr id="22" name="Slide Number Placeholder 5">
            <a:extLst>
              <a:ext uri="{FF2B5EF4-FFF2-40B4-BE49-F238E27FC236}">
                <a16:creationId xmlns:a16="http://schemas.microsoft.com/office/drawing/2014/main" id="{600DE485-20AA-4739-9DA0-23A9A338BB07}"/>
              </a:ext>
            </a:extLst>
          </p:cNvPr>
          <p:cNvSpPr>
            <a:spLocks noGrp="1"/>
          </p:cNvSpPr>
          <p:nvPr>
            <p:ph type="sldNum" sz="quarter" idx="12"/>
          </p:nvPr>
        </p:nvSpPr>
        <p:spPr>
          <a:xfrm>
            <a:off x="11323628" y="6402516"/>
            <a:ext cx="643748" cy="365125"/>
          </a:xfrm>
          <a:prstGeom prst="rect">
            <a:avLst/>
          </a:prstGeom>
        </p:spPr>
        <p:txBody>
          <a:bodyPr/>
          <a:lstStyle/>
          <a:p>
            <a:fld id="{547C5036-711E-4A77-A5E1-CC3C037868DB}" type="slidenum">
              <a:rPr lang="de-DE" smtClean="0"/>
              <a:t>‹Nr.›</a:t>
            </a:fld>
            <a:endParaRPr lang="de-DE" dirty="0"/>
          </a:p>
        </p:txBody>
      </p:sp>
      <p:sp>
        <p:nvSpPr>
          <p:cNvPr id="24" name="Titel 23">
            <a:extLst>
              <a:ext uri="{FF2B5EF4-FFF2-40B4-BE49-F238E27FC236}">
                <a16:creationId xmlns:a16="http://schemas.microsoft.com/office/drawing/2014/main" id="{06576E4C-27AD-43C5-B4D4-CFBE3D5E6069}"/>
              </a:ext>
            </a:extLst>
          </p:cNvPr>
          <p:cNvSpPr>
            <a:spLocks noGrp="1"/>
          </p:cNvSpPr>
          <p:nvPr>
            <p:ph type="title"/>
          </p:nvPr>
        </p:nvSpPr>
        <p:spPr>
          <a:xfrm>
            <a:off x="2895600" y="914399"/>
            <a:ext cx="8610600" cy="1143001"/>
          </a:xfrm>
        </p:spPr>
        <p:txBody>
          <a:bodyPr/>
          <a:lstStyle/>
          <a:p>
            <a:r>
              <a:rPr lang="de-DE"/>
              <a:t>Mastertitelformat bearbeiten</a:t>
            </a:r>
          </a:p>
        </p:txBody>
      </p:sp>
    </p:spTree>
    <p:extLst>
      <p:ext uri="{BB962C8B-B14F-4D97-AF65-F5344CB8AC3E}">
        <p14:creationId xmlns:p14="http://schemas.microsoft.com/office/powerpoint/2010/main" val="3120046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schnitts- ohne Sourc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914400"/>
            <a:ext cx="10820399" cy="2641068"/>
          </a:xfrm>
        </p:spPr>
        <p:txBody>
          <a:bodyPr anchor="b">
            <a:normAutofit/>
          </a:bodyPr>
          <a:lstStyle>
            <a:lvl1pPr algn="r">
              <a:defRPr sz="4000"/>
            </a:lvl1pPr>
          </a:lstStyle>
          <a:p>
            <a:r>
              <a:rPr lang="de-DE" dirty="0"/>
              <a:t>Mastertitelformat bearbeiten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Mastertextformat bearbeiten</a:t>
            </a:r>
          </a:p>
        </p:txBody>
      </p:sp>
      <p:sp>
        <p:nvSpPr>
          <p:cNvPr id="4" name="Date Placeholder 3"/>
          <p:cNvSpPr>
            <a:spLocks noGrp="1"/>
          </p:cNvSpPr>
          <p:nvPr>
            <p:ph type="dt" sz="half" idx="10"/>
          </p:nvPr>
        </p:nvSpPr>
        <p:spPr>
          <a:xfrm>
            <a:off x="8412788" y="6402516"/>
            <a:ext cx="2910840" cy="365125"/>
          </a:xfrm>
          <a:prstGeom prst="rect">
            <a:avLst/>
          </a:prstGeom>
        </p:spPr>
        <p:txBody>
          <a:bodyPr/>
          <a:lstStyle>
            <a:lvl1pPr algn="r">
              <a:defRPr/>
            </a:lvl1pPr>
          </a:lstStyle>
          <a:p>
            <a:fld id="{0D18B8B3-E53A-4E84-9810-A41FFFA7ACAD}" type="datetimeFigureOut">
              <a:rPr lang="de-DE" smtClean="0"/>
              <a:t>02.05.2022</a:t>
            </a:fld>
            <a:endParaRPr lang="de-DE" dirty="0"/>
          </a:p>
        </p:txBody>
      </p:sp>
      <p:sp>
        <p:nvSpPr>
          <p:cNvPr id="5" name="Footer Placeholder 4"/>
          <p:cNvSpPr>
            <a:spLocks noGrp="1"/>
          </p:cNvSpPr>
          <p:nvPr>
            <p:ph type="ftr" sz="quarter" idx="11"/>
          </p:nvPr>
        </p:nvSpPr>
        <p:spPr>
          <a:xfrm>
            <a:off x="5406886" y="6402516"/>
            <a:ext cx="3005901" cy="364065"/>
          </a:xfrm>
          <a:prstGeom prst="rect">
            <a:avLst/>
          </a:prstGeom>
        </p:spPr>
        <p:txBody>
          <a:bodyPr/>
          <a:lstStyle/>
          <a:p>
            <a:endParaRPr lang="de-DE" dirty="0"/>
          </a:p>
        </p:txBody>
      </p:sp>
      <p:sp>
        <p:nvSpPr>
          <p:cNvPr id="6" name="Slide Number Placeholder 5"/>
          <p:cNvSpPr>
            <a:spLocks noGrp="1"/>
          </p:cNvSpPr>
          <p:nvPr>
            <p:ph type="sldNum" sz="quarter" idx="12"/>
          </p:nvPr>
        </p:nvSpPr>
        <p:spPr>
          <a:xfrm>
            <a:off x="11323628" y="6402516"/>
            <a:ext cx="643748" cy="365125"/>
          </a:xfrm>
          <a:prstGeom prst="rect">
            <a:avLst/>
          </a:prstGeom>
        </p:spPr>
        <p:txBody>
          <a:bodyPr/>
          <a:lstStyle/>
          <a:p>
            <a:fld id="{547C5036-711E-4A77-A5E1-CC3C037868DB}" type="slidenum">
              <a:rPr lang="de-DE" smtClean="0"/>
              <a:t>‹Nr.›</a:t>
            </a:fld>
            <a:endParaRPr lang="de-DE" dirty="0"/>
          </a:p>
        </p:txBody>
      </p:sp>
      <p:pic>
        <p:nvPicPr>
          <p:cNvPr id="10" name="Grafik 9">
            <a:extLst>
              <a:ext uri="{FF2B5EF4-FFF2-40B4-BE49-F238E27FC236}">
                <a16:creationId xmlns:a16="http://schemas.microsoft.com/office/drawing/2014/main" id="{6BF5A727-EFC6-4D11-B759-24E6B1A61A72}"/>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18934" t="78095" r="20657" b="5986"/>
          <a:stretch/>
        </p:blipFill>
        <p:spPr>
          <a:xfrm>
            <a:off x="485193" y="6312159"/>
            <a:ext cx="2071396" cy="54584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4102176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81192" y="702156"/>
            <a:ext cx="11029616" cy="1188720"/>
          </a:xfrm>
        </p:spPr>
        <p:txBody>
          <a:bodyPr rtlCol="0"/>
          <a:lstStyle/>
          <a:p>
            <a:pPr rtl="0"/>
            <a:r>
              <a:rPr lang="de-DE"/>
              <a:t>Mastertitelformat bearbeiten</a:t>
            </a:r>
            <a:endParaRPr lang="en-US" dirty="0"/>
          </a:p>
        </p:txBody>
      </p:sp>
      <p:sp>
        <p:nvSpPr>
          <p:cNvPr id="3" name="Inhaltsplatzhalter 2"/>
          <p:cNvSpPr>
            <a:spLocks noGrp="1"/>
          </p:cNvSpPr>
          <p:nvPr>
            <p:ph idx="1"/>
          </p:nvPr>
        </p:nvSpPr>
        <p:spPr>
          <a:xfrm>
            <a:off x="581192" y="2340864"/>
            <a:ext cx="11029615" cy="3634486"/>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8" name="Rechteck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581193" y="729658"/>
            <a:ext cx="11029616" cy="988332"/>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581193" y="2228003"/>
            <a:ext cx="5194767" cy="3633047"/>
          </a:xfrm>
        </p:spPr>
        <p:txBody>
          <a:bodyPr rtlCol="0">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416039" y="2228003"/>
            <a:ext cx="5194769" cy="3633047"/>
          </a:xfrm>
        </p:spPr>
        <p:txBody>
          <a:bodyPr rtlCol="0">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12" name="Titel 1"/>
          <p:cNvSpPr>
            <a:spLocks noGrp="1"/>
          </p:cNvSpPr>
          <p:nvPr>
            <p:ph type="title"/>
          </p:nvPr>
        </p:nvSpPr>
        <p:spPr>
          <a:xfrm>
            <a:off x="581193" y="729658"/>
            <a:ext cx="11029616" cy="988332"/>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581194" y="2926052"/>
            <a:ext cx="5194766" cy="2934999"/>
          </a:xfrm>
        </p:spPr>
        <p:txBody>
          <a:bodyPr rtlCol="0" anchor="t">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de-DE"/>
              <a:t>Mastertextformat bearbeiten</a:t>
            </a:r>
          </a:p>
        </p:txBody>
      </p:sp>
      <p:sp>
        <p:nvSpPr>
          <p:cNvPr id="6" name="Inhaltsplatzhalter 5"/>
          <p:cNvSpPr>
            <a:spLocks noGrp="1"/>
          </p:cNvSpPr>
          <p:nvPr>
            <p:ph sz="quarter" idx="4"/>
          </p:nvPr>
        </p:nvSpPr>
        <p:spPr>
          <a:xfrm>
            <a:off x="6416037" y="2926052"/>
            <a:ext cx="5194771" cy="2934999"/>
          </a:xfrm>
        </p:spPr>
        <p:txBody>
          <a:bodyPr rtlCol="0" anchor="t">
            <a:normAutofit/>
          </a:body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 name="Titel 1"/>
          <p:cNvSpPr>
            <a:spLocks noGrp="1"/>
          </p:cNvSpPr>
          <p:nvPr>
            <p:ph type="title"/>
          </p:nvPr>
        </p:nvSpPr>
        <p:spPr>
          <a:xfrm>
            <a:off x="575894" y="729658"/>
            <a:ext cx="11029616" cy="988332"/>
          </a:xfrm>
        </p:spPr>
        <p:txBody>
          <a:bodyPr rtlCol="0"/>
          <a:lstStyle/>
          <a:p>
            <a:pPr rtl="0"/>
            <a:r>
              <a:rPr lang="de-DE"/>
              <a:t>Mastertitelformat bearbeiten</a:t>
            </a:r>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9" name="Rechteck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p:nvPr>
        </p:nvSpPr>
        <p:spPr>
          <a:xfrm>
            <a:off x="767857" y="933450"/>
            <a:ext cx="3031852" cy="1722419"/>
          </a:xfrm>
        </p:spPr>
        <p:txBody>
          <a:bodyPr rtlCol="0" anchor="b">
            <a:normAutofit/>
          </a:bodyPr>
          <a:lstStyle>
            <a:lvl1pPr algn="l">
              <a:defRPr sz="22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de-DE"/>
              <a:t>Mastertitelformat bearbeiten</a:t>
            </a:r>
            <a:endParaRPr lang="en-US" dirty="0"/>
          </a:p>
        </p:txBody>
      </p:sp>
      <p:sp>
        <p:nvSpPr>
          <p:cNvPr id="3" name="Bildplatzhalter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de-DE"/>
              <a:t>Bild durch Klicken auf Symbol hinzufügen</a:t>
            </a:r>
            <a:endParaRPr lang="en-US" dirty="0"/>
          </a:p>
        </p:txBody>
      </p:sp>
      <p:sp>
        <p:nvSpPr>
          <p:cNvPr id="4" name="Textplatzhalter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9" name="Rechteck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hteck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hteck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 id="2147483763" r:id="rId12"/>
    <p:sldLayoutId id="2147483764" r:id="rId13"/>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hteck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de-DE" dirty="0"/>
              <a:t>Sichere Softwareentwicklung</a:t>
            </a:r>
            <a:endParaRPr lang="de" dirty="0"/>
          </a:p>
        </p:txBody>
      </p:sp>
      <p:sp>
        <p:nvSpPr>
          <p:cNvPr id="3" name="Untertitel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de-DE" dirty="0"/>
              <a:t>Sicherheitsaspekte bei der Entwicklung von Softwareanwendungen berücksichtigen</a:t>
            </a:r>
            <a:endParaRPr lang="de" dirty="0"/>
          </a:p>
        </p:txBody>
      </p:sp>
      <p:sp>
        <p:nvSpPr>
          <p:cNvPr id="20" name="Rechteck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hteck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hteck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Bild 5" descr="Nahaufnahme eines Logos&#10;&#10;Beschreibung wird automatisch generiert">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1D75B065-0A5C-46EA-A952-220DB900F84F}"/>
              </a:ext>
            </a:extLst>
          </p:cNvPr>
          <p:cNvSpPr>
            <a:spLocks noGrp="1"/>
          </p:cNvSpPr>
          <p:nvPr>
            <p:ph type="title"/>
          </p:nvPr>
        </p:nvSpPr>
        <p:spPr/>
        <p:txBody>
          <a:bodyPr/>
          <a:lstStyle/>
          <a:p>
            <a:r>
              <a:rPr lang="de-DE" dirty="0" err="1"/>
              <a:t>verbindlichkeit</a:t>
            </a:r>
            <a:endParaRPr lang="de-DE" dirty="0"/>
          </a:p>
        </p:txBody>
      </p:sp>
      <p:sp>
        <p:nvSpPr>
          <p:cNvPr id="2" name="Inhaltsplatzhalter 1">
            <a:extLst>
              <a:ext uri="{FF2B5EF4-FFF2-40B4-BE49-F238E27FC236}">
                <a16:creationId xmlns:a16="http://schemas.microsoft.com/office/drawing/2014/main" id="{42647AEE-F181-407A-8CC0-74C808C68F17}"/>
              </a:ext>
            </a:extLst>
          </p:cNvPr>
          <p:cNvSpPr>
            <a:spLocks noGrp="1"/>
          </p:cNvSpPr>
          <p:nvPr>
            <p:ph idx="1"/>
          </p:nvPr>
        </p:nvSpPr>
        <p:spPr/>
        <p:txBody>
          <a:bodyPr/>
          <a:lstStyle/>
          <a:p>
            <a:pPr marL="0" indent="0" algn="l">
              <a:buNone/>
            </a:pPr>
            <a:r>
              <a:rPr lang="de-DE" b="0" i="0" dirty="0">
                <a:solidFill>
                  <a:srgbClr val="333333"/>
                </a:solidFill>
                <a:effectLst/>
              </a:rPr>
              <a:t>„Unter Verbindlichkeit werden die Sicherheitsziele Authentizität und </a:t>
            </a:r>
            <a:r>
              <a:rPr lang="de-DE" b="0" i="0" dirty="0" err="1">
                <a:solidFill>
                  <a:srgbClr val="333333"/>
                </a:solidFill>
                <a:effectLst/>
              </a:rPr>
              <a:t>Nichtabstreitbarkeit</a:t>
            </a:r>
            <a:r>
              <a:rPr lang="de-DE" b="0" i="0" dirty="0">
                <a:solidFill>
                  <a:srgbClr val="333333"/>
                </a:solidFill>
                <a:effectLst/>
              </a:rPr>
              <a:t> zusammengefasst. Bei der Übertragung von Informationen bedeutet dies, dass die Informationsquelle ihre Identität bewiesen hat und der Empfang der Nachricht nicht in Abrede gestellt werden kann.“</a:t>
            </a:r>
          </a:p>
          <a:p>
            <a:pPr marL="0" indent="0" algn="l">
              <a:buNone/>
            </a:pPr>
            <a:r>
              <a:rPr lang="de-DE" b="0" i="0" dirty="0">
                <a:solidFill>
                  <a:srgbClr val="333333"/>
                </a:solidFill>
                <a:effectLst/>
              </a:rPr>
              <a:t>Ein Beispiel für die Schutzziele der </a:t>
            </a:r>
            <a:r>
              <a:rPr lang="de-DE" b="0" i="0" dirty="0" err="1">
                <a:solidFill>
                  <a:srgbClr val="333333"/>
                </a:solidFill>
                <a:effectLst/>
              </a:rPr>
              <a:t>Nichtabstreitbarkeit</a:t>
            </a:r>
            <a:r>
              <a:rPr lang="de-DE" b="0" i="0" dirty="0">
                <a:solidFill>
                  <a:srgbClr val="333333"/>
                </a:solidFill>
                <a:effectLst/>
              </a:rPr>
              <a:t> und der Verbindlichkeit ist das Identitätsmanagement von Organisationen. Dadurch können Handlungen immer eindeutigen Identitäten zugeordnet werden und nachvollziehbar und verbindlich Nutzern zugewiesen werden können, sodass sie auch nicht abgestritten werden können.</a:t>
            </a:r>
          </a:p>
          <a:p>
            <a:pPr marL="0" indent="0">
              <a:buNone/>
            </a:pPr>
            <a:endParaRPr lang="de-DE" dirty="0"/>
          </a:p>
        </p:txBody>
      </p:sp>
    </p:spTree>
    <p:extLst>
      <p:ext uri="{BB962C8B-B14F-4D97-AF65-F5344CB8AC3E}">
        <p14:creationId xmlns:p14="http://schemas.microsoft.com/office/powerpoint/2010/main" val="135236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76F85AF-58BD-414A-B2C8-9B2EA107BD6B}"/>
              </a:ext>
            </a:extLst>
          </p:cNvPr>
          <p:cNvSpPr>
            <a:spLocks noGrp="1"/>
          </p:cNvSpPr>
          <p:nvPr>
            <p:ph type="title"/>
          </p:nvPr>
        </p:nvSpPr>
        <p:spPr/>
        <p:txBody>
          <a:bodyPr/>
          <a:lstStyle/>
          <a:p>
            <a:r>
              <a:rPr lang="de-DE" dirty="0"/>
              <a:t>Zuverlässigkeit</a:t>
            </a:r>
          </a:p>
        </p:txBody>
      </p:sp>
      <p:sp>
        <p:nvSpPr>
          <p:cNvPr id="2" name="Inhaltsplatzhalter 1">
            <a:extLst>
              <a:ext uri="{FF2B5EF4-FFF2-40B4-BE49-F238E27FC236}">
                <a16:creationId xmlns:a16="http://schemas.microsoft.com/office/drawing/2014/main" id="{99BC314B-C36C-4A56-BDF5-7483AE726DE7}"/>
              </a:ext>
            </a:extLst>
          </p:cNvPr>
          <p:cNvSpPr>
            <a:spLocks noGrp="1"/>
          </p:cNvSpPr>
          <p:nvPr>
            <p:ph idx="1"/>
          </p:nvPr>
        </p:nvSpPr>
        <p:spPr/>
        <p:txBody>
          <a:bodyPr/>
          <a:lstStyle/>
          <a:p>
            <a:pPr marL="0" indent="0">
              <a:buNone/>
            </a:pPr>
            <a:r>
              <a:rPr lang="de-DE" b="0" i="0" dirty="0">
                <a:solidFill>
                  <a:srgbClr val="333333"/>
                </a:solidFill>
                <a:effectLst/>
              </a:rPr>
              <a:t>Das Schutzziel der Zuverlässigkeit bezieht sich auf die technische Funktionsfähigkeit von IT-Systemen und Komponenten und kann daher in Szenarien hoher Abhängigkeit von IT-Systemen zusätzlich zum Schutzziel der Verfügbarkeit betrachtet werden.</a:t>
            </a:r>
            <a:endParaRPr lang="de-DE" dirty="0"/>
          </a:p>
        </p:txBody>
      </p:sp>
    </p:spTree>
    <p:extLst>
      <p:ext uri="{BB962C8B-B14F-4D97-AF65-F5344CB8AC3E}">
        <p14:creationId xmlns:p14="http://schemas.microsoft.com/office/powerpoint/2010/main" val="424028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FE74107-D830-4D25-9708-A5F9D31BBAC9}"/>
              </a:ext>
            </a:extLst>
          </p:cNvPr>
          <p:cNvSpPr>
            <a:spLocks noGrp="1"/>
          </p:cNvSpPr>
          <p:nvPr>
            <p:ph type="title"/>
          </p:nvPr>
        </p:nvSpPr>
        <p:spPr/>
        <p:txBody>
          <a:bodyPr/>
          <a:lstStyle/>
          <a:p>
            <a:r>
              <a:rPr lang="de-DE" dirty="0"/>
              <a:t>Grundsätze für sichere </a:t>
            </a:r>
            <a:r>
              <a:rPr lang="de-DE" dirty="0" err="1"/>
              <a:t>softwareentwicklung</a:t>
            </a:r>
            <a:endParaRPr lang="de-DE" dirty="0"/>
          </a:p>
        </p:txBody>
      </p:sp>
      <p:sp>
        <p:nvSpPr>
          <p:cNvPr id="2" name="Textplatzhalter 1">
            <a:extLst>
              <a:ext uri="{FF2B5EF4-FFF2-40B4-BE49-F238E27FC236}">
                <a16:creationId xmlns:a16="http://schemas.microsoft.com/office/drawing/2014/main" id="{C5627E4D-4502-43C0-8692-979A2F538EDC}"/>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950222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8465A6C-4D1D-479B-BA7C-89891A07C4D0}"/>
              </a:ext>
            </a:extLst>
          </p:cNvPr>
          <p:cNvSpPr>
            <a:spLocks noGrp="1"/>
          </p:cNvSpPr>
          <p:nvPr>
            <p:ph type="title"/>
          </p:nvPr>
        </p:nvSpPr>
        <p:spPr/>
        <p:txBody>
          <a:bodyPr>
            <a:normAutofit/>
          </a:bodyPr>
          <a:lstStyle/>
          <a:p>
            <a:r>
              <a:rPr lang="de-DE" dirty="0"/>
              <a:t>Grundsätze für sichere Softwareentwicklung</a:t>
            </a:r>
          </a:p>
        </p:txBody>
      </p:sp>
      <p:sp>
        <p:nvSpPr>
          <p:cNvPr id="5" name="Inhaltsplatzhalter 4">
            <a:extLst>
              <a:ext uri="{FF2B5EF4-FFF2-40B4-BE49-F238E27FC236}">
                <a16:creationId xmlns:a16="http://schemas.microsoft.com/office/drawing/2014/main" id="{A4A15644-D22D-4D0A-82C6-087517BE8A4D}"/>
              </a:ext>
            </a:extLst>
          </p:cNvPr>
          <p:cNvSpPr>
            <a:spLocks noGrp="1"/>
          </p:cNvSpPr>
          <p:nvPr>
            <p:ph idx="1"/>
          </p:nvPr>
        </p:nvSpPr>
        <p:spPr/>
        <p:txBody>
          <a:bodyPr/>
          <a:lstStyle/>
          <a:p>
            <a:pPr marL="0" indent="0" algn="l">
              <a:buNone/>
            </a:pPr>
            <a:r>
              <a:rPr lang="de-DE" b="1" i="0" dirty="0">
                <a:effectLst/>
              </a:rPr>
              <a:t>Grundsatz 1: Injektionen sowie XSS- und CSRF-Schwachstellen verhindern!</a:t>
            </a:r>
          </a:p>
          <a:p>
            <a:pPr marL="0" indent="0" algn="l">
              <a:buNone/>
            </a:pPr>
            <a:r>
              <a:rPr lang="de-DE" b="0" i="0" dirty="0">
                <a:effectLst/>
              </a:rPr>
              <a:t>Zu den am meisten verbreiteten Sicherheitsschwachstellen in Web-Anwendungen gehören Injektions-, XSS- und CSRF-Verwundbarkeiten. Sie gelten als das am meisten genutzte Einfallstor für Cyber-Kriminelle. Schaffen Hacker aufgrund dieser Schwachstellen im System den Zugriff auf sensible Daten der Kunden, lassen sich diese manipulieren und schädigen im schlimmsten Fall dauerhaft die gesamte IT-Infrastruktur.</a:t>
            </a:r>
          </a:p>
        </p:txBody>
      </p:sp>
    </p:spTree>
    <p:extLst>
      <p:ext uri="{BB962C8B-B14F-4D97-AF65-F5344CB8AC3E}">
        <p14:creationId xmlns:p14="http://schemas.microsoft.com/office/powerpoint/2010/main" val="276910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8465A6C-4D1D-479B-BA7C-89891A07C4D0}"/>
              </a:ext>
            </a:extLst>
          </p:cNvPr>
          <p:cNvSpPr>
            <a:spLocks noGrp="1"/>
          </p:cNvSpPr>
          <p:nvPr>
            <p:ph type="title"/>
          </p:nvPr>
        </p:nvSpPr>
        <p:spPr/>
        <p:txBody>
          <a:bodyPr>
            <a:normAutofit/>
          </a:bodyPr>
          <a:lstStyle/>
          <a:p>
            <a:r>
              <a:rPr lang="de-DE" dirty="0"/>
              <a:t>Grundsätze für sichere Softwareentwicklung</a:t>
            </a:r>
          </a:p>
        </p:txBody>
      </p:sp>
      <p:sp>
        <p:nvSpPr>
          <p:cNvPr id="5" name="Inhaltsplatzhalter 4">
            <a:extLst>
              <a:ext uri="{FF2B5EF4-FFF2-40B4-BE49-F238E27FC236}">
                <a16:creationId xmlns:a16="http://schemas.microsoft.com/office/drawing/2014/main" id="{A4A15644-D22D-4D0A-82C6-087517BE8A4D}"/>
              </a:ext>
            </a:extLst>
          </p:cNvPr>
          <p:cNvSpPr>
            <a:spLocks noGrp="1"/>
          </p:cNvSpPr>
          <p:nvPr>
            <p:ph idx="1"/>
          </p:nvPr>
        </p:nvSpPr>
        <p:spPr/>
        <p:txBody>
          <a:bodyPr/>
          <a:lstStyle/>
          <a:p>
            <a:pPr marL="0" indent="0" algn="l">
              <a:buNone/>
            </a:pPr>
            <a:r>
              <a:rPr lang="de-DE" b="1" i="0" dirty="0">
                <a:effectLst/>
              </a:rPr>
              <a:t>Injektionsschwachstellen</a:t>
            </a:r>
          </a:p>
          <a:p>
            <a:pPr marL="0" indent="0" algn="l">
              <a:buNone/>
            </a:pPr>
            <a:r>
              <a:rPr lang="de-DE" b="0" i="0" dirty="0">
                <a:effectLst/>
              </a:rPr>
              <a:t>Injektionsschwachstellen entstehen, wenn Benutzereingaben zur Erstellung von Anweisungen oder Abfragen, z.B. SQL-Abfragen, verwendet und ohne ausreichende Überprüfung an einen Interpreter weitersendet werden. Durch Manipulation der Eingabesyntax kann ein Angreifer unerwünschte Befehle ausführen und unbefugten Zugriff auf sensible Daten erhalten. Zum Beispiel ermöglicht eine SQL-</a:t>
            </a:r>
            <a:r>
              <a:rPr lang="de-DE" b="0" i="0" dirty="0" err="1">
                <a:effectLst/>
              </a:rPr>
              <a:t>Injection</a:t>
            </a:r>
            <a:r>
              <a:rPr lang="de-DE" b="0" i="0" dirty="0">
                <a:effectLst/>
              </a:rPr>
              <a:t> in einer Web-Anwendung einen Datenbankzugriff im Backend.</a:t>
            </a:r>
          </a:p>
        </p:txBody>
      </p:sp>
    </p:spTree>
    <p:extLst>
      <p:ext uri="{BB962C8B-B14F-4D97-AF65-F5344CB8AC3E}">
        <p14:creationId xmlns:p14="http://schemas.microsoft.com/office/powerpoint/2010/main" val="412164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8465A6C-4D1D-479B-BA7C-89891A07C4D0}"/>
              </a:ext>
            </a:extLst>
          </p:cNvPr>
          <p:cNvSpPr>
            <a:spLocks noGrp="1"/>
          </p:cNvSpPr>
          <p:nvPr>
            <p:ph type="title"/>
          </p:nvPr>
        </p:nvSpPr>
        <p:spPr/>
        <p:txBody>
          <a:bodyPr>
            <a:normAutofit/>
          </a:bodyPr>
          <a:lstStyle/>
          <a:p>
            <a:r>
              <a:rPr lang="de-DE" dirty="0"/>
              <a:t>Grundsätze für sichere Softwareentwicklung</a:t>
            </a:r>
          </a:p>
        </p:txBody>
      </p:sp>
      <p:sp>
        <p:nvSpPr>
          <p:cNvPr id="5" name="Inhaltsplatzhalter 4">
            <a:extLst>
              <a:ext uri="{FF2B5EF4-FFF2-40B4-BE49-F238E27FC236}">
                <a16:creationId xmlns:a16="http://schemas.microsoft.com/office/drawing/2014/main" id="{A4A15644-D22D-4D0A-82C6-087517BE8A4D}"/>
              </a:ext>
            </a:extLst>
          </p:cNvPr>
          <p:cNvSpPr>
            <a:spLocks noGrp="1"/>
          </p:cNvSpPr>
          <p:nvPr>
            <p:ph idx="1"/>
          </p:nvPr>
        </p:nvSpPr>
        <p:spPr/>
        <p:txBody>
          <a:bodyPr/>
          <a:lstStyle/>
          <a:p>
            <a:pPr marL="0" indent="0" algn="l">
              <a:buNone/>
            </a:pPr>
            <a:r>
              <a:rPr lang="de-DE" b="1" i="0" dirty="0">
                <a:effectLst/>
              </a:rPr>
              <a:t>Cross-Site-Scripting</a:t>
            </a:r>
          </a:p>
          <a:p>
            <a:pPr marL="0" indent="0" algn="l">
              <a:buNone/>
            </a:pPr>
            <a:r>
              <a:rPr lang="de-DE" b="0" i="0" dirty="0">
                <a:effectLst/>
              </a:rPr>
              <a:t>Cross-Site-Scripting (XSS) ist eine Art HTML-</a:t>
            </a:r>
            <a:r>
              <a:rPr lang="de-DE" b="0" i="0" dirty="0" err="1">
                <a:effectLst/>
              </a:rPr>
              <a:t>Injection</a:t>
            </a:r>
            <a:r>
              <a:rPr lang="de-DE" b="0" i="0" dirty="0">
                <a:effectLst/>
              </a:rPr>
              <a:t>, die im Web-Browser des Benutzers stattfindet. XSS-Schwachstellen entstehen, wenn Web-Anwendungen Benutzereingaben annehmen und diese anschließend ohne Validierung an den Browser weiterleiten. Ein Beispiel dafür wäre, wenn ein Benutzer einen Suchbegriff in ein Formular eingibt und anschließend eine neue Seite mit Suchergebnissen im Browser angezeigt wird, auf der auch vom Benutzer gewählte Suchbegriff nochmals mit erscheint. Auf diese Weise können Angreifer Schadcode auf indirektem Wege im Browser des Opfers ausführen – häufig über bestimmte, gut vorbereitete URLs.</a:t>
            </a:r>
          </a:p>
        </p:txBody>
      </p:sp>
    </p:spTree>
    <p:extLst>
      <p:ext uri="{BB962C8B-B14F-4D97-AF65-F5344CB8AC3E}">
        <p14:creationId xmlns:p14="http://schemas.microsoft.com/office/powerpoint/2010/main" val="226453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8465A6C-4D1D-479B-BA7C-89891A07C4D0}"/>
              </a:ext>
            </a:extLst>
          </p:cNvPr>
          <p:cNvSpPr>
            <a:spLocks noGrp="1"/>
          </p:cNvSpPr>
          <p:nvPr>
            <p:ph type="title"/>
          </p:nvPr>
        </p:nvSpPr>
        <p:spPr/>
        <p:txBody>
          <a:bodyPr>
            <a:normAutofit/>
          </a:bodyPr>
          <a:lstStyle/>
          <a:p>
            <a:r>
              <a:rPr lang="de-DE" dirty="0"/>
              <a:t>Grundsätze für sichere Softwareentwicklung</a:t>
            </a:r>
          </a:p>
        </p:txBody>
      </p:sp>
      <p:sp>
        <p:nvSpPr>
          <p:cNvPr id="5" name="Inhaltsplatzhalter 4">
            <a:extLst>
              <a:ext uri="{FF2B5EF4-FFF2-40B4-BE49-F238E27FC236}">
                <a16:creationId xmlns:a16="http://schemas.microsoft.com/office/drawing/2014/main" id="{A4A15644-D22D-4D0A-82C6-087517BE8A4D}"/>
              </a:ext>
            </a:extLst>
          </p:cNvPr>
          <p:cNvSpPr>
            <a:spLocks noGrp="1"/>
          </p:cNvSpPr>
          <p:nvPr>
            <p:ph idx="1"/>
          </p:nvPr>
        </p:nvSpPr>
        <p:spPr/>
        <p:txBody>
          <a:bodyPr/>
          <a:lstStyle/>
          <a:p>
            <a:pPr marL="0" indent="0" algn="l">
              <a:buNone/>
            </a:pPr>
            <a:r>
              <a:rPr lang="de-DE" b="1" i="0" dirty="0">
                <a:effectLst/>
              </a:rPr>
              <a:t>Cross-Site-Request-</a:t>
            </a:r>
            <a:r>
              <a:rPr lang="de-DE" b="1" i="0" dirty="0" err="1">
                <a:effectLst/>
              </a:rPr>
              <a:t>Forgery</a:t>
            </a:r>
            <a:endParaRPr lang="de-DE" b="1" i="0" dirty="0">
              <a:effectLst/>
            </a:endParaRPr>
          </a:p>
          <a:p>
            <a:pPr marL="0" indent="0" algn="l">
              <a:buNone/>
            </a:pPr>
            <a:r>
              <a:rPr lang="de-DE" b="0" i="0" dirty="0">
                <a:effectLst/>
              </a:rPr>
              <a:t>Bei einem CSRF-Angriff (Cross-Site-Request-</a:t>
            </a:r>
            <a:r>
              <a:rPr lang="de-DE" b="0" i="0" dirty="0" err="1">
                <a:effectLst/>
              </a:rPr>
              <a:t>Forgery</a:t>
            </a:r>
            <a:r>
              <a:rPr lang="de-DE" b="0" i="0" dirty="0">
                <a:effectLst/>
              </a:rPr>
              <a:t>) führt ein Angreifer HTTP-Anfragen über den Web-Browser eines Anwenders aus. Aus Sicht der Anwendungen sehen die Anfragen legitim aus und werden im Kontext und mit den Rechten eines aktuell angemeldeten Benutzers bearbeitet. Die Anwendung unterscheidet nicht zwischen den Anfragen des rechtmäßigen Nutzers und den gefälschten Anfragen des Angreifers. Anwendungen ohne SSRF-Schutz stellen immer eine potentielle Bedrohung für Benutzer und deren Daten dar.</a:t>
            </a:r>
          </a:p>
        </p:txBody>
      </p:sp>
    </p:spTree>
    <p:extLst>
      <p:ext uri="{BB962C8B-B14F-4D97-AF65-F5344CB8AC3E}">
        <p14:creationId xmlns:p14="http://schemas.microsoft.com/office/powerpoint/2010/main" val="249306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8465A6C-4D1D-479B-BA7C-89891A07C4D0}"/>
              </a:ext>
            </a:extLst>
          </p:cNvPr>
          <p:cNvSpPr>
            <a:spLocks noGrp="1"/>
          </p:cNvSpPr>
          <p:nvPr>
            <p:ph type="title"/>
          </p:nvPr>
        </p:nvSpPr>
        <p:spPr/>
        <p:txBody>
          <a:bodyPr>
            <a:normAutofit/>
          </a:bodyPr>
          <a:lstStyle/>
          <a:p>
            <a:r>
              <a:rPr lang="de-DE" dirty="0"/>
              <a:t>Grundsätze für sichere Softwareentwicklung</a:t>
            </a:r>
          </a:p>
        </p:txBody>
      </p:sp>
      <p:sp>
        <p:nvSpPr>
          <p:cNvPr id="5" name="Inhaltsplatzhalter 4">
            <a:extLst>
              <a:ext uri="{FF2B5EF4-FFF2-40B4-BE49-F238E27FC236}">
                <a16:creationId xmlns:a16="http://schemas.microsoft.com/office/drawing/2014/main" id="{A4A15644-D22D-4D0A-82C6-087517BE8A4D}"/>
              </a:ext>
            </a:extLst>
          </p:cNvPr>
          <p:cNvSpPr>
            <a:spLocks noGrp="1"/>
          </p:cNvSpPr>
          <p:nvPr>
            <p:ph idx="1"/>
          </p:nvPr>
        </p:nvSpPr>
        <p:spPr/>
        <p:txBody>
          <a:bodyPr/>
          <a:lstStyle/>
          <a:p>
            <a:pPr marL="0" indent="0" algn="l">
              <a:buNone/>
            </a:pPr>
            <a:r>
              <a:rPr lang="de-DE" b="1" i="0" dirty="0">
                <a:effectLst/>
              </a:rPr>
              <a:t>Tipps zur Programmierung</a:t>
            </a:r>
          </a:p>
          <a:p>
            <a:r>
              <a:rPr lang="de-DE" b="0" i="0" dirty="0">
                <a:effectLst/>
              </a:rPr>
              <a:t>Benutzereingaben nur im Bedarfsfall</a:t>
            </a:r>
          </a:p>
          <a:p>
            <a:r>
              <a:rPr lang="de-DE" dirty="0"/>
              <a:t>Eingaben filtern und prüfen</a:t>
            </a:r>
            <a:endParaRPr lang="de-DE" b="0" i="0" dirty="0">
              <a:effectLst/>
            </a:endParaRPr>
          </a:p>
        </p:txBody>
      </p:sp>
    </p:spTree>
    <p:extLst>
      <p:ext uri="{BB962C8B-B14F-4D97-AF65-F5344CB8AC3E}">
        <p14:creationId xmlns:p14="http://schemas.microsoft.com/office/powerpoint/2010/main" val="1513860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8465A6C-4D1D-479B-BA7C-89891A07C4D0}"/>
              </a:ext>
            </a:extLst>
          </p:cNvPr>
          <p:cNvSpPr>
            <a:spLocks noGrp="1"/>
          </p:cNvSpPr>
          <p:nvPr>
            <p:ph type="title"/>
          </p:nvPr>
        </p:nvSpPr>
        <p:spPr/>
        <p:txBody>
          <a:bodyPr>
            <a:normAutofit/>
          </a:bodyPr>
          <a:lstStyle/>
          <a:p>
            <a:r>
              <a:rPr lang="de-DE" dirty="0"/>
              <a:t>Grundsätze für sichere Softwareentwicklung</a:t>
            </a:r>
          </a:p>
        </p:txBody>
      </p:sp>
      <p:sp>
        <p:nvSpPr>
          <p:cNvPr id="5" name="Inhaltsplatzhalter 4">
            <a:extLst>
              <a:ext uri="{FF2B5EF4-FFF2-40B4-BE49-F238E27FC236}">
                <a16:creationId xmlns:a16="http://schemas.microsoft.com/office/drawing/2014/main" id="{A4A15644-D22D-4D0A-82C6-087517BE8A4D}"/>
              </a:ext>
            </a:extLst>
          </p:cNvPr>
          <p:cNvSpPr>
            <a:spLocks noGrp="1"/>
          </p:cNvSpPr>
          <p:nvPr>
            <p:ph idx="1"/>
          </p:nvPr>
        </p:nvSpPr>
        <p:spPr/>
        <p:txBody>
          <a:bodyPr/>
          <a:lstStyle/>
          <a:p>
            <a:pPr marL="0" indent="0" algn="l">
              <a:buNone/>
            </a:pPr>
            <a:r>
              <a:rPr lang="de-DE" b="1" i="0" dirty="0">
                <a:effectLst/>
              </a:rPr>
              <a:t>Grundsatz 2: Trennung von Datenverarbeitung und Datendarstellung</a:t>
            </a:r>
          </a:p>
          <a:p>
            <a:pPr marL="0" indent="0" algn="l">
              <a:buNone/>
            </a:pPr>
            <a:r>
              <a:rPr lang="de-DE" b="0" i="0" dirty="0">
                <a:effectLst/>
              </a:rPr>
              <a:t>Wichtig bei der Verarbeitung von Daten ist die Trennung von Darstellungslogik, z. B. Ausgabe im Web-Browser, und der internen Anwendungslogik. Dafür ist das Model-View-Controller-Pattern (MVC) prädestiniert, das vielen Java-Entwicklern noch von der GUI-Programmierung mit Java-Swing bekannt sein dürfte. </a:t>
            </a:r>
          </a:p>
        </p:txBody>
      </p:sp>
    </p:spTree>
    <p:extLst>
      <p:ext uri="{BB962C8B-B14F-4D97-AF65-F5344CB8AC3E}">
        <p14:creationId xmlns:p14="http://schemas.microsoft.com/office/powerpoint/2010/main" val="370539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8465A6C-4D1D-479B-BA7C-89891A07C4D0}"/>
              </a:ext>
            </a:extLst>
          </p:cNvPr>
          <p:cNvSpPr>
            <a:spLocks noGrp="1"/>
          </p:cNvSpPr>
          <p:nvPr>
            <p:ph type="title"/>
          </p:nvPr>
        </p:nvSpPr>
        <p:spPr/>
        <p:txBody>
          <a:bodyPr>
            <a:normAutofit/>
          </a:bodyPr>
          <a:lstStyle/>
          <a:p>
            <a:r>
              <a:rPr lang="de-DE" dirty="0"/>
              <a:t>Grundsätze für sichere Softwareentwicklung</a:t>
            </a:r>
          </a:p>
        </p:txBody>
      </p:sp>
      <p:sp>
        <p:nvSpPr>
          <p:cNvPr id="5" name="Inhaltsplatzhalter 4">
            <a:extLst>
              <a:ext uri="{FF2B5EF4-FFF2-40B4-BE49-F238E27FC236}">
                <a16:creationId xmlns:a16="http://schemas.microsoft.com/office/drawing/2014/main" id="{A4A15644-D22D-4D0A-82C6-087517BE8A4D}"/>
              </a:ext>
            </a:extLst>
          </p:cNvPr>
          <p:cNvSpPr>
            <a:spLocks noGrp="1"/>
          </p:cNvSpPr>
          <p:nvPr>
            <p:ph idx="1"/>
          </p:nvPr>
        </p:nvSpPr>
        <p:spPr/>
        <p:txBody>
          <a:bodyPr/>
          <a:lstStyle/>
          <a:p>
            <a:pPr marL="0" indent="0" algn="l">
              <a:buNone/>
            </a:pPr>
            <a:r>
              <a:rPr lang="de-DE" b="1" i="0" dirty="0">
                <a:effectLst/>
              </a:rPr>
              <a:t>Grundsatz 3: Daten vor der Verarbeitung immer validieren</a:t>
            </a:r>
          </a:p>
          <a:p>
            <a:pPr marL="0" indent="0" algn="l">
              <a:buNone/>
            </a:pPr>
            <a:r>
              <a:rPr lang="de-DE" b="0" i="0" dirty="0">
                <a:effectLst/>
              </a:rPr>
              <a:t>Die konsequente Validierung, also die Verifizierung von Eingabe- und Ausgabedaten, stellt ein Grundprinzip für die Entwicklung von korrekt funktionierenden, stabilen und sicheren Anwendungen dar. Fehlerhafte Datenpools oder gar Sicherheitsschwachstellen entstehen oftmals aufgrund fehlerhafter Prüfung von Syntax und Semantik.</a:t>
            </a:r>
          </a:p>
        </p:txBody>
      </p:sp>
    </p:spTree>
    <p:extLst>
      <p:ext uri="{BB962C8B-B14F-4D97-AF65-F5344CB8AC3E}">
        <p14:creationId xmlns:p14="http://schemas.microsoft.com/office/powerpoint/2010/main" val="198328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77147E-3BC4-459A-AD9A-8299C48D7363}"/>
              </a:ext>
            </a:extLst>
          </p:cNvPr>
          <p:cNvSpPr>
            <a:spLocks noGrp="1"/>
          </p:cNvSpPr>
          <p:nvPr>
            <p:ph type="title"/>
          </p:nvPr>
        </p:nvSpPr>
        <p:spPr/>
        <p:txBody>
          <a:bodyPr>
            <a:normAutofit/>
          </a:bodyPr>
          <a:lstStyle/>
          <a:p>
            <a:r>
              <a:rPr lang="de-DE" dirty="0"/>
              <a:t>Schutzziele der Informationssicherheit</a:t>
            </a:r>
          </a:p>
        </p:txBody>
      </p:sp>
      <p:sp>
        <p:nvSpPr>
          <p:cNvPr id="5" name="Inhaltsplatzhalter 4">
            <a:extLst>
              <a:ext uri="{FF2B5EF4-FFF2-40B4-BE49-F238E27FC236}">
                <a16:creationId xmlns:a16="http://schemas.microsoft.com/office/drawing/2014/main" id="{D77454E3-5348-491C-BE89-CF119364AE88}"/>
              </a:ext>
            </a:extLst>
          </p:cNvPr>
          <p:cNvSpPr>
            <a:spLocks noGrp="1"/>
          </p:cNvSpPr>
          <p:nvPr>
            <p:ph idx="1"/>
          </p:nvPr>
        </p:nvSpPr>
        <p:spPr/>
        <p:txBody>
          <a:bodyPr/>
          <a:lstStyle/>
          <a:p>
            <a:pPr marL="0" indent="0">
              <a:buNone/>
            </a:pPr>
            <a:r>
              <a:rPr lang="de-DE" b="1" i="0" dirty="0">
                <a:solidFill>
                  <a:srgbClr val="333333"/>
                </a:solidFill>
                <a:effectLst/>
              </a:rPr>
              <a:t>Ziel: </a:t>
            </a:r>
          </a:p>
          <a:p>
            <a:pPr lvl="1"/>
            <a:r>
              <a:rPr lang="de-DE" b="0" i="0" dirty="0">
                <a:solidFill>
                  <a:srgbClr val="333333"/>
                </a:solidFill>
                <a:effectLst/>
              </a:rPr>
              <a:t>Informationen jeglicher Art und Herkunft zu schützen</a:t>
            </a:r>
            <a:endParaRPr lang="de-DE" dirty="0">
              <a:solidFill>
                <a:srgbClr val="333333"/>
              </a:solidFill>
            </a:endParaRPr>
          </a:p>
          <a:p>
            <a:pPr marL="0" indent="0">
              <a:buNone/>
            </a:pPr>
            <a:r>
              <a:rPr lang="de-DE" b="1" i="0" dirty="0">
                <a:solidFill>
                  <a:srgbClr val="333333"/>
                </a:solidFill>
                <a:effectLst/>
              </a:rPr>
              <a:t>Dies umfasst: </a:t>
            </a:r>
          </a:p>
          <a:p>
            <a:r>
              <a:rPr lang="de-DE" b="0" i="0" dirty="0">
                <a:solidFill>
                  <a:srgbClr val="333333"/>
                </a:solidFill>
                <a:effectLst/>
              </a:rPr>
              <a:t>Informationen, die sich in den Köpfen der Beteiligten befinden</a:t>
            </a:r>
          </a:p>
          <a:p>
            <a:r>
              <a:rPr lang="de-DE" b="0" i="0" dirty="0">
                <a:solidFill>
                  <a:srgbClr val="333333"/>
                </a:solidFill>
                <a:effectLst/>
              </a:rPr>
              <a:t>Informationen in Papierform</a:t>
            </a:r>
          </a:p>
          <a:p>
            <a:r>
              <a:rPr lang="de-DE" b="0" i="0" dirty="0">
                <a:solidFill>
                  <a:srgbClr val="333333"/>
                </a:solidFill>
                <a:effectLst/>
              </a:rPr>
              <a:t>Informationen, die elektronisch in Systemen und Netzwerken verarbeitet werden. </a:t>
            </a:r>
          </a:p>
          <a:p>
            <a:pPr marL="0" indent="0">
              <a:buNone/>
            </a:pPr>
            <a:r>
              <a:rPr lang="de-DE" b="0" i="0" dirty="0">
                <a:solidFill>
                  <a:srgbClr val="333333"/>
                </a:solidFill>
                <a:effectLst/>
              </a:rPr>
              <a:t>Informationssicherheit verfolgt somit einen breiteren Ansatz als die IT-Sicherheit, die sich vorrangig auf elektronisch gespeicherte Informationen und die verarbeitenden IT-Systeme bezieht.</a:t>
            </a:r>
            <a:endParaRPr lang="de-DE" dirty="0"/>
          </a:p>
        </p:txBody>
      </p:sp>
    </p:spTree>
    <p:extLst>
      <p:ext uri="{BB962C8B-B14F-4D97-AF65-F5344CB8AC3E}">
        <p14:creationId xmlns:p14="http://schemas.microsoft.com/office/powerpoint/2010/main" val="73128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8465A6C-4D1D-479B-BA7C-89891A07C4D0}"/>
              </a:ext>
            </a:extLst>
          </p:cNvPr>
          <p:cNvSpPr>
            <a:spLocks noGrp="1"/>
          </p:cNvSpPr>
          <p:nvPr>
            <p:ph type="title"/>
          </p:nvPr>
        </p:nvSpPr>
        <p:spPr/>
        <p:txBody>
          <a:bodyPr>
            <a:normAutofit/>
          </a:bodyPr>
          <a:lstStyle/>
          <a:p>
            <a:r>
              <a:rPr lang="de-DE" dirty="0"/>
              <a:t>Grundsätze für sichere Softwareentwicklung</a:t>
            </a:r>
          </a:p>
        </p:txBody>
      </p:sp>
      <p:sp>
        <p:nvSpPr>
          <p:cNvPr id="5" name="Inhaltsplatzhalter 4">
            <a:extLst>
              <a:ext uri="{FF2B5EF4-FFF2-40B4-BE49-F238E27FC236}">
                <a16:creationId xmlns:a16="http://schemas.microsoft.com/office/drawing/2014/main" id="{A4A15644-D22D-4D0A-82C6-087517BE8A4D}"/>
              </a:ext>
            </a:extLst>
          </p:cNvPr>
          <p:cNvSpPr>
            <a:spLocks noGrp="1"/>
          </p:cNvSpPr>
          <p:nvPr>
            <p:ph idx="1"/>
          </p:nvPr>
        </p:nvSpPr>
        <p:spPr/>
        <p:txBody>
          <a:bodyPr/>
          <a:lstStyle/>
          <a:p>
            <a:pPr marL="0" indent="0" algn="l">
              <a:buNone/>
            </a:pPr>
            <a:r>
              <a:rPr lang="de-DE" b="1" i="0" dirty="0">
                <a:effectLst/>
              </a:rPr>
              <a:t>Grundsatz 4: Datenschutz zwischen Web-Browser und Anwendung vor externer Einsicht</a:t>
            </a:r>
          </a:p>
          <a:p>
            <a:pPr marL="0" indent="0" algn="l">
              <a:buNone/>
            </a:pPr>
            <a:r>
              <a:rPr lang="de-DE" b="0" i="0" dirty="0">
                <a:effectLst/>
              </a:rPr>
              <a:t>Daten, die im Austausch stehen zwischen Servern und Web-Browsern, benötigen Schutz vor externer Einsicht. Eine sichere Datenübertragung zwischen Client und Server, z.B. über eine HTTP(S)-gesicherte Verbindung, ist wichtig, da die Bevölkerung zunehmend freie WLAN-Hotspots mit unverschlüsselten Verbindungen akzeptiert. Angreifer nutzen diese Lücke, um private und sensible Informationen wie Passwörter, Nutzersitzungen oder auch persönliche Daten einzusehen.</a:t>
            </a:r>
          </a:p>
        </p:txBody>
      </p:sp>
    </p:spTree>
    <p:extLst>
      <p:ext uri="{BB962C8B-B14F-4D97-AF65-F5344CB8AC3E}">
        <p14:creationId xmlns:p14="http://schemas.microsoft.com/office/powerpoint/2010/main" val="88677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8465A6C-4D1D-479B-BA7C-89891A07C4D0}"/>
              </a:ext>
            </a:extLst>
          </p:cNvPr>
          <p:cNvSpPr>
            <a:spLocks noGrp="1"/>
          </p:cNvSpPr>
          <p:nvPr>
            <p:ph type="title"/>
          </p:nvPr>
        </p:nvSpPr>
        <p:spPr/>
        <p:txBody>
          <a:bodyPr>
            <a:normAutofit/>
          </a:bodyPr>
          <a:lstStyle/>
          <a:p>
            <a:r>
              <a:rPr lang="de-DE" dirty="0"/>
              <a:t>Grundsätze für sichere Softwareentwicklung</a:t>
            </a:r>
          </a:p>
        </p:txBody>
      </p:sp>
      <p:sp>
        <p:nvSpPr>
          <p:cNvPr id="5" name="Inhaltsplatzhalter 4">
            <a:extLst>
              <a:ext uri="{FF2B5EF4-FFF2-40B4-BE49-F238E27FC236}">
                <a16:creationId xmlns:a16="http://schemas.microsoft.com/office/drawing/2014/main" id="{A4A15644-D22D-4D0A-82C6-087517BE8A4D}"/>
              </a:ext>
            </a:extLst>
          </p:cNvPr>
          <p:cNvSpPr>
            <a:spLocks noGrp="1"/>
          </p:cNvSpPr>
          <p:nvPr>
            <p:ph idx="1"/>
          </p:nvPr>
        </p:nvSpPr>
        <p:spPr/>
        <p:txBody>
          <a:bodyPr/>
          <a:lstStyle/>
          <a:p>
            <a:pPr marL="0" indent="0" algn="l">
              <a:buNone/>
            </a:pPr>
            <a:r>
              <a:rPr lang="de-DE" b="1" i="0" dirty="0">
                <a:effectLst/>
              </a:rPr>
              <a:t>Grundsatz 5: Die Nutzer der Anwendung im Auge behalten</a:t>
            </a:r>
          </a:p>
          <a:p>
            <a:pPr marL="0" indent="0" algn="l">
              <a:buNone/>
            </a:pPr>
            <a:r>
              <a:rPr lang="de-DE" b="0" i="0" dirty="0">
                <a:effectLst/>
              </a:rPr>
              <a:t>Fehler in der Nutzer- und Sitzungsverwaltung von Web-Anwendungen führen oftmals zu Sicherheitsschwachstellen. Beispielsweise durch Authentifizierungsfehler, unzureichende Prüfroutinen während des Zurücksetzens des Passworts oder durch unvollständige Prüfungen der jeweiligen Berechtigungen bei der Ausführung von Aktionen innerhalb der Anwendung (Datenzugriff, Änderungen, Datensätze löschen). Daher ist es wichtig, den Nutzer und seine Berechtigungen innerhalb einer Sitzung in den Anwendungen jederzeit im Auge zu behalten. Dies gilt insbesondere für die Prüfung von Berechtigungen bei der Ausführung von CRUD-Operationen.</a:t>
            </a:r>
          </a:p>
        </p:txBody>
      </p:sp>
    </p:spTree>
    <p:extLst>
      <p:ext uri="{BB962C8B-B14F-4D97-AF65-F5344CB8AC3E}">
        <p14:creationId xmlns:p14="http://schemas.microsoft.com/office/powerpoint/2010/main" val="366462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8465A6C-4D1D-479B-BA7C-89891A07C4D0}"/>
              </a:ext>
            </a:extLst>
          </p:cNvPr>
          <p:cNvSpPr>
            <a:spLocks noGrp="1"/>
          </p:cNvSpPr>
          <p:nvPr>
            <p:ph type="title"/>
          </p:nvPr>
        </p:nvSpPr>
        <p:spPr/>
        <p:txBody>
          <a:bodyPr>
            <a:normAutofit/>
          </a:bodyPr>
          <a:lstStyle/>
          <a:p>
            <a:r>
              <a:rPr lang="de-DE" dirty="0"/>
              <a:t>Grundsätze für sichere Softwareentwicklung</a:t>
            </a:r>
          </a:p>
        </p:txBody>
      </p:sp>
      <p:sp>
        <p:nvSpPr>
          <p:cNvPr id="5" name="Inhaltsplatzhalter 4">
            <a:extLst>
              <a:ext uri="{FF2B5EF4-FFF2-40B4-BE49-F238E27FC236}">
                <a16:creationId xmlns:a16="http://schemas.microsoft.com/office/drawing/2014/main" id="{A4A15644-D22D-4D0A-82C6-087517BE8A4D}"/>
              </a:ext>
            </a:extLst>
          </p:cNvPr>
          <p:cNvSpPr>
            <a:spLocks noGrp="1"/>
          </p:cNvSpPr>
          <p:nvPr>
            <p:ph idx="1"/>
          </p:nvPr>
        </p:nvSpPr>
        <p:spPr/>
        <p:txBody>
          <a:bodyPr/>
          <a:lstStyle/>
          <a:p>
            <a:pPr marL="0" indent="0" algn="l">
              <a:buNone/>
            </a:pPr>
            <a:r>
              <a:rPr lang="de-DE" b="1" i="0" dirty="0">
                <a:effectLst/>
              </a:rPr>
              <a:t>Grundsatz 6: Über die geeignete Protokollierung von Ereignissen nachdenken</a:t>
            </a:r>
          </a:p>
          <a:p>
            <a:pPr marL="0" indent="0" algn="l">
              <a:buNone/>
            </a:pPr>
            <a:r>
              <a:rPr lang="de-DE" b="0" i="0" dirty="0">
                <a:effectLst/>
              </a:rPr>
              <a:t>Während des normalen Betriebs der Anwendungen kommen eine Vielzahl von Ereignissen und Aktionen von Nutzern vor. Treten in der Anwendung Fehler auf oder hat sich ein sicherheitsrelevanter Vorfall, wie ein Hackerangriff ereignet, ist es für eine erfolgreiche Post-Mortem-Analyse unerlässlich, die Ereignisse nachhaltig zu betrachten. Hierzu braucht es eine ausführliche Protokollierung (</a:t>
            </a:r>
            <a:r>
              <a:rPr lang="de-DE" b="0" i="0" dirty="0" err="1">
                <a:effectLst/>
              </a:rPr>
              <a:t>Logging</a:t>
            </a:r>
            <a:r>
              <a:rPr lang="de-DE" b="0" i="0" dirty="0">
                <a:effectLst/>
              </a:rPr>
              <a:t>) der Anwendungen, Ereignisse und Benutzerinteraktionen. Dabei sind insbesondere die Datenschutzbestimmungen zu berücksichtigen.</a:t>
            </a:r>
          </a:p>
        </p:txBody>
      </p:sp>
    </p:spTree>
    <p:extLst>
      <p:ext uri="{BB962C8B-B14F-4D97-AF65-F5344CB8AC3E}">
        <p14:creationId xmlns:p14="http://schemas.microsoft.com/office/powerpoint/2010/main" val="187788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8465A6C-4D1D-479B-BA7C-89891A07C4D0}"/>
              </a:ext>
            </a:extLst>
          </p:cNvPr>
          <p:cNvSpPr>
            <a:spLocks noGrp="1"/>
          </p:cNvSpPr>
          <p:nvPr>
            <p:ph type="title"/>
          </p:nvPr>
        </p:nvSpPr>
        <p:spPr/>
        <p:txBody>
          <a:bodyPr>
            <a:normAutofit/>
          </a:bodyPr>
          <a:lstStyle/>
          <a:p>
            <a:r>
              <a:rPr lang="de-DE" dirty="0"/>
              <a:t>Grundsätze für sichere Softwareentwicklung</a:t>
            </a:r>
          </a:p>
        </p:txBody>
      </p:sp>
      <p:sp>
        <p:nvSpPr>
          <p:cNvPr id="5" name="Inhaltsplatzhalter 4">
            <a:extLst>
              <a:ext uri="{FF2B5EF4-FFF2-40B4-BE49-F238E27FC236}">
                <a16:creationId xmlns:a16="http://schemas.microsoft.com/office/drawing/2014/main" id="{A4A15644-D22D-4D0A-82C6-087517BE8A4D}"/>
              </a:ext>
            </a:extLst>
          </p:cNvPr>
          <p:cNvSpPr>
            <a:spLocks noGrp="1"/>
          </p:cNvSpPr>
          <p:nvPr>
            <p:ph idx="1"/>
          </p:nvPr>
        </p:nvSpPr>
        <p:spPr/>
        <p:txBody>
          <a:bodyPr>
            <a:normAutofit/>
          </a:bodyPr>
          <a:lstStyle/>
          <a:p>
            <a:pPr marL="0" indent="0" algn="l">
              <a:buNone/>
            </a:pPr>
            <a:r>
              <a:rPr lang="de-DE" b="1" i="0" dirty="0">
                <a:effectLst/>
              </a:rPr>
              <a:t>Grundsatz 7: APIs und REST-Schnittstellen sichern</a:t>
            </a:r>
          </a:p>
          <a:p>
            <a:pPr marL="0" indent="0" algn="l">
              <a:buNone/>
            </a:pPr>
            <a:r>
              <a:rPr lang="de-DE" b="0" i="0" dirty="0">
                <a:effectLst/>
              </a:rPr>
              <a:t>Häufig stellen Web-Anwendungen auch APIs sowie Teile ihrer Funktionalität über sogenannte REST-Schnittstellen bereit. Diese Schnittstellen implementieren und sichern Entwickler genauso robust wie die übrige Anwendung. Dazu gehören das Filtern und Validieren von Ein- und Ausgaben sowie das sichere und zuverlässige Abrufen und Verifizieren von Nutzern und deren Rechten. Je nachdem, welche Datenformate diese Schnittstellen verwenden, z.B. JSON oder XML, benötigen sie Filterroutinen, die spezifische Sicherheitsfunktionen für das jeweilige Format ergänzen. </a:t>
            </a:r>
          </a:p>
        </p:txBody>
      </p:sp>
    </p:spTree>
    <p:extLst>
      <p:ext uri="{BB962C8B-B14F-4D97-AF65-F5344CB8AC3E}">
        <p14:creationId xmlns:p14="http://schemas.microsoft.com/office/powerpoint/2010/main" val="306552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8465A6C-4D1D-479B-BA7C-89891A07C4D0}"/>
              </a:ext>
            </a:extLst>
          </p:cNvPr>
          <p:cNvSpPr>
            <a:spLocks noGrp="1"/>
          </p:cNvSpPr>
          <p:nvPr>
            <p:ph type="title"/>
          </p:nvPr>
        </p:nvSpPr>
        <p:spPr/>
        <p:txBody>
          <a:bodyPr>
            <a:normAutofit/>
          </a:bodyPr>
          <a:lstStyle/>
          <a:p>
            <a:r>
              <a:rPr lang="de-DE" dirty="0"/>
              <a:t>Grundsätze für sichere Softwareentwicklung</a:t>
            </a:r>
          </a:p>
        </p:txBody>
      </p:sp>
      <p:sp>
        <p:nvSpPr>
          <p:cNvPr id="5" name="Inhaltsplatzhalter 4">
            <a:extLst>
              <a:ext uri="{FF2B5EF4-FFF2-40B4-BE49-F238E27FC236}">
                <a16:creationId xmlns:a16="http://schemas.microsoft.com/office/drawing/2014/main" id="{A4A15644-D22D-4D0A-82C6-087517BE8A4D}"/>
              </a:ext>
            </a:extLst>
          </p:cNvPr>
          <p:cNvSpPr>
            <a:spLocks noGrp="1"/>
          </p:cNvSpPr>
          <p:nvPr>
            <p:ph idx="1"/>
          </p:nvPr>
        </p:nvSpPr>
        <p:spPr/>
        <p:txBody>
          <a:bodyPr>
            <a:normAutofit/>
          </a:bodyPr>
          <a:lstStyle/>
          <a:p>
            <a:pPr marL="0" indent="0" algn="l">
              <a:buNone/>
            </a:pPr>
            <a:r>
              <a:rPr lang="de-DE" b="1" i="0" dirty="0">
                <a:effectLst/>
              </a:rPr>
              <a:t>Grundsatz 8: Die Methoden selbst testen, bevor andere es tun</a:t>
            </a:r>
          </a:p>
          <a:p>
            <a:pPr marL="0" indent="0" algn="l">
              <a:buNone/>
            </a:pPr>
            <a:r>
              <a:rPr lang="de-DE" b="0" i="0" dirty="0">
                <a:effectLst/>
              </a:rPr>
              <a:t>Bereits während der Entwicklung sollten Programmierer die Funktionen und Schnittstellen auf korrektes Funktionieren und ihr Verhalten bei fehlerhaften Parametern und Eingabewerten überprüfen. Ein bewährtes Verfahren für diesen Test von Modulen sind die sogenannten Unit-Tests. In der Prüfeinheit erstellt der Test für jede Funktion oder Methode eine Prüfroutine, die zunächst einen Ausgabezustand erzeugt, zum Beispiel Zuweisung von Variablenwerten, dann die zu testende Funktion/Methode aufruft und schließlich das Ergebnis, wie einen Ausgabewert mit dem erwarteten oder gewünschten Verhalten vergleicht. </a:t>
            </a:r>
          </a:p>
        </p:txBody>
      </p:sp>
    </p:spTree>
    <p:extLst>
      <p:ext uri="{BB962C8B-B14F-4D97-AF65-F5344CB8AC3E}">
        <p14:creationId xmlns:p14="http://schemas.microsoft.com/office/powerpoint/2010/main" val="30998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8465A6C-4D1D-479B-BA7C-89891A07C4D0}"/>
              </a:ext>
            </a:extLst>
          </p:cNvPr>
          <p:cNvSpPr>
            <a:spLocks noGrp="1"/>
          </p:cNvSpPr>
          <p:nvPr>
            <p:ph type="title"/>
          </p:nvPr>
        </p:nvSpPr>
        <p:spPr/>
        <p:txBody>
          <a:bodyPr>
            <a:normAutofit/>
          </a:bodyPr>
          <a:lstStyle/>
          <a:p>
            <a:r>
              <a:rPr lang="de-DE" dirty="0"/>
              <a:t>Grundsätze für sichere Softwareentwicklung</a:t>
            </a:r>
          </a:p>
        </p:txBody>
      </p:sp>
      <p:sp>
        <p:nvSpPr>
          <p:cNvPr id="5" name="Inhaltsplatzhalter 4">
            <a:extLst>
              <a:ext uri="{FF2B5EF4-FFF2-40B4-BE49-F238E27FC236}">
                <a16:creationId xmlns:a16="http://schemas.microsoft.com/office/drawing/2014/main" id="{A4A15644-D22D-4D0A-82C6-087517BE8A4D}"/>
              </a:ext>
            </a:extLst>
          </p:cNvPr>
          <p:cNvSpPr>
            <a:spLocks noGrp="1"/>
          </p:cNvSpPr>
          <p:nvPr>
            <p:ph idx="1"/>
          </p:nvPr>
        </p:nvSpPr>
        <p:spPr/>
        <p:txBody>
          <a:bodyPr>
            <a:normAutofit/>
          </a:bodyPr>
          <a:lstStyle/>
          <a:p>
            <a:pPr marL="0" indent="0" algn="l">
              <a:buNone/>
            </a:pPr>
            <a:r>
              <a:rPr lang="de-DE" b="1" i="0" dirty="0">
                <a:effectLst/>
              </a:rPr>
              <a:t>Grundsatz 9: Keinen externen und nicht selbst kontrollierten Quellen vertrauen</a:t>
            </a:r>
          </a:p>
          <a:p>
            <a:pPr marL="0" indent="0" algn="l">
              <a:buNone/>
            </a:pPr>
            <a:r>
              <a:rPr lang="de-DE" b="0" i="0" dirty="0">
                <a:effectLst/>
              </a:rPr>
              <a:t>Web-Anwendungen enthalten oft Inhalte aus anderen Quellen, insbesondere von Content-Providern. Der Inhalt wird meist im Quellcode referenziert und vom Web-Browser des Nutzers dynamisch geladen. Bei der Integration von Inhalten aus Drittquellen ist die Vertrauenswürdigkeit der Quelle zu klassifizieren und gegebenenfalls sind die von Dritten gelieferten Inhalte zu überprüfen oder zu filtern.</a:t>
            </a:r>
          </a:p>
        </p:txBody>
      </p:sp>
    </p:spTree>
    <p:extLst>
      <p:ext uri="{BB962C8B-B14F-4D97-AF65-F5344CB8AC3E}">
        <p14:creationId xmlns:p14="http://schemas.microsoft.com/office/powerpoint/2010/main" val="321795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8465A6C-4D1D-479B-BA7C-89891A07C4D0}"/>
              </a:ext>
            </a:extLst>
          </p:cNvPr>
          <p:cNvSpPr>
            <a:spLocks noGrp="1"/>
          </p:cNvSpPr>
          <p:nvPr>
            <p:ph type="title"/>
          </p:nvPr>
        </p:nvSpPr>
        <p:spPr/>
        <p:txBody>
          <a:bodyPr>
            <a:normAutofit/>
          </a:bodyPr>
          <a:lstStyle/>
          <a:p>
            <a:r>
              <a:rPr lang="de-DE" dirty="0"/>
              <a:t>Grundsätze für sichere Softwareentwicklung</a:t>
            </a:r>
          </a:p>
        </p:txBody>
      </p:sp>
      <p:sp>
        <p:nvSpPr>
          <p:cNvPr id="5" name="Inhaltsplatzhalter 4">
            <a:extLst>
              <a:ext uri="{FF2B5EF4-FFF2-40B4-BE49-F238E27FC236}">
                <a16:creationId xmlns:a16="http://schemas.microsoft.com/office/drawing/2014/main" id="{A4A15644-D22D-4D0A-82C6-087517BE8A4D}"/>
              </a:ext>
            </a:extLst>
          </p:cNvPr>
          <p:cNvSpPr>
            <a:spLocks noGrp="1"/>
          </p:cNvSpPr>
          <p:nvPr>
            <p:ph idx="1"/>
          </p:nvPr>
        </p:nvSpPr>
        <p:spPr/>
        <p:txBody>
          <a:bodyPr>
            <a:normAutofit/>
          </a:bodyPr>
          <a:lstStyle/>
          <a:p>
            <a:pPr marL="0" indent="0" algn="l">
              <a:buNone/>
            </a:pPr>
            <a:r>
              <a:rPr lang="de-DE" b="1" i="0" dirty="0">
                <a:effectLst/>
              </a:rPr>
              <a:t>Grundsatz 10: Bei der Auswahl eines Partners die Augen offen halten</a:t>
            </a:r>
          </a:p>
          <a:p>
            <a:pPr marL="0" indent="0" algn="l">
              <a:buNone/>
            </a:pPr>
            <a:r>
              <a:rPr lang="de-DE" b="0" i="0" dirty="0">
                <a:effectLst/>
              </a:rPr>
              <a:t>Um Funktionalitäten in Anwendungen zu implementieren, verwenden Softwareentwickler häufig Softwarekomponenten von Drittanbietern. Bei dem Gebrauch von Programmbibliotheken, Plugins und Add-Ons anderer Anbieter oder von Open-Source-Projekten sind diese auf ihre Robustheit und Sicherheit zu testen sowie die entsprechenden Lizenzbestimmungen zu überprüfen. Module externer Anbieter weisen manchmal technische Schwachstellen auf, die bei ihrer Integration neue zusätzliche Angriffsvektoren liefern. Auch wenn die eigenen Entwicklungen keine Schwachstellen aufweisen, besteht die Möglichkeit einer Kompromittierung des Systems durch unsichere Module und damit einer Gefahr für die Kundendaten.</a:t>
            </a:r>
          </a:p>
        </p:txBody>
      </p:sp>
    </p:spTree>
    <p:extLst>
      <p:ext uri="{BB962C8B-B14F-4D97-AF65-F5344CB8AC3E}">
        <p14:creationId xmlns:p14="http://schemas.microsoft.com/office/powerpoint/2010/main" val="137023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77147E-3BC4-459A-AD9A-8299C48D7363}"/>
              </a:ext>
            </a:extLst>
          </p:cNvPr>
          <p:cNvSpPr>
            <a:spLocks noGrp="1"/>
          </p:cNvSpPr>
          <p:nvPr>
            <p:ph type="title"/>
          </p:nvPr>
        </p:nvSpPr>
        <p:spPr/>
        <p:txBody>
          <a:bodyPr>
            <a:normAutofit/>
          </a:bodyPr>
          <a:lstStyle/>
          <a:p>
            <a:r>
              <a:rPr lang="de-DE" dirty="0"/>
              <a:t>Schutzziele der Informationssicherheit</a:t>
            </a:r>
          </a:p>
        </p:txBody>
      </p:sp>
      <p:sp>
        <p:nvSpPr>
          <p:cNvPr id="5" name="Inhaltsplatzhalter 4">
            <a:extLst>
              <a:ext uri="{FF2B5EF4-FFF2-40B4-BE49-F238E27FC236}">
                <a16:creationId xmlns:a16="http://schemas.microsoft.com/office/drawing/2014/main" id="{D77454E3-5348-491C-BE89-CF119364AE88}"/>
              </a:ext>
            </a:extLst>
          </p:cNvPr>
          <p:cNvSpPr>
            <a:spLocks noGrp="1"/>
          </p:cNvSpPr>
          <p:nvPr>
            <p:ph idx="1"/>
          </p:nvPr>
        </p:nvSpPr>
        <p:spPr/>
        <p:txBody>
          <a:bodyPr/>
          <a:lstStyle/>
          <a:p>
            <a:pPr marL="0" indent="0">
              <a:buNone/>
            </a:pPr>
            <a:r>
              <a:rPr lang="de-DE" b="0" i="0" dirty="0">
                <a:solidFill>
                  <a:srgbClr val="333333"/>
                </a:solidFill>
                <a:effectLst/>
              </a:rPr>
              <a:t>Die drei primären Schutzziele der Informationssicherheit:</a:t>
            </a:r>
          </a:p>
          <a:p>
            <a:r>
              <a:rPr lang="de-DE" b="0" i="0" dirty="0">
                <a:solidFill>
                  <a:srgbClr val="333333"/>
                </a:solidFill>
                <a:effectLst/>
              </a:rPr>
              <a:t>Vertraulichkeit</a:t>
            </a:r>
          </a:p>
          <a:p>
            <a:r>
              <a:rPr lang="de-DE" b="0" i="0" dirty="0">
                <a:solidFill>
                  <a:srgbClr val="333333"/>
                </a:solidFill>
                <a:effectLst/>
              </a:rPr>
              <a:t>Integrität </a:t>
            </a:r>
          </a:p>
          <a:p>
            <a:r>
              <a:rPr lang="de-DE" b="0" i="0" dirty="0">
                <a:solidFill>
                  <a:srgbClr val="333333"/>
                </a:solidFill>
                <a:effectLst/>
              </a:rPr>
              <a:t>Verfügbarkeit von Informationen</a:t>
            </a:r>
            <a:endParaRPr lang="de-DE" dirty="0"/>
          </a:p>
        </p:txBody>
      </p:sp>
    </p:spTree>
    <p:extLst>
      <p:ext uri="{BB962C8B-B14F-4D97-AF65-F5344CB8AC3E}">
        <p14:creationId xmlns:p14="http://schemas.microsoft.com/office/powerpoint/2010/main" val="373697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77147E-3BC4-459A-AD9A-8299C48D7363}"/>
              </a:ext>
            </a:extLst>
          </p:cNvPr>
          <p:cNvSpPr>
            <a:spLocks noGrp="1"/>
          </p:cNvSpPr>
          <p:nvPr>
            <p:ph type="title"/>
          </p:nvPr>
        </p:nvSpPr>
        <p:spPr/>
        <p:txBody>
          <a:bodyPr>
            <a:normAutofit/>
          </a:bodyPr>
          <a:lstStyle/>
          <a:p>
            <a:r>
              <a:rPr lang="de-DE" dirty="0"/>
              <a:t>Vertraulichkeit</a:t>
            </a:r>
          </a:p>
        </p:txBody>
      </p:sp>
      <p:sp>
        <p:nvSpPr>
          <p:cNvPr id="5" name="Inhaltsplatzhalter 4">
            <a:extLst>
              <a:ext uri="{FF2B5EF4-FFF2-40B4-BE49-F238E27FC236}">
                <a16:creationId xmlns:a16="http://schemas.microsoft.com/office/drawing/2014/main" id="{D77454E3-5348-491C-BE89-CF119364AE88}"/>
              </a:ext>
            </a:extLst>
          </p:cNvPr>
          <p:cNvSpPr>
            <a:spLocks noGrp="1"/>
          </p:cNvSpPr>
          <p:nvPr>
            <p:ph idx="1"/>
          </p:nvPr>
        </p:nvSpPr>
        <p:spPr/>
        <p:txBody>
          <a:bodyPr/>
          <a:lstStyle/>
          <a:p>
            <a:pPr marL="0" indent="0">
              <a:buNone/>
            </a:pPr>
            <a:r>
              <a:rPr lang="de-DE" b="0" i="0" dirty="0">
                <a:solidFill>
                  <a:srgbClr val="333333"/>
                </a:solidFill>
                <a:effectLst/>
              </a:rPr>
              <a:t>Vertraulichkeit ist der Schutz vor unbefugter Preisgabe von Informationen. Vertrauliche Daten und Informationen dürfen ausschließlich Befugten in der zulässigen Weise zugänglich sein.</a:t>
            </a:r>
          </a:p>
          <a:p>
            <a:pPr marL="0" indent="0">
              <a:buNone/>
            </a:pPr>
            <a:r>
              <a:rPr lang="de-DE" dirty="0">
                <a:solidFill>
                  <a:srgbClr val="333333"/>
                </a:solidFill>
              </a:rPr>
              <a:t>z.B. </a:t>
            </a:r>
            <a:r>
              <a:rPr lang="de-DE" b="0" i="0" dirty="0">
                <a:solidFill>
                  <a:srgbClr val="333333"/>
                </a:solidFill>
                <a:effectLst/>
              </a:rPr>
              <a:t>Kundendaten, Patente oder Forschungsdaten</a:t>
            </a:r>
            <a:endParaRPr lang="de-DE" dirty="0">
              <a:solidFill>
                <a:srgbClr val="333333"/>
              </a:solidFill>
            </a:endParaRPr>
          </a:p>
          <a:p>
            <a:pPr marL="0" indent="0">
              <a:buNone/>
            </a:pPr>
            <a:r>
              <a:rPr lang="de-DE" b="0" i="0" dirty="0">
                <a:solidFill>
                  <a:srgbClr val="333333"/>
                </a:solidFill>
                <a:effectLst/>
              </a:rPr>
              <a:t>In der Praxis besteht die Gefahr von Verstößen gegen die Vertraulichkeit, wenn z.B. Flipcharts und Whiteboards nach Strategiebesprechungen nicht gereinigt werden, oder Kundendaten in Büros mit Publikumsverkehr offen zugänglich sind. Um die Vertraulichkeit von Informationen sicherzustellen, muss klar festgelegt sein, wer in welcher Art und Weise berechtigt ist, auf diese Daten zuzugreifen.</a:t>
            </a:r>
            <a:endParaRPr lang="de-DE" dirty="0"/>
          </a:p>
        </p:txBody>
      </p:sp>
    </p:spTree>
    <p:extLst>
      <p:ext uri="{BB962C8B-B14F-4D97-AF65-F5344CB8AC3E}">
        <p14:creationId xmlns:p14="http://schemas.microsoft.com/office/powerpoint/2010/main" val="222529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77147E-3BC4-459A-AD9A-8299C48D7363}"/>
              </a:ext>
            </a:extLst>
          </p:cNvPr>
          <p:cNvSpPr>
            <a:spLocks noGrp="1"/>
          </p:cNvSpPr>
          <p:nvPr>
            <p:ph type="title"/>
          </p:nvPr>
        </p:nvSpPr>
        <p:spPr/>
        <p:txBody>
          <a:bodyPr>
            <a:normAutofit/>
          </a:bodyPr>
          <a:lstStyle/>
          <a:p>
            <a:r>
              <a:rPr lang="de-DE" dirty="0"/>
              <a:t>Integrität</a:t>
            </a:r>
          </a:p>
        </p:txBody>
      </p:sp>
      <p:sp>
        <p:nvSpPr>
          <p:cNvPr id="5" name="Inhaltsplatzhalter 4">
            <a:extLst>
              <a:ext uri="{FF2B5EF4-FFF2-40B4-BE49-F238E27FC236}">
                <a16:creationId xmlns:a16="http://schemas.microsoft.com/office/drawing/2014/main" id="{D77454E3-5348-491C-BE89-CF119364AE88}"/>
              </a:ext>
            </a:extLst>
          </p:cNvPr>
          <p:cNvSpPr>
            <a:spLocks noGrp="1"/>
          </p:cNvSpPr>
          <p:nvPr>
            <p:ph idx="1"/>
          </p:nvPr>
        </p:nvSpPr>
        <p:spPr/>
        <p:txBody>
          <a:bodyPr/>
          <a:lstStyle/>
          <a:p>
            <a:pPr marL="0" indent="0">
              <a:buNone/>
            </a:pPr>
            <a:r>
              <a:rPr lang="de-DE" b="0" i="0" dirty="0">
                <a:solidFill>
                  <a:srgbClr val="333333"/>
                </a:solidFill>
                <a:effectLst/>
              </a:rPr>
              <a:t>Integrität bezeichnet die Sicherstellung der Korrektheit (Unversehrtheit) von Daten und der korrekten Funktionsweise von Systemen.</a:t>
            </a:r>
          </a:p>
          <a:p>
            <a:pPr marL="0" indent="0">
              <a:buNone/>
            </a:pPr>
            <a:r>
              <a:rPr lang="de-DE" b="0" i="0" dirty="0">
                <a:solidFill>
                  <a:srgbClr val="333333"/>
                </a:solidFill>
                <a:effectLst/>
              </a:rPr>
              <a:t>Der Verlust der Integrität von Informationen kann bedeuten, dass diese unerlaubt verändert, Angaben zum Autor verfälscht oder Zeitangaben zur Erstellung manipuliert wurden.</a:t>
            </a:r>
          </a:p>
          <a:p>
            <a:pPr marL="0" indent="0">
              <a:buNone/>
            </a:pPr>
            <a:r>
              <a:rPr lang="de-DE" b="0" i="0" dirty="0">
                <a:solidFill>
                  <a:srgbClr val="333333"/>
                </a:solidFill>
                <a:effectLst/>
              </a:rPr>
              <a:t>Integritätsverlust von Informationen kann durch unautorisiertes Ändern, Löschen oder Einfügen von Daten eintreten.</a:t>
            </a:r>
            <a:endParaRPr lang="de-DE" dirty="0"/>
          </a:p>
        </p:txBody>
      </p:sp>
    </p:spTree>
    <p:extLst>
      <p:ext uri="{BB962C8B-B14F-4D97-AF65-F5344CB8AC3E}">
        <p14:creationId xmlns:p14="http://schemas.microsoft.com/office/powerpoint/2010/main" val="209024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77147E-3BC4-459A-AD9A-8299C48D7363}"/>
              </a:ext>
            </a:extLst>
          </p:cNvPr>
          <p:cNvSpPr>
            <a:spLocks noGrp="1"/>
          </p:cNvSpPr>
          <p:nvPr>
            <p:ph type="title"/>
          </p:nvPr>
        </p:nvSpPr>
        <p:spPr/>
        <p:txBody>
          <a:bodyPr>
            <a:normAutofit/>
          </a:bodyPr>
          <a:lstStyle/>
          <a:p>
            <a:r>
              <a:rPr lang="de-DE" dirty="0"/>
              <a:t>Verfügbarkeit</a:t>
            </a:r>
          </a:p>
        </p:txBody>
      </p:sp>
      <p:sp>
        <p:nvSpPr>
          <p:cNvPr id="5" name="Inhaltsplatzhalter 4">
            <a:extLst>
              <a:ext uri="{FF2B5EF4-FFF2-40B4-BE49-F238E27FC236}">
                <a16:creationId xmlns:a16="http://schemas.microsoft.com/office/drawing/2014/main" id="{D77454E3-5348-491C-BE89-CF119364AE88}"/>
              </a:ext>
            </a:extLst>
          </p:cNvPr>
          <p:cNvSpPr>
            <a:spLocks noGrp="1"/>
          </p:cNvSpPr>
          <p:nvPr>
            <p:ph idx="1"/>
          </p:nvPr>
        </p:nvSpPr>
        <p:spPr/>
        <p:txBody>
          <a:bodyPr/>
          <a:lstStyle/>
          <a:p>
            <a:pPr marL="0" indent="0">
              <a:buNone/>
            </a:pPr>
            <a:r>
              <a:rPr lang="de-DE" b="0" i="0" dirty="0">
                <a:solidFill>
                  <a:srgbClr val="333333"/>
                </a:solidFill>
                <a:effectLst/>
              </a:rPr>
              <a:t>Die Verfügbarkeit von Dienstleistungen, Funktionen eines IT-Systems, IT- Anwendungen oder IT-Netzen oder auch von Informationen ist vorhanden, wenn diese von den Anwendern stets wie vorgesehen genutzt werden können.</a:t>
            </a:r>
          </a:p>
          <a:p>
            <a:pPr marL="0" indent="0">
              <a:buNone/>
            </a:pPr>
            <a:endParaRPr lang="de-DE" dirty="0">
              <a:solidFill>
                <a:srgbClr val="333333"/>
              </a:solidFill>
            </a:endParaRPr>
          </a:p>
          <a:p>
            <a:pPr marL="0" indent="0">
              <a:buNone/>
            </a:pPr>
            <a:r>
              <a:rPr lang="de-DE" b="0" i="0" dirty="0">
                <a:solidFill>
                  <a:srgbClr val="333333"/>
                </a:solidFill>
                <a:effectLst/>
              </a:rPr>
              <a:t>z.B. die Anforderungen an Server, Netze und Rechenzentren, die oft vertraglich in Service Level Agreements geregelt sind.</a:t>
            </a:r>
            <a:endParaRPr lang="de-DE" dirty="0"/>
          </a:p>
        </p:txBody>
      </p:sp>
    </p:spTree>
    <p:extLst>
      <p:ext uri="{BB962C8B-B14F-4D97-AF65-F5344CB8AC3E}">
        <p14:creationId xmlns:p14="http://schemas.microsoft.com/office/powerpoint/2010/main" val="44787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E63C3E7-6001-4A49-8C45-A8D0481454A5}"/>
              </a:ext>
            </a:extLst>
          </p:cNvPr>
          <p:cNvSpPr>
            <a:spLocks noGrp="1"/>
          </p:cNvSpPr>
          <p:nvPr>
            <p:ph type="title"/>
          </p:nvPr>
        </p:nvSpPr>
        <p:spPr/>
        <p:txBody>
          <a:bodyPr>
            <a:normAutofit/>
          </a:bodyPr>
          <a:lstStyle/>
          <a:p>
            <a:r>
              <a:rPr lang="de-DE" dirty="0"/>
              <a:t>Erweiterte Schutzziele der Informationssicherheit</a:t>
            </a:r>
          </a:p>
        </p:txBody>
      </p:sp>
      <p:sp>
        <p:nvSpPr>
          <p:cNvPr id="2" name="Textplatzhalter 1">
            <a:extLst>
              <a:ext uri="{FF2B5EF4-FFF2-40B4-BE49-F238E27FC236}">
                <a16:creationId xmlns:a16="http://schemas.microsoft.com/office/drawing/2014/main" id="{A78161C3-9FE8-44D2-B816-592372DAFB82}"/>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77611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05025544-166B-49F6-A248-EBE44BBCAA44}"/>
              </a:ext>
            </a:extLst>
          </p:cNvPr>
          <p:cNvSpPr>
            <a:spLocks noGrp="1"/>
          </p:cNvSpPr>
          <p:nvPr>
            <p:ph type="title"/>
          </p:nvPr>
        </p:nvSpPr>
        <p:spPr/>
        <p:txBody>
          <a:bodyPr/>
          <a:lstStyle/>
          <a:p>
            <a:r>
              <a:rPr lang="de-DE" dirty="0"/>
              <a:t>Authentizität</a:t>
            </a:r>
          </a:p>
        </p:txBody>
      </p:sp>
      <p:sp>
        <p:nvSpPr>
          <p:cNvPr id="5" name="Inhaltsplatzhalter 4">
            <a:extLst>
              <a:ext uri="{FF2B5EF4-FFF2-40B4-BE49-F238E27FC236}">
                <a16:creationId xmlns:a16="http://schemas.microsoft.com/office/drawing/2014/main" id="{CA9EA4FA-6028-4CB5-93DB-EFF916B4E292}"/>
              </a:ext>
            </a:extLst>
          </p:cNvPr>
          <p:cNvSpPr>
            <a:spLocks noGrp="1"/>
          </p:cNvSpPr>
          <p:nvPr>
            <p:ph idx="1"/>
          </p:nvPr>
        </p:nvSpPr>
        <p:spPr/>
        <p:txBody>
          <a:bodyPr/>
          <a:lstStyle/>
          <a:p>
            <a:pPr marL="0" indent="0" algn="l">
              <a:buNone/>
            </a:pPr>
            <a:r>
              <a:rPr lang="de-DE" b="0" i="0" dirty="0">
                <a:solidFill>
                  <a:srgbClr val="333333"/>
                </a:solidFill>
                <a:effectLst/>
              </a:rPr>
              <a:t>„Mit dem Begriff Authentizität wird die Eigenschaft bezeichnet, die gewährleistet, dass ein Kommunikationspartner tatsächlich derjenige ist, der er vorgibt zu sein. Bei authentischen Informationen ist sichergestellt, dass sie von der angegebenen Quelle erstellt wurden. Der Begriff wird nicht nur verwendet, wenn die Identität von Personen geprüft wird, sondern auch bei IT-Komponenten oder Anwendungen.“</a:t>
            </a:r>
          </a:p>
          <a:p>
            <a:pPr marL="0" indent="0" algn="l">
              <a:buNone/>
            </a:pPr>
            <a:r>
              <a:rPr lang="de-DE" b="0" i="0" dirty="0">
                <a:solidFill>
                  <a:srgbClr val="333333"/>
                </a:solidFill>
                <a:effectLst/>
              </a:rPr>
              <a:t>Dieses Schutzziel der Echtheit von Informationen ist wichtig, um die Vertrauenswürdigkeit des Ursprungs einer Information bewerten zu können.</a:t>
            </a:r>
          </a:p>
          <a:p>
            <a:pPr marL="0" indent="0">
              <a:buNone/>
            </a:pPr>
            <a:endParaRPr lang="de-DE" dirty="0"/>
          </a:p>
        </p:txBody>
      </p:sp>
    </p:spTree>
    <p:extLst>
      <p:ext uri="{BB962C8B-B14F-4D97-AF65-F5344CB8AC3E}">
        <p14:creationId xmlns:p14="http://schemas.microsoft.com/office/powerpoint/2010/main" val="199012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8474D6D-1BA0-43E3-A9FD-4BB162019A91}"/>
              </a:ext>
            </a:extLst>
          </p:cNvPr>
          <p:cNvSpPr>
            <a:spLocks noGrp="1"/>
          </p:cNvSpPr>
          <p:nvPr>
            <p:ph type="title"/>
          </p:nvPr>
        </p:nvSpPr>
        <p:spPr/>
        <p:txBody>
          <a:bodyPr/>
          <a:lstStyle/>
          <a:p>
            <a:r>
              <a:rPr lang="de-DE" dirty="0" err="1"/>
              <a:t>Nichtabstreitbarkeit</a:t>
            </a:r>
            <a:endParaRPr lang="de-DE" dirty="0"/>
          </a:p>
        </p:txBody>
      </p:sp>
      <p:sp>
        <p:nvSpPr>
          <p:cNvPr id="2" name="Inhaltsplatzhalter 1">
            <a:extLst>
              <a:ext uri="{FF2B5EF4-FFF2-40B4-BE49-F238E27FC236}">
                <a16:creationId xmlns:a16="http://schemas.microsoft.com/office/drawing/2014/main" id="{53B2FE1A-1D27-4352-A470-11C633AD9399}"/>
              </a:ext>
            </a:extLst>
          </p:cNvPr>
          <p:cNvSpPr>
            <a:spLocks noGrp="1"/>
          </p:cNvSpPr>
          <p:nvPr>
            <p:ph idx="1"/>
          </p:nvPr>
        </p:nvSpPr>
        <p:spPr/>
        <p:txBody>
          <a:bodyPr/>
          <a:lstStyle/>
          <a:p>
            <a:pPr marL="0" indent="0" algn="l">
              <a:buNone/>
            </a:pPr>
            <a:r>
              <a:rPr lang="de-DE" b="0" i="0" dirty="0">
                <a:solidFill>
                  <a:srgbClr val="333333"/>
                </a:solidFill>
                <a:effectLst/>
              </a:rPr>
              <a:t>„Bei der </a:t>
            </a:r>
            <a:r>
              <a:rPr lang="de-DE" b="0" i="0" dirty="0" err="1">
                <a:solidFill>
                  <a:srgbClr val="333333"/>
                </a:solidFill>
                <a:effectLst/>
              </a:rPr>
              <a:t>Nichtabstreitbarkeit</a:t>
            </a:r>
            <a:r>
              <a:rPr lang="de-DE" b="0" i="0" dirty="0">
                <a:solidFill>
                  <a:srgbClr val="333333"/>
                </a:solidFill>
                <a:effectLst/>
              </a:rPr>
              <a:t> liegt der Schwerpunkt auf der Nachweisbarkeit gegenüber Dritten. Ziel ist es zu gewährleisten, dass der Versand und Empfang von Daten und Informationen nicht in Abrede gestellt werden kann. Es wird unterschieden zwischen</a:t>
            </a:r>
          </a:p>
          <a:p>
            <a:pPr algn="l">
              <a:buFont typeface="Arial" panose="020B0604020202020204" pitchFamily="34" charset="0"/>
              <a:buChar char="•"/>
            </a:pPr>
            <a:r>
              <a:rPr lang="de-DE" b="0" i="0" dirty="0" err="1">
                <a:solidFill>
                  <a:srgbClr val="333333"/>
                </a:solidFill>
                <a:effectLst/>
              </a:rPr>
              <a:t>Nichtabstreitbarkeit</a:t>
            </a:r>
            <a:r>
              <a:rPr lang="de-DE" b="0" i="0" dirty="0">
                <a:solidFill>
                  <a:srgbClr val="333333"/>
                </a:solidFill>
                <a:effectLst/>
              </a:rPr>
              <a:t> der Herkunft: Es soll einem Absender einer Nachricht unmöglich sein, das Absenden einer bestimmten Nachricht nachträglich zu bestreiten.</a:t>
            </a:r>
          </a:p>
          <a:p>
            <a:pPr algn="l">
              <a:buFont typeface="Arial" panose="020B0604020202020204" pitchFamily="34" charset="0"/>
              <a:buChar char="•"/>
            </a:pPr>
            <a:r>
              <a:rPr lang="de-DE" b="0" i="0" dirty="0" err="1">
                <a:solidFill>
                  <a:srgbClr val="333333"/>
                </a:solidFill>
                <a:effectLst/>
              </a:rPr>
              <a:t>Nichtabstreitbarkeit</a:t>
            </a:r>
            <a:r>
              <a:rPr lang="de-DE" b="0" i="0" dirty="0">
                <a:solidFill>
                  <a:srgbClr val="333333"/>
                </a:solidFill>
                <a:effectLst/>
              </a:rPr>
              <a:t> des Erhalts: Es soll einem Empfänger einer Nachricht unmöglich sein, den Erhalt einer gesendeten Nachricht nachträglich zu bestreiten.“</a:t>
            </a:r>
          </a:p>
          <a:p>
            <a:endParaRPr lang="de-DE" dirty="0"/>
          </a:p>
        </p:txBody>
      </p:sp>
    </p:spTree>
    <p:extLst>
      <p:ext uri="{BB962C8B-B14F-4D97-AF65-F5344CB8AC3E}">
        <p14:creationId xmlns:p14="http://schemas.microsoft.com/office/powerpoint/2010/main" val="74853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788_TF33552983" id="{576DBA50-8B91-4A4D-83D9-7E9D2BF5E738}" vid="{40B35DA9-BDA0-45AF-A640-2DB6EA94DA72}"/>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{E8A3E32C-3843-4FF0-BBD2-23AC0A53A44C}tf33552983_win32</Template>
  <TotalTime>0</TotalTime>
  <Words>1664</Words>
  <Application>Microsoft Office PowerPoint</Application>
  <PresentationFormat>Breitbild</PresentationFormat>
  <Paragraphs>84</Paragraphs>
  <Slides>26</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26</vt:i4>
      </vt:variant>
    </vt:vector>
  </HeadingPairs>
  <TitlesOfParts>
    <vt:vector size="32" baseType="lpstr">
      <vt:lpstr>Arial</vt:lpstr>
      <vt:lpstr>Calibri</vt:lpstr>
      <vt:lpstr>Franklin Gothic Book</vt:lpstr>
      <vt:lpstr>Franklin Gothic Demi</vt:lpstr>
      <vt:lpstr>Wingdings 2</vt:lpstr>
      <vt:lpstr>DividendVTI</vt:lpstr>
      <vt:lpstr>Sichere Softwareentwicklung</vt:lpstr>
      <vt:lpstr>Schutzziele der Informationssicherheit</vt:lpstr>
      <vt:lpstr>Schutzziele der Informationssicherheit</vt:lpstr>
      <vt:lpstr>Vertraulichkeit</vt:lpstr>
      <vt:lpstr>Integrität</vt:lpstr>
      <vt:lpstr>Verfügbarkeit</vt:lpstr>
      <vt:lpstr>Erweiterte Schutzziele der Informationssicherheit</vt:lpstr>
      <vt:lpstr>Authentizität</vt:lpstr>
      <vt:lpstr>Nichtabstreitbarkeit</vt:lpstr>
      <vt:lpstr>verbindlichkeit</vt:lpstr>
      <vt:lpstr>Zuverlässigkeit</vt:lpstr>
      <vt:lpstr>Grundsätze für sichere softwareentwicklung</vt:lpstr>
      <vt:lpstr>Grundsätze für sichere Softwareentwicklung</vt:lpstr>
      <vt:lpstr>Grundsätze für sichere Softwareentwicklung</vt:lpstr>
      <vt:lpstr>Grundsätze für sichere Softwareentwicklung</vt:lpstr>
      <vt:lpstr>Grundsätze für sichere Softwareentwicklung</vt:lpstr>
      <vt:lpstr>Grundsätze für sichere Softwareentwicklung</vt:lpstr>
      <vt:lpstr>Grundsätze für sichere Softwareentwicklung</vt:lpstr>
      <vt:lpstr>Grundsätze für sichere Softwareentwicklung</vt:lpstr>
      <vt:lpstr>Grundsätze für sichere Softwareentwicklung</vt:lpstr>
      <vt:lpstr>Grundsätze für sichere Softwareentwicklung</vt:lpstr>
      <vt:lpstr>Grundsätze für sichere Softwareentwicklung</vt:lpstr>
      <vt:lpstr>Grundsätze für sichere Softwareentwicklung</vt:lpstr>
      <vt:lpstr>Grundsätze für sichere Softwareentwicklung</vt:lpstr>
      <vt:lpstr>Grundsätze für sichere Softwareentwicklung</vt:lpstr>
      <vt:lpstr>Grundsätze für sichere Softwareentwicklung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Markus Szyska</dc:creator>
  <cp:lastModifiedBy>Christian Schirmer</cp:lastModifiedBy>
  <cp:revision>1</cp:revision>
  <dcterms:created xsi:type="dcterms:W3CDTF">2021-12-29T14:59:12Z</dcterms:created>
  <dcterms:modified xsi:type="dcterms:W3CDTF">2022-05-02T03:49:10Z</dcterms:modified>
</cp:coreProperties>
</file>