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56" r:id="rId2"/>
    <p:sldId id="344" r:id="rId3"/>
    <p:sldId id="399" r:id="rId4"/>
    <p:sldId id="402" r:id="rId5"/>
    <p:sldId id="384" r:id="rId6"/>
    <p:sldId id="379" r:id="rId7"/>
    <p:sldId id="381" r:id="rId8"/>
    <p:sldId id="396" r:id="rId9"/>
    <p:sldId id="397" r:id="rId10"/>
    <p:sldId id="400" r:id="rId11"/>
    <p:sldId id="405" r:id="rId12"/>
    <p:sldId id="407" r:id="rId13"/>
    <p:sldId id="408" r:id="rId14"/>
    <p:sldId id="4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8666-4730-44FA-8041-16B45EF63D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C7B4A-C299-4AE9-AA54-D949EB6B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42E06B-C335-444A-B9B4-F048E00467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, if applicable"/>
          <p:cNvSpPr>
            <a:spLocks noGrp="1"/>
          </p:cNvSpPr>
          <p:nvPr>
            <p:ph sz="quarter" idx="16" hasCustomPrompt="1"/>
          </p:nvPr>
        </p:nvSpPr>
        <p:spPr>
          <a:xfrm>
            <a:off x="457200" y="1093152"/>
            <a:ext cx="10438818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3E3D3C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12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876680"/>
            <a:ext cx="10438818" cy="3781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6" name="Division Name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7486963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8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35892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477454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Lab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1A20-5433-4404-8A9E-A97D5FA5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748961"/>
            <a:ext cx="9875520" cy="1356360"/>
          </a:xfrm>
        </p:spPr>
        <p:txBody>
          <a:bodyPr/>
          <a:lstStyle/>
          <a:p>
            <a:r>
              <a:rPr lang="en-US" dirty="0"/>
              <a:t>Prof. Ferger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3C85-78D5-4E35-9CAB-0DF800B2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9941" y="5651695"/>
            <a:ext cx="1706217" cy="365125"/>
          </a:xfrm>
        </p:spPr>
        <p:txBody>
          <a:bodyPr/>
          <a:lstStyle/>
          <a:p>
            <a:pPr>
              <a:defRPr/>
            </a:pPr>
            <a:fld id="{F554E662-07BA-4108-8E24-CFF91D09E1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FE264-C6B8-43AF-B763-F6F096E6F692}"/>
              </a:ext>
            </a:extLst>
          </p:cNvPr>
          <p:cNvSpPr txBox="1"/>
          <p:nvPr/>
        </p:nvSpPr>
        <p:spPr>
          <a:xfrm>
            <a:off x="637563" y="3884985"/>
            <a:ext cx="70570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TAs Office Hours on Fridays</a:t>
            </a:r>
          </a:p>
          <a:p>
            <a:br>
              <a:rPr lang="en-US" sz="3600" dirty="0"/>
            </a:br>
            <a:r>
              <a:rPr lang="en-US" sz="3600" dirty="0"/>
              <a:t>Lily Coyle 12-1 </a:t>
            </a:r>
            <a:r>
              <a:rPr lang="en-US" sz="3600" dirty="0" err="1"/>
              <a:t>iCafe</a:t>
            </a:r>
            <a:br>
              <a:rPr lang="en-US" sz="3600" dirty="0"/>
            </a:br>
            <a:r>
              <a:rPr lang="en-US" sz="3600" dirty="0"/>
              <a:t>Catherine Haugen 11-12 MS Teams</a:t>
            </a:r>
          </a:p>
          <a:p>
            <a:r>
              <a:rPr lang="en-US" sz="3600" dirty="0"/>
              <a:t>Somia Abdelrahman 2- 3 </a:t>
            </a:r>
            <a:r>
              <a:rPr lang="en-US" sz="3600" dirty="0" err="1"/>
              <a:t>iCafe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1700B-1F14-4D8E-BCCF-1923F21F08E3}"/>
              </a:ext>
            </a:extLst>
          </p:cNvPr>
          <p:cNvSpPr txBox="1"/>
          <p:nvPr/>
        </p:nvSpPr>
        <p:spPr>
          <a:xfrm>
            <a:off x="748018" y="1842417"/>
            <a:ext cx="5396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Location: Hinds Hall 323B</a:t>
            </a:r>
          </a:p>
          <a:p>
            <a:r>
              <a:rPr lang="en-US" sz="2800" dirty="0"/>
              <a:t>Monday 11:30-12:30</a:t>
            </a:r>
          </a:p>
          <a:p>
            <a:r>
              <a:rPr lang="en-US" sz="2800" dirty="0"/>
              <a:t>Tuesdays &amp; Thursdays </a:t>
            </a:r>
            <a:br>
              <a:rPr lang="en-US" sz="2800" dirty="0"/>
            </a:br>
            <a:r>
              <a:rPr lang="en-US" sz="2800" dirty="0"/>
              <a:t>12:30-1:30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29994-FAF4-8BE8-1994-64C7092E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26" y="3795732"/>
            <a:ext cx="2011960" cy="201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D01D6-0751-0838-B969-9D7967BA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6" y="1427141"/>
            <a:ext cx="2011960" cy="20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3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B5D87-3CCE-459B-8357-43A1A6E80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4B2A55-1526-4914-95EB-DAF6DE714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Caching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D510-174B-456F-99C0-23130A87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/>
              <a:t>Lag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D510-174B-456F-99C0-23130A87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D510-174B-456F-99C0-23130A87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b="1" dirty="0"/>
              <a:t> Overview of  Today's Lab</a:t>
            </a:r>
          </a:p>
          <a:p>
            <a:r>
              <a:rPr lang="en-US" sz="4800" b="1" dirty="0"/>
              <a:t> Lab Help Procedures</a:t>
            </a:r>
          </a:p>
          <a:p>
            <a:r>
              <a:rPr lang="en-US" sz="4800" b="1" dirty="0"/>
              <a:t> Lab</a:t>
            </a:r>
          </a:p>
          <a:p>
            <a:endParaRPr lang="en-US" sz="4800" b="1" dirty="0"/>
          </a:p>
          <a:p>
            <a:r>
              <a:rPr lang="en-US" sz="4800" b="1" dirty="0"/>
              <a:t> Reminder Project Milestone 1 </a:t>
            </a:r>
            <a:br>
              <a:rPr lang="en-US" sz="4800" b="1" dirty="0"/>
            </a:br>
            <a:r>
              <a:rPr lang="en-US" sz="4800" b="1" dirty="0"/>
              <a:t> Due Sunday</a:t>
            </a:r>
            <a:endParaRPr lang="en-US" sz="24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A3B0-196C-4DCA-A39B-A1889345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Don’t forget to double check and make sure you are working in the correct folder.  That is the one that is hooked up to </a:t>
            </a:r>
            <a:r>
              <a:rPr lang="en-US" sz="2800" dirty="0" err="1"/>
              <a:t>github</a:t>
            </a:r>
            <a:r>
              <a:rPr lang="en-US" sz="2800" dirty="0"/>
              <a:t> desktop.</a:t>
            </a:r>
          </a:p>
          <a:p>
            <a:pPr marL="45720" indent="0">
              <a:buNone/>
            </a:pPr>
            <a:r>
              <a:rPr lang="en-US" sz="2800" dirty="0"/>
              <a:t>If you don’t see your changes in </a:t>
            </a:r>
            <a:r>
              <a:rPr lang="en-US" sz="2800" dirty="0" err="1"/>
              <a:t>github</a:t>
            </a:r>
            <a:r>
              <a:rPr lang="en-US" sz="2800" dirty="0"/>
              <a:t> desktop, then you aren’t working in the right folder.</a:t>
            </a:r>
          </a:p>
        </p:txBody>
      </p:sp>
    </p:spTree>
    <p:extLst>
      <p:ext uri="{BB962C8B-B14F-4D97-AF65-F5344CB8AC3E}">
        <p14:creationId xmlns:p14="http://schemas.microsoft.com/office/powerpoint/2010/main" val="121167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What are we doing today?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A3B0-196C-4DCA-A39B-A1889345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You are going to make your bio page better.</a:t>
            </a:r>
          </a:p>
          <a:p>
            <a:r>
              <a:rPr lang="en-US" dirty="0"/>
              <a:t>Heading tags</a:t>
            </a:r>
          </a:p>
          <a:p>
            <a:r>
              <a:rPr lang="en-US" dirty="0"/>
              <a:t>Paragraph tags</a:t>
            </a:r>
          </a:p>
          <a:p>
            <a:r>
              <a:rPr lang="en-US" dirty="0"/>
              <a:t>Lists 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Don't forget to close tags!  &lt;p&gt;&lt;/p&gt;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Procedures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DB4A0AC-55DB-4356-8D16-32C765E86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Lab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/>
          <a:lstStyle/>
          <a:p>
            <a:endParaRPr lang="en-US" sz="3600" b="1" dirty="0"/>
          </a:p>
          <a:p>
            <a:r>
              <a:rPr lang="en-US" sz="3600" b="1" dirty="0"/>
              <a:t> Read Slowly</a:t>
            </a:r>
            <a:br>
              <a:rPr lang="en-US" sz="3600" b="1" dirty="0"/>
            </a:br>
            <a:endParaRPr lang="en-US" sz="3600" b="1" dirty="0"/>
          </a:p>
          <a:p>
            <a:r>
              <a:rPr lang="en-US" sz="3600" b="1" dirty="0"/>
              <a:t> Pay Attention To Details</a:t>
            </a:r>
            <a:br>
              <a:rPr lang="en-US" sz="3600" b="1" dirty="0"/>
            </a:br>
            <a:endParaRPr lang="en-US" sz="3600" b="1" dirty="0"/>
          </a:p>
          <a:p>
            <a:r>
              <a:rPr lang="en-US" sz="3600" b="1" dirty="0"/>
              <a:t> Be Patience With Yourself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Question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9473184" cy="4800600"/>
          </a:xfrm>
        </p:spPr>
        <p:txBody>
          <a:bodyPr/>
          <a:lstStyle/>
          <a:p>
            <a:pPr marL="45720" indent="0">
              <a:buNone/>
            </a:pPr>
            <a:endParaRPr lang="en-US" sz="3600" dirty="0"/>
          </a:p>
          <a:p>
            <a:r>
              <a:rPr lang="en-US" sz="3600" dirty="0"/>
              <a:t>Have a specific question ready? </a:t>
            </a:r>
          </a:p>
          <a:p>
            <a:endParaRPr lang="en-US" sz="3600" dirty="0"/>
          </a:p>
          <a:p>
            <a:r>
              <a:rPr lang="en-US" sz="3600" b="1" dirty="0"/>
              <a:t>Do Not!!!</a:t>
            </a:r>
            <a:r>
              <a:rPr lang="en-US" sz="3600" dirty="0"/>
              <a:t> </a:t>
            </a:r>
          </a:p>
          <a:p>
            <a:pPr lvl="1"/>
            <a:r>
              <a:rPr lang="en-US" sz="3400" dirty="0"/>
              <a:t>Say “Nothing is working!” - ask specific questions</a:t>
            </a:r>
          </a:p>
          <a:p>
            <a:pPr lvl="1"/>
            <a:r>
              <a:rPr lang="en-US" sz="3600" dirty="0"/>
              <a:t>Ask me if something is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FB6EE-81D4-4976-9A10-C66F04F9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23" y="1684495"/>
            <a:ext cx="7194550" cy="30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2B18B-0CE0-4577-83FD-B458E27439FA}"/>
              </a:ext>
            </a:extLst>
          </p:cNvPr>
          <p:cNvSpPr txBox="1"/>
          <p:nvPr/>
        </p:nvSpPr>
        <p:spPr>
          <a:xfrm>
            <a:off x="816864" y="4883285"/>
            <a:ext cx="1056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Syllabus Says: </a:t>
            </a:r>
            <a:r>
              <a:rPr lang="en-US" sz="3600" dirty="0"/>
              <a:t>…answers you submit on the lab should be 100% your own work.</a:t>
            </a:r>
          </a:p>
        </p:txBody>
      </p:sp>
    </p:spTree>
    <p:extLst>
      <p:ext uri="{BB962C8B-B14F-4D97-AF65-F5344CB8AC3E}">
        <p14:creationId xmlns:p14="http://schemas.microsoft.com/office/powerpoint/2010/main" val="16991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1027" y="1460770"/>
            <a:ext cx="10369945" cy="5168630"/>
          </a:xfrm>
        </p:spPr>
        <p:txBody>
          <a:bodyPr/>
          <a:lstStyle/>
          <a:p>
            <a:endParaRPr lang="en-US" sz="3600" dirty="0"/>
          </a:p>
          <a:p>
            <a:r>
              <a:rPr lang="en-US" sz="3600" dirty="0"/>
              <a:t>You may leave when your lab is finished.</a:t>
            </a:r>
            <a:br>
              <a:rPr lang="en-US" sz="3600" dirty="0"/>
            </a:br>
            <a:r>
              <a:rPr lang="en-US" sz="3600" dirty="0"/>
              <a:t>This means it has been handed in in Blackboard!!!</a:t>
            </a:r>
            <a:br>
              <a:rPr lang="en-US" sz="36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50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252</Words>
  <Application>Microsoft Office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Sherman Sans Book</vt:lpstr>
      <vt:lpstr>Sherman Serif Book</vt:lpstr>
      <vt:lpstr>Basis</vt:lpstr>
      <vt:lpstr>ist 263</vt:lpstr>
      <vt:lpstr>Agenda</vt:lpstr>
      <vt:lpstr>Overview</vt:lpstr>
      <vt:lpstr>Overview: What are we doing today?</vt:lpstr>
      <vt:lpstr>Lab Procedures</vt:lpstr>
      <vt:lpstr>Improving the Lab Experience</vt:lpstr>
      <vt:lpstr>Lab Question Rules</vt:lpstr>
      <vt:lpstr>Academic Integrity</vt:lpstr>
      <vt:lpstr>Leaving Lab</vt:lpstr>
      <vt:lpstr>Prof. Ferger Office Hours</vt:lpstr>
      <vt:lpstr>Misc</vt:lpstr>
      <vt:lpstr>Browser Caching</vt:lpstr>
      <vt:lpstr>Github Lag Time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13</cp:revision>
  <dcterms:created xsi:type="dcterms:W3CDTF">2020-08-31T04:02:45Z</dcterms:created>
  <dcterms:modified xsi:type="dcterms:W3CDTF">2022-09-08T01:27:52Z</dcterms:modified>
</cp:coreProperties>
</file>