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8" r:id="rId2"/>
    <p:sldId id="353" r:id="rId3"/>
    <p:sldId id="261" r:id="rId4"/>
    <p:sldId id="262" r:id="rId5"/>
    <p:sldId id="384" r:id="rId6"/>
    <p:sldId id="388" r:id="rId7"/>
    <p:sldId id="387" r:id="rId8"/>
    <p:sldId id="354" r:id="rId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5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hang Xu" initials="RX" lastIdx="1" clrIdx="0">
    <p:extLst>
      <p:ext uri="{19B8F6BF-5375-455C-9EA6-DF929625EA0E}">
        <p15:presenceInfo xmlns:p15="http://schemas.microsoft.com/office/powerpoint/2012/main" userId="8bd118168296e6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70C0"/>
    <a:srgbClr val="005392"/>
    <a:srgbClr val="005DA2"/>
    <a:srgbClr val="002A7E"/>
    <a:srgbClr val="FFFFFF"/>
    <a:srgbClr val="EEEEEE"/>
    <a:srgbClr val="012641"/>
    <a:srgbClr val="00233E"/>
    <a:srgbClr val="1A2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0" autoAdjust="0"/>
    <p:restoredTop sz="95820" autoAdjust="0"/>
  </p:normalViewPr>
  <p:slideViewPr>
    <p:cSldViewPr showGuides="1">
      <p:cViewPr varScale="1">
        <p:scale>
          <a:sx n="117" d="100"/>
          <a:sy n="117" d="100"/>
        </p:scale>
        <p:origin x="176" y="392"/>
      </p:cViewPr>
      <p:guideLst>
        <p:guide orient="horz"/>
        <p:guide pos="35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6T19:41:36.487" idx="1">
    <p:pos x="10" y="10"/>
    <p:text>这个地方可以改一下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6T19:41:36.487" idx="1">
    <p:pos x="10" y="10"/>
    <p:text>这个地方可以改一下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6T19:41:36.487" idx="1">
    <p:pos x="10" y="10"/>
    <p:text>这个地方可以改一下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B8F87-3B88-D14A-8B43-FE013DBB76EA}" type="doc">
      <dgm:prSet loTypeId="urn:microsoft.com/office/officeart/2005/8/layout/orgChart1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1FC20BEF-2162-3949-8736-D55D66C5AEAD}">
      <dgm:prSet phldrT="[文本]"/>
      <dgm:spPr/>
      <dgm:t>
        <a:bodyPr/>
        <a:lstStyle/>
        <a:p>
          <a:r>
            <a:rPr lang="zh-CN" altLang="en-US" dirty="0">
              <a:latin typeface="Heiti SC Medium" pitchFamily="2" charset="-128"/>
              <a:ea typeface="Heiti SC Medium" pitchFamily="2" charset="-128"/>
            </a:rPr>
            <a:t>徐睿航</a:t>
          </a:r>
        </a:p>
      </dgm:t>
    </dgm:pt>
    <dgm:pt modelId="{AF7C3A62-07B3-FB49-9A7A-F8BFC214A8C7}" type="parTrans" cxnId="{CA567311-F41D-764D-B9F1-6C4B2A1A2E3E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33ACB2EF-C774-394A-90FB-BB9C106FE6C3}" type="sibTrans" cxnId="{CA567311-F41D-764D-B9F1-6C4B2A1A2E3E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5C37D9B9-0C98-C14A-8D1E-F60779FC2FF7}">
      <dgm:prSet phldrT="[文本]"/>
      <dgm:spPr/>
      <dgm:t>
        <a:bodyPr/>
        <a:lstStyle/>
        <a:p>
          <a:r>
            <a:rPr lang="zh-CN" altLang="en-US" dirty="0">
              <a:latin typeface="Heiti SC Medium" pitchFamily="2" charset="-128"/>
              <a:ea typeface="Heiti SC Medium" pitchFamily="2" charset="-128"/>
            </a:rPr>
            <a:t>魏钦</a:t>
          </a:r>
        </a:p>
      </dgm:t>
    </dgm:pt>
    <dgm:pt modelId="{6CDDE37C-65DA-3F4E-A0A9-D1E2698CE978}" type="parTrans" cxnId="{FA4CDCAC-90C4-D540-9677-2579BFF1EFCD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0A236391-EE48-B249-A0F1-92B0CF293F28}" type="sibTrans" cxnId="{FA4CDCAC-90C4-D540-9677-2579BFF1EFCD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D79B1AD8-E856-B44A-8065-FFB33CD5577A}">
      <dgm:prSet phldrT="[文本]"/>
      <dgm:spPr/>
      <dgm:t>
        <a:bodyPr/>
        <a:lstStyle/>
        <a:p>
          <a:r>
            <a:rPr lang="zh-CN" altLang="en-US" dirty="0">
              <a:latin typeface="Heiti SC Medium" pitchFamily="2" charset="-128"/>
              <a:ea typeface="Heiti SC Medium" pitchFamily="2" charset="-128"/>
            </a:rPr>
            <a:t>陈嘉怡</a:t>
          </a:r>
        </a:p>
      </dgm:t>
    </dgm:pt>
    <dgm:pt modelId="{2C98B64D-2F75-FD45-B1E2-E36D5E9E4F86}" type="parTrans" cxnId="{4B3D9307-587C-DA44-80D6-275717AD2C15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F046BA1C-38CE-E14F-A816-DBA1018584F3}" type="sibTrans" cxnId="{4B3D9307-587C-DA44-80D6-275717AD2C15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9A2C49E3-B5EB-1543-B2A2-C294A324ECE2}">
      <dgm:prSet phldrT="[文本]"/>
      <dgm:spPr/>
      <dgm:t>
        <a:bodyPr/>
        <a:lstStyle/>
        <a:p>
          <a:r>
            <a:rPr lang="zh-CN" altLang="en-US" dirty="0">
              <a:latin typeface="Heiti SC Medium" pitchFamily="2" charset="-128"/>
              <a:ea typeface="Heiti SC Medium" pitchFamily="2" charset="-128"/>
            </a:rPr>
            <a:t>郭婷</a:t>
          </a:r>
        </a:p>
      </dgm:t>
    </dgm:pt>
    <dgm:pt modelId="{A3A15751-B7C0-574F-A186-9C335ACBE141}" type="parTrans" cxnId="{4F2AE078-1979-0148-BE72-DCA14C0741DA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80AE7949-E41E-8143-9CBF-84DD69C5585C}" type="sibTrans" cxnId="{4F2AE078-1979-0148-BE72-DCA14C0741DA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48BE5D72-FDC5-3F47-83B0-83F7809A3A04}">
      <dgm:prSet/>
      <dgm:spPr/>
      <dgm:t>
        <a:bodyPr/>
        <a:lstStyle/>
        <a:p>
          <a:r>
            <a:rPr lang="zh-CN" altLang="en-US" dirty="0">
              <a:latin typeface="Heiti SC Medium" pitchFamily="2" charset="-128"/>
              <a:ea typeface="Heiti SC Medium" pitchFamily="2" charset="-128"/>
            </a:rPr>
            <a:t>唐玟</a:t>
          </a:r>
        </a:p>
      </dgm:t>
    </dgm:pt>
    <dgm:pt modelId="{EC192E26-19D2-594E-8871-4C3DFB40DBFF}" type="sibTrans" cxnId="{5E842B16-5D6F-3A40-A528-04DAB652EB45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C1C03993-4B48-FD41-AC4D-575D35661C57}" type="parTrans" cxnId="{5E842B16-5D6F-3A40-A528-04DAB652EB45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7C34F679-0E24-DF48-A71C-859539A4A97E}">
      <dgm:prSet/>
      <dgm:spPr/>
      <dgm:t>
        <a:bodyPr/>
        <a:lstStyle/>
        <a:p>
          <a:r>
            <a:rPr lang="zh-CN" altLang="en-US" dirty="0">
              <a:latin typeface="Heiti SC Medium" pitchFamily="2" charset="-128"/>
              <a:ea typeface="Heiti SC Medium" pitchFamily="2" charset="-128"/>
            </a:rPr>
            <a:t>易银环</a:t>
          </a:r>
        </a:p>
      </dgm:t>
    </dgm:pt>
    <dgm:pt modelId="{1EABB805-ED91-E74B-9B72-E70ABEA860D1}" type="parTrans" cxnId="{3F2DF287-61CD-0949-B140-276433AA06BB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99B1A845-429E-3642-A853-315F8AD2D72E}" type="sibTrans" cxnId="{3F2DF287-61CD-0949-B140-276433AA06BB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5EAE4EAF-7C51-4B4F-8421-2A66FC7980B7}">
      <dgm:prSet/>
      <dgm:spPr/>
      <dgm:t>
        <a:bodyPr/>
        <a:lstStyle/>
        <a:p>
          <a:r>
            <a:rPr lang="zh-CN" altLang="en-US" dirty="0">
              <a:latin typeface="Heiti SC Medium" pitchFamily="2" charset="-128"/>
              <a:ea typeface="Heiti SC Medium" pitchFamily="2" charset="-128"/>
            </a:rPr>
            <a:t>袁道玲</a:t>
          </a:r>
        </a:p>
      </dgm:t>
    </dgm:pt>
    <dgm:pt modelId="{3DA982DD-837C-3A40-B941-412967EA6B24}" type="parTrans" cxnId="{3F051040-F9FC-F04A-B871-87DC76FC5AF1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32EC49CC-BEE6-9E41-BD89-304D338CC04B}" type="sibTrans" cxnId="{3F051040-F9FC-F04A-B871-87DC76FC5AF1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0F6A3185-4391-B745-B538-A329F59E7B9D}">
      <dgm:prSet/>
      <dgm:spPr/>
      <dgm:t>
        <a:bodyPr/>
        <a:lstStyle/>
        <a:p>
          <a:r>
            <a:rPr lang="zh-CN" altLang="en-US" dirty="0">
              <a:latin typeface="Heiti SC Medium" pitchFamily="2" charset="-128"/>
              <a:ea typeface="Heiti SC Medium" pitchFamily="2" charset="-128"/>
            </a:rPr>
            <a:t>宾广圆</a:t>
          </a:r>
        </a:p>
      </dgm:t>
    </dgm:pt>
    <dgm:pt modelId="{CDC8E83C-97CE-ED4A-B54A-01D03ECB2C9C}" type="parTrans" cxnId="{33EEC05C-1639-B54D-A8A8-D207578EC96F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E4EB21ED-689C-9043-9DBE-85C8D36A4CEE}" type="sibTrans" cxnId="{33EEC05C-1639-B54D-A8A8-D207578EC96F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65CAFBE9-7F04-C543-8471-D7CB94509E6C}">
      <dgm:prSet/>
      <dgm:spPr/>
      <dgm:t>
        <a:bodyPr/>
        <a:lstStyle/>
        <a:p>
          <a:r>
            <a:rPr lang="zh-CN" altLang="en-US" dirty="0">
              <a:latin typeface="Heiti SC Medium" pitchFamily="2" charset="-128"/>
              <a:ea typeface="Heiti SC Medium" pitchFamily="2" charset="-128"/>
            </a:rPr>
            <a:t>甄鑫雨</a:t>
          </a:r>
        </a:p>
      </dgm:t>
    </dgm:pt>
    <dgm:pt modelId="{FA9AD426-D926-D847-9F60-E153C81B3610}" type="parTrans" cxnId="{C15AA588-DF19-604B-B87A-0F7E9999361D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F717AD5A-E7DF-674B-9DD0-725C8B1DC498}" type="sibTrans" cxnId="{C15AA588-DF19-604B-B87A-0F7E9999361D}">
      <dgm:prSet/>
      <dgm:spPr/>
      <dgm:t>
        <a:bodyPr/>
        <a:lstStyle/>
        <a:p>
          <a:endParaRPr lang="zh-CN" altLang="en-US">
            <a:latin typeface="Heiti SC Medium" pitchFamily="2" charset="-128"/>
            <a:ea typeface="Heiti SC Medium" pitchFamily="2" charset="-128"/>
          </a:endParaRPr>
        </a:p>
      </dgm:t>
    </dgm:pt>
    <dgm:pt modelId="{E169ABDE-3648-484A-98A7-1E994856727F}" type="pres">
      <dgm:prSet presAssocID="{4F4B8F87-3B88-D14A-8B43-FE013DBB76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9214E0-E31F-DE46-B75D-481CCC5D9C07}" type="pres">
      <dgm:prSet presAssocID="{1FC20BEF-2162-3949-8736-D55D66C5AEAD}" presName="hierRoot1" presStyleCnt="0">
        <dgm:presLayoutVars>
          <dgm:hierBranch val="init"/>
        </dgm:presLayoutVars>
      </dgm:prSet>
      <dgm:spPr/>
    </dgm:pt>
    <dgm:pt modelId="{F43A5184-CF56-1F4E-BD92-50525DD57779}" type="pres">
      <dgm:prSet presAssocID="{1FC20BEF-2162-3949-8736-D55D66C5AEAD}" presName="rootComposite1" presStyleCnt="0"/>
      <dgm:spPr/>
    </dgm:pt>
    <dgm:pt modelId="{079ECB60-3B31-BA4A-9615-BE7B1C9E048C}" type="pres">
      <dgm:prSet presAssocID="{1FC20BEF-2162-3949-8736-D55D66C5AEAD}" presName="rootText1" presStyleLbl="node0" presStyleIdx="0" presStyleCnt="1">
        <dgm:presLayoutVars>
          <dgm:chPref val="3"/>
        </dgm:presLayoutVars>
      </dgm:prSet>
      <dgm:spPr/>
    </dgm:pt>
    <dgm:pt modelId="{A829316F-F403-184F-913A-E1E5565A503A}" type="pres">
      <dgm:prSet presAssocID="{1FC20BEF-2162-3949-8736-D55D66C5AEAD}" presName="rootConnector1" presStyleLbl="node1" presStyleIdx="0" presStyleCnt="0"/>
      <dgm:spPr/>
    </dgm:pt>
    <dgm:pt modelId="{7C37C3A7-8120-E243-807F-77C558886447}" type="pres">
      <dgm:prSet presAssocID="{1FC20BEF-2162-3949-8736-D55D66C5AEAD}" presName="hierChild2" presStyleCnt="0"/>
      <dgm:spPr/>
    </dgm:pt>
    <dgm:pt modelId="{99EEDC0E-8A48-0B44-83DA-DE3D751F2C43}" type="pres">
      <dgm:prSet presAssocID="{6CDDE37C-65DA-3F4E-A0A9-D1E2698CE978}" presName="Name37" presStyleLbl="parChTrans1D2" presStyleIdx="0" presStyleCnt="4"/>
      <dgm:spPr/>
    </dgm:pt>
    <dgm:pt modelId="{26BB311B-D683-DA4A-8B63-F517A0A9397E}" type="pres">
      <dgm:prSet presAssocID="{5C37D9B9-0C98-C14A-8D1E-F60779FC2FF7}" presName="hierRoot2" presStyleCnt="0">
        <dgm:presLayoutVars>
          <dgm:hierBranch val="init"/>
        </dgm:presLayoutVars>
      </dgm:prSet>
      <dgm:spPr/>
    </dgm:pt>
    <dgm:pt modelId="{4F18A2D8-680B-FF4B-9A46-290581EC6DDD}" type="pres">
      <dgm:prSet presAssocID="{5C37D9B9-0C98-C14A-8D1E-F60779FC2FF7}" presName="rootComposite" presStyleCnt="0"/>
      <dgm:spPr/>
    </dgm:pt>
    <dgm:pt modelId="{5721A131-9B6B-F045-BA6D-4688B1420603}" type="pres">
      <dgm:prSet presAssocID="{5C37D9B9-0C98-C14A-8D1E-F60779FC2FF7}" presName="rootText" presStyleLbl="node2" presStyleIdx="0" presStyleCnt="4">
        <dgm:presLayoutVars>
          <dgm:chPref val="3"/>
        </dgm:presLayoutVars>
      </dgm:prSet>
      <dgm:spPr/>
    </dgm:pt>
    <dgm:pt modelId="{13021B5F-1810-9A4D-B076-31C1FB646649}" type="pres">
      <dgm:prSet presAssocID="{5C37D9B9-0C98-C14A-8D1E-F60779FC2FF7}" presName="rootConnector" presStyleLbl="node2" presStyleIdx="0" presStyleCnt="4"/>
      <dgm:spPr/>
    </dgm:pt>
    <dgm:pt modelId="{E6A66F1C-429C-A84B-BAF6-962AF311C225}" type="pres">
      <dgm:prSet presAssocID="{5C37D9B9-0C98-C14A-8D1E-F60779FC2FF7}" presName="hierChild4" presStyleCnt="0"/>
      <dgm:spPr/>
    </dgm:pt>
    <dgm:pt modelId="{AE8659F6-9A0D-E04E-B1C0-5174C2CD2C34}" type="pres">
      <dgm:prSet presAssocID="{1EABB805-ED91-E74B-9B72-E70ABEA860D1}" presName="Name37" presStyleLbl="parChTrans1D3" presStyleIdx="0" presStyleCnt="4"/>
      <dgm:spPr/>
    </dgm:pt>
    <dgm:pt modelId="{CB44B7AF-06D9-B54A-8E78-6E9D680C71D5}" type="pres">
      <dgm:prSet presAssocID="{7C34F679-0E24-DF48-A71C-859539A4A97E}" presName="hierRoot2" presStyleCnt="0">
        <dgm:presLayoutVars>
          <dgm:hierBranch val="init"/>
        </dgm:presLayoutVars>
      </dgm:prSet>
      <dgm:spPr/>
    </dgm:pt>
    <dgm:pt modelId="{59F8DF9A-3E97-9F4B-886B-7E89EAA7E9D1}" type="pres">
      <dgm:prSet presAssocID="{7C34F679-0E24-DF48-A71C-859539A4A97E}" presName="rootComposite" presStyleCnt="0"/>
      <dgm:spPr/>
    </dgm:pt>
    <dgm:pt modelId="{619841C6-B33E-E44B-83BB-3F43F66CF4F2}" type="pres">
      <dgm:prSet presAssocID="{7C34F679-0E24-DF48-A71C-859539A4A97E}" presName="rootText" presStyleLbl="node3" presStyleIdx="0" presStyleCnt="4">
        <dgm:presLayoutVars>
          <dgm:chPref val="3"/>
        </dgm:presLayoutVars>
      </dgm:prSet>
      <dgm:spPr/>
    </dgm:pt>
    <dgm:pt modelId="{FC704632-67C3-D94C-8E62-0E05207B07BD}" type="pres">
      <dgm:prSet presAssocID="{7C34F679-0E24-DF48-A71C-859539A4A97E}" presName="rootConnector" presStyleLbl="node3" presStyleIdx="0" presStyleCnt="4"/>
      <dgm:spPr/>
    </dgm:pt>
    <dgm:pt modelId="{1CEE7AA5-727A-694A-B930-28C61729287E}" type="pres">
      <dgm:prSet presAssocID="{7C34F679-0E24-DF48-A71C-859539A4A97E}" presName="hierChild4" presStyleCnt="0"/>
      <dgm:spPr/>
    </dgm:pt>
    <dgm:pt modelId="{46AB331D-E515-354E-B4D6-83464F4AC405}" type="pres">
      <dgm:prSet presAssocID="{7C34F679-0E24-DF48-A71C-859539A4A97E}" presName="hierChild5" presStyleCnt="0"/>
      <dgm:spPr/>
    </dgm:pt>
    <dgm:pt modelId="{5B3F4D12-C74F-924C-B374-9297758EF2F4}" type="pres">
      <dgm:prSet presAssocID="{5C37D9B9-0C98-C14A-8D1E-F60779FC2FF7}" presName="hierChild5" presStyleCnt="0"/>
      <dgm:spPr/>
    </dgm:pt>
    <dgm:pt modelId="{3E73953F-6BA8-1947-965A-A2DC2CC4C9C4}" type="pres">
      <dgm:prSet presAssocID="{C1C03993-4B48-FD41-AC4D-575D35661C57}" presName="Name37" presStyleLbl="parChTrans1D2" presStyleIdx="1" presStyleCnt="4"/>
      <dgm:spPr/>
    </dgm:pt>
    <dgm:pt modelId="{05521ECD-CD2E-744E-A164-B2759CCA9B68}" type="pres">
      <dgm:prSet presAssocID="{48BE5D72-FDC5-3F47-83B0-83F7809A3A04}" presName="hierRoot2" presStyleCnt="0">
        <dgm:presLayoutVars>
          <dgm:hierBranch val="init"/>
        </dgm:presLayoutVars>
      </dgm:prSet>
      <dgm:spPr/>
    </dgm:pt>
    <dgm:pt modelId="{0CFFADEE-02DB-7A46-A3FB-6BB5DBA26040}" type="pres">
      <dgm:prSet presAssocID="{48BE5D72-FDC5-3F47-83B0-83F7809A3A04}" presName="rootComposite" presStyleCnt="0"/>
      <dgm:spPr/>
    </dgm:pt>
    <dgm:pt modelId="{80D5F2A9-5A7F-4640-BB3E-2F5A4093276F}" type="pres">
      <dgm:prSet presAssocID="{48BE5D72-FDC5-3F47-83B0-83F7809A3A04}" presName="rootText" presStyleLbl="node2" presStyleIdx="1" presStyleCnt="4">
        <dgm:presLayoutVars>
          <dgm:chPref val="3"/>
        </dgm:presLayoutVars>
      </dgm:prSet>
      <dgm:spPr/>
    </dgm:pt>
    <dgm:pt modelId="{363D2536-3D76-7545-AC83-16D982641500}" type="pres">
      <dgm:prSet presAssocID="{48BE5D72-FDC5-3F47-83B0-83F7809A3A04}" presName="rootConnector" presStyleLbl="node2" presStyleIdx="1" presStyleCnt="4"/>
      <dgm:spPr/>
    </dgm:pt>
    <dgm:pt modelId="{13C2F0F0-0425-D848-9554-7B4E874B9B42}" type="pres">
      <dgm:prSet presAssocID="{48BE5D72-FDC5-3F47-83B0-83F7809A3A04}" presName="hierChild4" presStyleCnt="0"/>
      <dgm:spPr/>
    </dgm:pt>
    <dgm:pt modelId="{498BF96B-DA85-D840-86E5-CF53CDB70A6A}" type="pres">
      <dgm:prSet presAssocID="{2C98B64D-2F75-FD45-B1E2-E36D5E9E4F86}" presName="Name37" presStyleLbl="parChTrans1D3" presStyleIdx="1" presStyleCnt="4"/>
      <dgm:spPr/>
    </dgm:pt>
    <dgm:pt modelId="{9D3D018A-C65E-3549-9235-F9B2DB2E6426}" type="pres">
      <dgm:prSet presAssocID="{D79B1AD8-E856-B44A-8065-FFB33CD5577A}" presName="hierRoot2" presStyleCnt="0">
        <dgm:presLayoutVars>
          <dgm:hierBranch val="init"/>
        </dgm:presLayoutVars>
      </dgm:prSet>
      <dgm:spPr/>
    </dgm:pt>
    <dgm:pt modelId="{D4B2439D-93ED-904C-B840-293F0C85DE98}" type="pres">
      <dgm:prSet presAssocID="{D79B1AD8-E856-B44A-8065-FFB33CD5577A}" presName="rootComposite" presStyleCnt="0"/>
      <dgm:spPr/>
    </dgm:pt>
    <dgm:pt modelId="{569CBCC2-47D4-D849-AA31-3DE97E8F8796}" type="pres">
      <dgm:prSet presAssocID="{D79B1AD8-E856-B44A-8065-FFB33CD5577A}" presName="rootText" presStyleLbl="node3" presStyleIdx="1" presStyleCnt="4">
        <dgm:presLayoutVars>
          <dgm:chPref val="3"/>
        </dgm:presLayoutVars>
      </dgm:prSet>
      <dgm:spPr/>
    </dgm:pt>
    <dgm:pt modelId="{C1188208-88AD-7343-8D86-761B1CD8BFAA}" type="pres">
      <dgm:prSet presAssocID="{D79B1AD8-E856-B44A-8065-FFB33CD5577A}" presName="rootConnector" presStyleLbl="node3" presStyleIdx="1" presStyleCnt="4"/>
      <dgm:spPr/>
    </dgm:pt>
    <dgm:pt modelId="{B5560A91-4F7B-4048-9218-C0C9FB6E0597}" type="pres">
      <dgm:prSet presAssocID="{D79B1AD8-E856-B44A-8065-FFB33CD5577A}" presName="hierChild4" presStyleCnt="0"/>
      <dgm:spPr/>
    </dgm:pt>
    <dgm:pt modelId="{8D51F687-D98C-3345-AA68-F3A80ADFEE99}" type="pres">
      <dgm:prSet presAssocID="{D79B1AD8-E856-B44A-8065-FFB33CD5577A}" presName="hierChild5" presStyleCnt="0"/>
      <dgm:spPr/>
    </dgm:pt>
    <dgm:pt modelId="{46A4617B-5409-4B40-BE9E-FAABC8FD33E3}" type="pres">
      <dgm:prSet presAssocID="{48BE5D72-FDC5-3F47-83B0-83F7809A3A04}" presName="hierChild5" presStyleCnt="0"/>
      <dgm:spPr/>
    </dgm:pt>
    <dgm:pt modelId="{2A6D6509-BCB3-D242-9A97-313AD72CE241}" type="pres">
      <dgm:prSet presAssocID="{A3A15751-B7C0-574F-A186-9C335ACBE141}" presName="Name37" presStyleLbl="parChTrans1D2" presStyleIdx="2" presStyleCnt="4"/>
      <dgm:spPr/>
    </dgm:pt>
    <dgm:pt modelId="{012B294F-9791-A34A-8E55-18DB7A3D016A}" type="pres">
      <dgm:prSet presAssocID="{9A2C49E3-B5EB-1543-B2A2-C294A324ECE2}" presName="hierRoot2" presStyleCnt="0">
        <dgm:presLayoutVars>
          <dgm:hierBranch val="init"/>
        </dgm:presLayoutVars>
      </dgm:prSet>
      <dgm:spPr/>
    </dgm:pt>
    <dgm:pt modelId="{7FEB1161-F477-A54C-AADC-9B515F457759}" type="pres">
      <dgm:prSet presAssocID="{9A2C49E3-B5EB-1543-B2A2-C294A324ECE2}" presName="rootComposite" presStyleCnt="0"/>
      <dgm:spPr/>
    </dgm:pt>
    <dgm:pt modelId="{2CF33ECE-7C00-9A4B-8A6F-A1AB4BC9E3C7}" type="pres">
      <dgm:prSet presAssocID="{9A2C49E3-B5EB-1543-B2A2-C294A324ECE2}" presName="rootText" presStyleLbl="node2" presStyleIdx="2" presStyleCnt="4">
        <dgm:presLayoutVars>
          <dgm:chPref val="3"/>
        </dgm:presLayoutVars>
      </dgm:prSet>
      <dgm:spPr/>
    </dgm:pt>
    <dgm:pt modelId="{CC8501AB-A84A-1E4D-8E43-999059C6E3AF}" type="pres">
      <dgm:prSet presAssocID="{9A2C49E3-B5EB-1543-B2A2-C294A324ECE2}" presName="rootConnector" presStyleLbl="node2" presStyleIdx="2" presStyleCnt="4"/>
      <dgm:spPr/>
    </dgm:pt>
    <dgm:pt modelId="{90781D7F-3759-C640-AA99-DE94FBF0E2D8}" type="pres">
      <dgm:prSet presAssocID="{9A2C49E3-B5EB-1543-B2A2-C294A324ECE2}" presName="hierChild4" presStyleCnt="0"/>
      <dgm:spPr/>
    </dgm:pt>
    <dgm:pt modelId="{3DC2F9D1-EA79-D248-A7DA-F09620F5B9EA}" type="pres">
      <dgm:prSet presAssocID="{CDC8E83C-97CE-ED4A-B54A-01D03ECB2C9C}" presName="Name37" presStyleLbl="parChTrans1D3" presStyleIdx="2" presStyleCnt="4"/>
      <dgm:spPr/>
    </dgm:pt>
    <dgm:pt modelId="{C517167B-DFF3-7447-88B5-9E65446E3947}" type="pres">
      <dgm:prSet presAssocID="{0F6A3185-4391-B745-B538-A329F59E7B9D}" presName="hierRoot2" presStyleCnt="0">
        <dgm:presLayoutVars>
          <dgm:hierBranch val="init"/>
        </dgm:presLayoutVars>
      </dgm:prSet>
      <dgm:spPr/>
    </dgm:pt>
    <dgm:pt modelId="{9802EA28-C935-7E4F-B732-FD4FAC3A1654}" type="pres">
      <dgm:prSet presAssocID="{0F6A3185-4391-B745-B538-A329F59E7B9D}" presName="rootComposite" presStyleCnt="0"/>
      <dgm:spPr/>
    </dgm:pt>
    <dgm:pt modelId="{60BBEB7C-4D4C-C246-86DC-85CC9A6F592A}" type="pres">
      <dgm:prSet presAssocID="{0F6A3185-4391-B745-B538-A329F59E7B9D}" presName="rootText" presStyleLbl="node3" presStyleIdx="2" presStyleCnt="4">
        <dgm:presLayoutVars>
          <dgm:chPref val="3"/>
        </dgm:presLayoutVars>
      </dgm:prSet>
      <dgm:spPr/>
    </dgm:pt>
    <dgm:pt modelId="{32CCA37F-4DEA-244F-81DB-AB5DC3464F7B}" type="pres">
      <dgm:prSet presAssocID="{0F6A3185-4391-B745-B538-A329F59E7B9D}" presName="rootConnector" presStyleLbl="node3" presStyleIdx="2" presStyleCnt="4"/>
      <dgm:spPr/>
    </dgm:pt>
    <dgm:pt modelId="{E0F56F47-3E28-D54C-AAFC-667EF5943F7E}" type="pres">
      <dgm:prSet presAssocID="{0F6A3185-4391-B745-B538-A329F59E7B9D}" presName="hierChild4" presStyleCnt="0"/>
      <dgm:spPr/>
    </dgm:pt>
    <dgm:pt modelId="{D1C12472-2530-D144-87A5-F170804052E4}" type="pres">
      <dgm:prSet presAssocID="{0F6A3185-4391-B745-B538-A329F59E7B9D}" presName="hierChild5" presStyleCnt="0"/>
      <dgm:spPr/>
    </dgm:pt>
    <dgm:pt modelId="{8B1AAAE3-2C02-B74A-B665-4E9A3A4B8519}" type="pres">
      <dgm:prSet presAssocID="{9A2C49E3-B5EB-1543-B2A2-C294A324ECE2}" presName="hierChild5" presStyleCnt="0"/>
      <dgm:spPr/>
    </dgm:pt>
    <dgm:pt modelId="{FFE644FD-BF86-DB44-B3B2-6AD30FFF723D}" type="pres">
      <dgm:prSet presAssocID="{3DA982DD-837C-3A40-B941-412967EA6B24}" presName="Name37" presStyleLbl="parChTrans1D2" presStyleIdx="3" presStyleCnt="4"/>
      <dgm:spPr/>
    </dgm:pt>
    <dgm:pt modelId="{B84F8AB2-64FC-A647-9025-09E5605D553C}" type="pres">
      <dgm:prSet presAssocID="{5EAE4EAF-7C51-4B4F-8421-2A66FC7980B7}" presName="hierRoot2" presStyleCnt="0">
        <dgm:presLayoutVars>
          <dgm:hierBranch val="init"/>
        </dgm:presLayoutVars>
      </dgm:prSet>
      <dgm:spPr/>
    </dgm:pt>
    <dgm:pt modelId="{D1051A8D-783E-1E47-876E-ED1D5D011E18}" type="pres">
      <dgm:prSet presAssocID="{5EAE4EAF-7C51-4B4F-8421-2A66FC7980B7}" presName="rootComposite" presStyleCnt="0"/>
      <dgm:spPr/>
    </dgm:pt>
    <dgm:pt modelId="{5ABFA700-1EC2-BE4E-8A0B-C1211E77CF24}" type="pres">
      <dgm:prSet presAssocID="{5EAE4EAF-7C51-4B4F-8421-2A66FC7980B7}" presName="rootText" presStyleLbl="node2" presStyleIdx="3" presStyleCnt="4">
        <dgm:presLayoutVars>
          <dgm:chPref val="3"/>
        </dgm:presLayoutVars>
      </dgm:prSet>
      <dgm:spPr/>
    </dgm:pt>
    <dgm:pt modelId="{FC643482-F1BA-4746-8C7F-B0F60B5A8004}" type="pres">
      <dgm:prSet presAssocID="{5EAE4EAF-7C51-4B4F-8421-2A66FC7980B7}" presName="rootConnector" presStyleLbl="node2" presStyleIdx="3" presStyleCnt="4"/>
      <dgm:spPr/>
    </dgm:pt>
    <dgm:pt modelId="{45CA19C9-00CA-3244-8327-05DDCA0FC437}" type="pres">
      <dgm:prSet presAssocID="{5EAE4EAF-7C51-4B4F-8421-2A66FC7980B7}" presName="hierChild4" presStyleCnt="0"/>
      <dgm:spPr/>
    </dgm:pt>
    <dgm:pt modelId="{5DCBC381-5E11-174A-9EA8-D8B67214515E}" type="pres">
      <dgm:prSet presAssocID="{FA9AD426-D926-D847-9F60-E153C81B3610}" presName="Name37" presStyleLbl="parChTrans1D3" presStyleIdx="3" presStyleCnt="4"/>
      <dgm:spPr/>
    </dgm:pt>
    <dgm:pt modelId="{DA267F78-FF4B-D947-B40A-9714C7FA4475}" type="pres">
      <dgm:prSet presAssocID="{65CAFBE9-7F04-C543-8471-D7CB94509E6C}" presName="hierRoot2" presStyleCnt="0">
        <dgm:presLayoutVars>
          <dgm:hierBranch val="init"/>
        </dgm:presLayoutVars>
      </dgm:prSet>
      <dgm:spPr/>
    </dgm:pt>
    <dgm:pt modelId="{4CBA7CA1-ADA5-DE41-BADF-A4902A837377}" type="pres">
      <dgm:prSet presAssocID="{65CAFBE9-7F04-C543-8471-D7CB94509E6C}" presName="rootComposite" presStyleCnt="0"/>
      <dgm:spPr/>
    </dgm:pt>
    <dgm:pt modelId="{F2F1CDE0-F476-134B-B113-AB8C6727059B}" type="pres">
      <dgm:prSet presAssocID="{65CAFBE9-7F04-C543-8471-D7CB94509E6C}" presName="rootText" presStyleLbl="node3" presStyleIdx="3" presStyleCnt="4">
        <dgm:presLayoutVars>
          <dgm:chPref val="3"/>
        </dgm:presLayoutVars>
      </dgm:prSet>
      <dgm:spPr/>
    </dgm:pt>
    <dgm:pt modelId="{2DB89865-52B1-1947-B9F3-4B14FC079D6E}" type="pres">
      <dgm:prSet presAssocID="{65CAFBE9-7F04-C543-8471-D7CB94509E6C}" presName="rootConnector" presStyleLbl="node3" presStyleIdx="3" presStyleCnt="4"/>
      <dgm:spPr/>
    </dgm:pt>
    <dgm:pt modelId="{F429DFB5-C21A-934F-A971-1AF6A386F854}" type="pres">
      <dgm:prSet presAssocID="{65CAFBE9-7F04-C543-8471-D7CB94509E6C}" presName="hierChild4" presStyleCnt="0"/>
      <dgm:spPr/>
    </dgm:pt>
    <dgm:pt modelId="{25FD0689-C5D0-254B-AF2D-DBD87490C078}" type="pres">
      <dgm:prSet presAssocID="{65CAFBE9-7F04-C543-8471-D7CB94509E6C}" presName="hierChild5" presStyleCnt="0"/>
      <dgm:spPr/>
    </dgm:pt>
    <dgm:pt modelId="{94809667-351E-1344-B1EA-F45E08ECCEFF}" type="pres">
      <dgm:prSet presAssocID="{5EAE4EAF-7C51-4B4F-8421-2A66FC7980B7}" presName="hierChild5" presStyleCnt="0"/>
      <dgm:spPr/>
    </dgm:pt>
    <dgm:pt modelId="{D55FD354-50E5-9D44-8A7F-EBA96CBCB11F}" type="pres">
      <dgm:prSet presAssocID="{1FC20BEF-2162-3949-8736-D55D66C5AEAD}" presName="hierChild3" presStyleCnt="0"/>
      <dgm:spPr/>
    </dgm:pt>
  </dgm:ptLst>
  <dgm:cxnLst>
    <dgm:cxn modelId="{B5426207-463D-4140-9156-D49171153C45}" type="presOf" srcId="{5EAE4EAF-7C51-4B4F-8421-2A66FC7980B7}" destId="{5ABFA700-1EC2-BE4E-8A0B-C1211E77CF24}" srcOrd="0" destOrd="0" presId="urn:microsoft.com/office/officeart/2005/8/layout/orgChart1"/>
    <dgm:cxn modelId="{4B3D9307-587C-DA44-80D6-275717AD2C15}" srcId="{48BE5D72-FDC5-3F47-83B0-83F7809A3A04}" destId="{D79B1AD8-E856-B44A-8065-FFB33CD5577A}" srcOrd="0" destOrd="0" parTransId="{2C98B64D-2F75-FD45-B1E2-E36D5E9E4F86}" sibTransId="{F046BA1C-38CE-E14F-A816-DBA1018584F3}"/>
    <dgm:cxn modelId="{CA567311-F41D-764D-B9F1-6C4B2A1A2E3E}" srcId="{4F4B8F87-3B88-D14A-8B43-FE013DBB76EA}" destId="{1FC20BEF-2162-3949-8736-D55D66C5AEAD}" srcOrd="0" destOrd="0" parTransId="{AF7C3A62-07B3-FB49-9A7A-F8BFC214A8C7}" sibTransId="{33ACB2EF-C774-394A-90FB-BB9C106FE6C3}"/>
    <dgm:cxn modelId="{0CA40316-AAB7-EF43-9A2D-44E7ADBC7137}" type="presOf" srcId="{5C37D9B9-0C98-C14A-8D1E-F60779FC2FF7}" destId="{13021B5F-1810-9A4D-B076-31C1FB646649}" srcOrd="1" destOrd="0" presId="urn:microsoft.com/office/officeart/2005/8/layout/orgChart1"/>
    <dgm:cxn modelId="{5E842B16-5D6F-3A40-A528-04DAB652EB45}" srcId="{1FC20BEF-2162-3949-8736-D55D66C5AEAD}" destId="{48BE5D72-FDC5-3F47-83B0-83F7809A3A04}" srcOrd="1" destOrd="0" parTransId="{C1C03993-4B48-FD41-AC4D-575D35661C57}" sibTransId="{EC192E26-19D2-594E-8871-4C3DFB40DBFF}"/>
    <dgm:cxn modelId="{C0F9EA2C-A2D8-AF43-8582-29CC9C9C4EB3}" type="presOf" srcId="{48BE5D72-FDC5-3F47-83B0-83F7809A3A04}" destId="{80D5F2A9-5A7F-4640-BB3E-2F5A4093276F}" srcOrd="0" destOrd="0" presId="urn:microsoft.com/office/officeart/2005/8/layout/orgChart1"/>
    <dgm:cxn modelId="{91DC6634-2835-9D44-B8D8-4DBF45C7C211}" type="presOf" srcId="{9A2C49E3-B5EB-1543-B2A2-C294A324ECE2}" destId="{2CF33ECE-7C00-9A4B-8A6F-A1AB4BC9E3C7}" srcOrd="0" destOrd="0" presId="urn:microsoft.com/office/officeart/2005/8/layout/orgChart1"/>
    <dgm:cxn modelId="{DF4F0B37-B2C6-AF48-B0D9-497F1790AB68}" type="presOf" srcId="{0F6A3185-4391-B745-B538-A329F59E7B9D}" destId="{32CCA37F-4DEA-244F-81DB-AB5DC3464F7B}" srcOrd="1" destOrd="0" presId="urn:microsoft.com/office/officeart/2005/8/layout/orgChart1"/>
    <dgm:cxn modelId="{3F051040-F9FC-F04A-B871-87DC76FC5AF1}" srcId="{1FC20BEF-2162-3949-8736-D55D66C5AEAD}" destId="{5EAE4EAF-7C51-4B4F-8421-2A66FC7980B7}" srcOrd="3" destOrd="0" parTransId="{3DA982DD-837C-3A40-B941-412967EA6B24}" sibTransId="{32EC49CC-BEE6-9E41-BD89-304D338CC04B}"/>
    <dgm:cxn modelId="{F5F1B742-0BB1-1A46-B037-7CA79C2FFD1B}" type="presOf" srcId="{0F6A3185-4391-B745-B538-A329F59E7B9D}" destId="{60BBEB7C-4D4C-C246-86DC-85CC9A6F592A}" srcOrd="0" destOrd="0" presId="urn:microsoft.com/office/officeart/2005/8/layout/orgChart1"/>
    <dgm:cxn modelId="{542D9F50-3E38-5148-AF4B-B3BF9CE90FF3}" type="presOf" srcId="{CDC8E83C-97CE-ED4A-B54A-01D03ECB2C9C}" destId="{3DC2F9D1-EA79-D248-A7DA-F09620F5B9EA}" srcOrd="0" destOrd="0" presId="urn:microsoft.com/office/officeart/2005/8/layout/orgChart1"/>
    <dgm:cxn modelId="{8E83EB57-040A-7A46-9269-DE8A24D7B91C}" type="presOf" srcId="{9A2C49E3-B5EB-1543-B2A2-C294A324ECE2}" destId="{CC8501AB-A84A-1E4D-8E43-999059C6E3AF}" srcOrd="1" destOrd="0" presId="urn:microsoft.com/office/officeart/2005/8/layout/orgChart1"/>
    <dgm:cxn modelId="{33EEC05C-1639-B54D-A8A8-D207578EC96F}" srcId="{9A2C49E3-B5EB-1543-B2A2-C294A324ECE2}" destId="{0F6A3185-4391-B745-B538-A329F59E7B9D}" srcOrd="0" destOrd="0" parTransId="{CDC8E83C-97CE-ED4A-B54A-01D03ECB2C9C}" sibTransId="{E4EB21ED-689C-9043-9DBE-85C8D36A4CEE}"/>
    <dgm:cxn modelId="{B2607C5D-C6A2-9C43-863D-A3E8BFB25D10}" type="presOf" srcId="{4F4B8F87-3B88-D14A-8B43-FE013DBB76EA}" destId="{E169ABDE-3648-484A-98A7-1E994856727F}" srcOrd="0" destOrd="0" presId="urn:microsoft.com/office/officeart/2005/8/layout/orgChart1"/>
    <dgm:cxn modelId="{FE6F3860-0332-6F42-AF5A-AC3EBEF67BEE}" type="presOf" srcId="{2C98B64D-2F75-FD45-B1E2-E36D5E9E4F86}" destId="{498BF96B-DA85-D840-86E5-CF53CDB70A6A}" srcOrd="0" destOrd="0" presId="urn:microsoft.com/office/officeart/2005/8/layout/orgChart1"/>
    <dgm:cxn modelId="{A6A1D06C-5928-6A45-87A8-C6C46003B376}" type="presOf" srcId="{6CDDE37C-65DA-3F4E-A0A9-D1E2698CE978}" destId="{99EEDC0E-8A48-0B44-83DA-DE3D751F2C43}" srcOrd="0" destOrd="0" presId="urn:microsoft.com/office/officeart/2005/8/layout/orgChart1"/>
    <dgm:cxn modelId="{19DED66E-DD7B-D845-AAE1-93B431E6CB2A}" type="presOf" srcId="{C1C03993-4B48-FD41-AC4D-575D35661C57}" destId="{3E73953F-6BA8-1947-965A-A2DC2CC4C9C4}" srcOrd="0" destOrd="0" presId="urn:microsoft.com/office/officeart/2005/8/layout/orgChart1"/>
    <dgm:cxn modelId="{B7DBBB6F-6BA0-4B4D-B771-6ED73289FAA5}" type="presOf" srcId="{D79B1AD8-E856-B44A-8065-FFB33CD5577A}" destId="{C1188208-88AD-7343-8D86-761B1CD8BFAA}" srcOrd="1" destOrd="0" presId="urn:microsoft.com/office/officeart/2005/8/layout/orgChart1"/>
    <dgm:cxn modelId="{7C771476-F78A-6341-8171-1A35B8D4C56D}" type="presOf" srcId="{1EABB805-ED91-E74B-9B72-E70ABEA860D1}" destId="{AE8659F6-9A0D-E04E-B1C0-5174C2CD2C34}" srcOrd="0" destOrd="0" presId="urn:microsoft.com/office/officeart/2005/8/layout/orgChart1"/>
    <dgm:cxn modelId="{4F2AE078-1979-0148-BE72-DCA14C0741DA}" srcId="{1FC20BEF-2162-3949-8736-D55D66C5AEAD}" destId="{9A2C49E3-B5EB-1543-B2A2-C294A324ECE2}" srcOrd="2" destOrd="0" parTransId="{A3A15751-B7C0-574F-A186-9C335ACBE141}" sibTransId="{80AE7949-E41E-8143-9CBF-84DD69C5585C}"/>
    <dgm:cxn modelId="{0DCEF67E-A2D9-6E45-B725-B3ADB87B2D62}" type="presOf" srcId="{65CAFBE9-7F04-C543-8471-D7CB94509E6C}" destId="{2DB89865-52B1-1947-B9F3-4B14FC079D6E}" srcOrd="1" destOrd="0" presId="urn:microsoft.com/office/officeart/2005/8/layout/orgChart1"/>
    <dgm:cxn modelId="{32637C7F-D1A2-C04B-947E-BBF3E7BBB694}" type="presOf" srcId="{3DA982DD-837C-3A40-B941-412967EA6B24}" destId="{FFE644FD-BF86-DB44-B3B2-6AD30FFF723D}" srcOrd="0" destOrd="0" presId="urn:microsoft.com/office/officeart/2005/8/layout/orgChart1"/>
    <dgm:cxn modelId="{EA595F80-9E7A-FC4B-A64F-AE6551074E3B}" type="presOf" srcId="{D79B1AD8-E856-B44A-8065-FFB33CD5577A}" destId="{569CBCC2-47D4-D849-AA31-3DE97E8F8796}" srcOrd="0" destOrd="0" presId="urn:microsoft.com/office/officeart/2005/8/layout/orgChart1"/>
    <dgm:cxn modelId="{20F4D082-644B-6F40-917A-DA58FE1C90A6}" type="presOf" srcId="{5C37D9B9-0C98-C14A-8D1E-F60779FC2FF7}" destId="{5721A131-9B6B-F045-BA6D-4688B1420603}" srcOrd="0" destOrd="0" presId="urn:microsoft.com/office/officeart/2005/8/layout/orgChart1"/>
    <dgm:cxn modelId="{3F2DF287-61CD-0949-B140-276433AA06BB}" srcId="{5C37D9B9-0C98-C14A-8D1E-F60779FC2FF7}" destId="{7C34F679-0E24-DF48-A71C-859539A4A97E}" srcOrd="0" destOrd="0" parTransId="{1EABB805-ED91-E74B-9B72-E70ABEA860D1}" sibTransId="{99B1A845-429E-3642-A853-315F8AD2D72E}"/>
    <dgm:cxn modelId="{C15AA588-DF19-604B-B87A-0F7E9999361D}" srcId="{5EAE4EAF-7C51-4B4F-8421-2A66FC7980B7}" destId="{65CAFBE9-7F04-C543-8471-D7CB94509E6C}" srcOrd="0" destOrd="0" parTransId="{FA9AD426-D926-D847-9F60-E153C81B3610}" sibTransId="{F717AD5A-E7DF-674B-9DD0-725C8B1DC498}"/>
    <dgm:cxn modelId="{ED44E49C-AF9A-C545-A340-3CA88CAB0A2F}" type="presOf" srcId="{65CAFBE9-7F04-C543-8471-D7CB94509E6C}" destId="{F2F1CDE0-F476-134B-B113-AB8C6727059B}" srcOrd="0" destOrd="0" presId="urn:microsoft.com/office/officeart/2005/8/layout/orgChart1"/>
    <dgm:cxn modelId="{04946FA5-E90D-444F-9F02-6D83EC54E882}" type="presOf" srcId="{7C34F679-0E24-DF48-A71C-859539A4A97E}" destId="{FC704632-67C3-D94C-8E62-0E05207B07BD}" srcOrd="1" destOrd="0" presId="urn:microsoft.com/office/officeart/2005/8/layout/orgChart1"/>
    <dgm:cxn modelId="{FA4CDCAC-90C4-D540-9677-2579BFF1EFCD}" srcId="{1FC20BEF-2162-3949-8736-D55D66C5AEAD}" destId="{5C37D9B9-0C98-C14A-8D1E-F60779FC2FF7}" srcOrd="0" destOrd="0" parTransId="{6CDDE37C-65DA-3F4E-A0A9-D1E2698CE978}" sibTransId="{0A236391-EE48-B249-A0F1-92B0CF293F28}"/>
    <dgm:cxn modelId="{7D8F62B9-BB46-A149-9E71-A18D8E0FC8E2}" type="presOf" srcId="{48BE5D72-FDC5-3F47-83B0-83F7809A3A04}" destId="{363D2536-3D76-7545-AC83-16D982641500}" srcOrd="1" destOrd="0" presId="urn:microsoft.com/office/officeart/2005/8/layout/orgChart1"/>
    <dgm:cxn modelId="{44E2BBD2-34EB-0C48-8A4E-1046A8416019}" type="presOf" srcId="{5EAE4EAF-7C51-4B4F-8421-2A66FC7980B7}" destId="{FC643482-F1BA-4746-8C7F-B0F60B5A8004}" srcOrd="1" destOrd="0" presId="urn:microsoft.com/office/officeart/2005/8/layout/orgChart1"/>
    <dgm:cxn modelId="{4CEDB0EB-A0BB-8346-ABDD-814198B21741}" type="presOf" srcId="{1FC20BEF-2162-3949-8736-D55D66C5AEAD}" destId="{A829316F-F403-184F-913A-E1E5565A503A}" srcOrd="1" destOrd="0" presId="urn:microsoft.com/office/officeart/2005/8/layout/orgChart1"/>
    <dgm:cxn modelId="{51B742EC-9044-1B4C-8321-A55B8305291D}" type="presOf" srcId="{1FC20BEF-2162-3949-8736-D55D66C5AEAD}" destId="{079ECB60-3B31-BA4A-9615-BE7B1C9E048C}" srcOrd="0" destOrd="0" presId="urn:microsoft.com/office/officeart/2005/8/layout/orgChart1"/>
    <dgm:cxn modelId="{533694EC-80E6-E14C-89E3-7248BB415FCD}" type="presOf" srcId="{A3A15751-B7C0-574F-A186-9C335ACBE141}" destId="{2A6D6509-BCB3-D242-9A97-313AD72CE241}" srcOrd="0" destOrd="0" presId="urn:microsoft.com/office/officeart/2005/8/layout/orgChart1"/>
    <dgm:cxn modelId="{3BA437EE-0AF2-FD4F-86A1-79260459E874}" type="presOf" srcId="{FA9AD426-D926-D847-9F60-E153C81B3610}" destId="{5DCBC381-5E11-174A-9EA8-D8B67214515E}" srcOrd="0" destOrd="0" presId="urn:microsoft.com/office/officeart/2005/8/layout/orgChart1"/>
    <dgm:cxn modelId="{B77C40F2-B257-F84A-8607-CF82D1DBD5BF}" type="presOf" srcId="{7C34F679-0E24-DF48-A71C-859539A4A97E}" destId="{619841C6-B33E-E44B-83BB-3F43F66CF4F2}" srcOrd="0" destOrd="0" presId="urn:microsoft.com/office/officeart/2005/8/layout/orgChart1"/>
    <dgm:cxn modelId="{745DD164-EC4E-A048-94BA-412987F55855}" type="presParOf" srcId="{E169ABDE-3648-484A-98A7-1E994856727F}" destId="{D39214E0-E31F-DE46-B75D-481CCC5D9C07}" srcOrd="0" destOrd="0" presId="urn:microsoft.com/office/officeart/2005/8/layout/orgChart1"/>
    <dgm:cxn modelId="{60A8B6FA-AEFA-DA49-AE0F-F12D20FE8CF3}" type="presParOf" srcId="{D39214E0-E31F-DE46-B75D-481CCC5D9C07}" destId="{F43A5184-CF56-1F4E-BD92-50525DD57779}" srcOrd="0" destOrd="0" presId="urn:microsoft.com/office/officeart/2005/8/layout/orgChart1"/>
    <dgm:cxn modelId="{D45B5C5D-21BC-7346-804E-89D51C3FF5F6}" type="presParOf" srcId="{F43A5184-CF56-1F4E-BD92-50525DD57779}" destId="{079ECB60-3B31-BA4A-9615-BE7B1C9E048C}" srcOrd="0" destOrd="0" presId="urn:microsoft.com/office/officeart/2005/8/layout/orgChart1"/>
    <dgm:cxn modelId="{2ED6F0CA-D76C-8742-84F2-A8DC2330985A}" type="presParOf" srcId="{F43A5184-CF56-1F4E-BD92-50525DD57779}" destId="{A829316F-F403-184F-913A-E1E5565A503A}" srcOrd="1" destOrd="0" presId="urn:microsoft.com/office/officeart/2005/8/layout/orgChart1"/>
    <dgm:cxn modelId="{F2C3E588-4C23-4944-A86C-8A22F7F45FA6}" type="presParOf" srcId="{D39214E0-E31F-DE46-B75D-481CCC5D9C07}" destId="{7C37C3A7-8120-E243-807F-77C558886447}" srcOrd="1" destOrd="0" presId="urn:microsoft.com/office/officeart/2005/8/layout/orgChart1"/>
    <dgm:cxn modelId="{048094CC-1E45-1D42-8D13-A9E6AE2C1C67}" type="presParOf" srcId="{7C37C3A7-8120-E243-807F-77C558886447}" destId="{99EEDC0E-8A48-0B44-83DA-DE3D751F2C43}" srcOrd="0" destOrd="0" presId="urn:microsoft.com/office/officeart/2005/8/layout/orgChart1"/>
    <dgm:cxn modelId="{E1856601-2B44-D64F-9EA3-934D036EB8DF}" type="presParOf" srcId="{7C37C3A7-8120-E243-807F-77C558886447}" destId="{26BB311B-D683-DA4A-8B63-F517A0A9397E}" srcOrd="1" destOrd="0" presId="urn:microsoft.com/office/officeart/2005/8/layout/orgChart1"/>
    <dgm:cxn modelId="{7CAD4A5A-AD1C-3145-A6FF-D63DDEF44391}" type="presParOf" srcId="{26BB311B-D683-DA4A-8B63-F517A0A9397E}" destId="{4F18A2D8-680B-FF4B-9A46-290581EC6DDD}" srcOrd="0" destOrd="0" presId="urn:microsoft.com/office/officeart/2005/8/layout/orgChart1"/>
    <dgm:cxn modelId="{123BE911-BAEC-AD48-88A4-D942950D58EF}" type="presParOf" srcId="{4F18A2D8-680B-FF4B-9A46-290581EC6DDD}" destId="{5721A131-9B6B-F045-BA6D-4688B1420603}" srcOrd="0" destOrd="0" presId="urn:microsoft.com/office/officeart/2005/8/layout/orgChart1"/>
    <dgm:cxn modelId="{CD38FB1B-9F97-394D-BDE0-6DF81D855918}" type="presParOf" srcId="{4F18A2D8-680B-FF4B-9A46-290581EC6DDD}" destId="{13021B5F-1810-9A4D-B076-31C1FB646649}" srcOrd="1" destOrd="0" presId="urn:microsoft.com/office/officeart/2005/8/layout/orgChart1"/>
    <dgm:cxn modelId="{6B098AC6-8E48-664B-A133-F3CC5B7D33E9}" type="presParOf" srcId="{26BB311B-D683-DA4A-8B63-F517A0A9397E}" destId="{E6A66F1C-429C-A84B-BAF6-962AF311C225}" srcOrd="1" destOrd="0" presId="urn:microsoft.com/office/officeart/2005/8/layout/orgChart1"/>
    <dgm:cxn modelId="{4078B5AB-8DDB-F84E-B818-CA177245ADD1}" type="presParOf" srcId="{E6A66F1C-429C-A84B-BAF6-962AF311C225}" destId="{AE8659F6-9A0D-E04E-B1C0-5174C2CD2C34}" srcOrd="0" destOrd="0" presId="urn:microsoft.com/office/officeart/2005/8/layout/orgChart1"/>
    <dgm:cxn modelId="{2265836B-369F-5F45-9833-EC563EE9CBC5}" type="presParOf" srcId="{E6A66F1C-429C-A84B-BAF6-962AF311C225}" destId="{CB44B7AF-06D9-B54A-8E78-6E9D680C71D5}" srcOrd="1" destOrd="0" presId="urn:microsoft.com/office/officeart/2005/8/layout/orgChart1"/>
    <dgm:cxn modelId="{2090A0DF-02C0-F547-A02C-7FDFA3E97C25}" type="presParOf" srcId="{CB44B7AF-06D9-B54A-8E78-6E9D680C71D5}" destId="{59F8DF9A-3E97-9F4B-886B-7E89EAA7E9D1}" srcOrd="0" destOrd="0" presId="urn:microsoft.com/office/officeart/2005/8/layout/orgChart1"/>
    <dgm:cxn modelId="{6573E62E-29E5-DE49-B022-05A3AE722575}" type="presParOf" srcId="{59F8DF9A-3E97-9F4B-886B-7E89EAA7E9D1}" destId="{619841C6-B33E-E44B-83BB-3F43F66CF4F2}" srcOrd="0" destOrd="0" presId="urn:microsoft.com/office/officeart/2005/8/layout/orgChart1"/>
    <dgm:cxn modelId="{A6160CC6-2826-E949-9588-FBA44DEB4755}" type="presParOf" srcId="{59F8DF9A-3E97-9F4B-886B-7E89EAA7E9D1}" destId="{FC704632-67C3-D94C-8E62-0E05207B07BD}" srcOrd="1" destOrd="0" presId="urn:microsoft.com/office/officeart/2005/8/layout/orgChart1"/>
    <dgm:cxn modelId="{738D936B-290E-F34A-948C-29B6758B5B76}" type="presParOf" srcId="{CB44B7AF-06D9-B54A-8E78-6E9D680C71D5}" destId="{1CEE7AA5-727A-694A-B930-28C61729287E}" srcOrd="1" destOrd="0" presId="urn:microsoft.com/office/officeart/2005/8/layout/orgChart1"/>
    <dgm:cxn modelId="{046F396A-ABFB-8C46-9152-7D652F912B82}" type="presParOf" srcId="{CB44B7AF-06D9-B54A-8E78-6E9D680C71D5}" destId="{46AB331D-E515-354E-B4D6-83464F4AC405}" srcOrd="2" destOrd="0" presId="urn:microsoft.com/office/officeart/2005/8/layout/orgChart1"/>
    <dgm:cxn modelId="{A5579EA7-D3EC-0B49-95AE-635DDCF28821}" type="presParOf" srcId="{26BB311B-D683-DA4A-8B63-F517A0A9397E}" destId="{5B3F4D12-C74F-924C-B374-9297758EF2F4}" srcOrd="2" destOrd="0" presId="urn:microsoft.com/office/officeart/2005/8/layout/orgChart1"/>
    <dgm:cxn modelId="{E627C344-4B90-4D43-A0C0-2065A6DFECB3}" type="presParOf" srcId="{7C37C3A7-8120-E243-807F-77C558886447}" destId="{3E73953F-6BA8-1947-965A-A2DC2CC4C9C4}" srcOrd="2" destOrd="0" presId="urn:microsoft.com/office/officeart/2005/8/layout/orgChart1"/>
    <dgm:cxn modelId="{EB9F649D-7857-3047-891E-5AB1A66410E8}" type="presParOf" srcId="{7C37C3A7-8120-E243-807F-77C558886447}" destId="{05521ECD-CD2E-744E-A164-B2759CCA9B68}" srcOrd="3" destOrd="0" presId="urn:microsoft.com/office/officeart/2005/8/layout/orgChart1"/>
    <dgm:cxn modelId="{C7C0111C-5550-FE4B-9EE6-E13F5E7712CE}" type="presParOf" srcId="{05521ECD-CD2E-744E-A164-B2759CCA9B68}" destId="{0CFFADEE-02DB-7A46-A3FB-6BB5DBA26040}" srcOrd="0" destOrd="0" presId="urn:microsoft.com/office/officeart/2005/8/layout/orgChart1"/>
    <dgm:cxn modelId="{9DB62188-E4D4-3245-86E7-E035A21FBBB4}" type="presParOf" srcId="{0CFFADEE-02DB-7A46-A3FB-6BB5DBA26040}" destId="{80D5F2A9-5A7F-4640-BB3E-2F5A4093276F}" srcOrd="0" destOrd="0" presId="urn:microsoft.com/office/officeart/2005/8/layout/orgChart1"/>
    <dgm:cxn modelId="{FC5041B4-6246-2844-A7D8-5D95516A2D27}" type="presParOf" srcId="{0CFFADEE-02DB-7A46-A3FB-6BB5DBA26040}" destId="{363D2536-3D76-7545-AC83-16D982641500}" srcOrd="1" destOrd="0" presId="urn:microsoft.com/office/officeart/2005/8/layout/orgChart1"/>
    <dgm:cxn modelId="{220B3B54-2108-894A-8FDA-EBF4955E48BE}" type="presParOf" srcId="{05521ECD-CD2E-744E-A164-B2759CCA9B68}" destId="{13C2F0F0-0425-D848-9554-7B4E874B9B42}" srcOrd="1" destOrd="0" presId="urn:microsoft.com/office/officeart/2005/8/layout/orgChart1"/>
    <dgm:cxn modelId="{C1440DD0-3DEE-BA47-8430-C25F57329941}" type="presParOf" srcId="{13C2F0F0-0425-D848-9554-7B4E874B9B42}" destId="{498BF96B-DA85-D840-86E5-CF53CDB70A6A}" srcOrd="0" destOrd="0" presId="urn:microsoft.com/office/officeart/2005/8/layout/orgChart1"/>
    <dgm:cxn modelId="{748F1D88-23AB-7D47-8395-C68C26CFF381}" type="presParOf" srcId="{13C2F0F0-0425-D848-9554-7B4E874B9B42}" destId="{9D3D018A-C65E-3549-9235-F9B2DB2E6426}" srcOrd="1" destOrd="0" presId="urn:microsoft.com/office/officeart/2005/8/layout/orgChart1"/>
    <dgm:cxn modelId="{5A2FBEA9-1473-E14A-A708-8AC6C5E3EE33}" type="presParOf" srcId="{9D3D018A-C65E-3549-9235-F9B2DB2E6426}" destId="{D4B2439D-93ED-904C-B840-293F0C85DE98}" srcOrd="0" destOrd="0" presId="urn:microsoft.com/office/officeart/2005/8/layout/orgChart1"/>
    <dgm:cxn modelId="{914A881B-8D00-DC44-9FDA-42855ACA9FD0}" type="presParOf" srcId="{D4B2439D-93ED-904C-B840-293F0C85DE98}" destId="{569CBCC2-47D4-D849-AA31-3DE97E8F8796}" srcOrd="0" destOrd="0" presId="urn:microsoft.com/office/officeart/2005/8/layout/orgChart1"/>
    <dgm:cxn modelId="{74FA055F-3131-8742-9A83-57FBE3760BEA}" type="presParOf" srcId="{D4B2439D-93ED-904C-B840-293F0C85DE98}" destId="{C1188208-88AD-7343-8D86-761B1CD8BFAA}" srcOrd="1" destOrd="0" presId="urn:microsoft.com/office/officeart/2005/8/layout/orgChart1"/>
    <dgm:cxn modelId="{7890A1F0-94FC-A04C-A78B-79A176DD7350}" type="presParOf" srcId="{9D3D018A-C65E-3549-9235-F9B2DB2E6426}" destId="{B5560A91-4F7B-4048-9218-C0C9FB6E0597}" srcOrd="1" destOrd="0" presId="urn:microsoft.com/office/officeart/2005/8/layout/orgChart1"/>
    <dgm:cxn modelId="{80710EC8-71A9-444E-82AD-7A99FC075CE6}" type="presParOf" srcId="{9D3D018A-C65E-3549-9235-F9B2DB2E6426}" destId="{8D51F687-D98C-3345-AA68-F3A80ADFEE99}" srcOrd="2" destOrd="0" presId="urn:microsoft.com/office/officeart/2005/8/layout/orgChart1"/>
    <dgm:cxn modelId="{2D6BE368-EAB7-0043-8801-87AC86E5AD7D}" type="presParOf" srcId="{05521ECD-CD2E-744E-A164-B2759CCA9B68}" destId="{46A4617B-5409-4B40-BE9E-FAABC8FD33E3}" srcOrd="2" destOrd="0" presId="urn:microsoft.com/office/officeart/2005/8/layout/orgChart1"/>
    <dgm:cxn modelId="{2B33DFC3-5096-8F4B-97F6-1CC2DFE54D52}" type="presParOf" srcId="{7C37C3A7-8120-E243-807F-77C558886447}" destId="{2A6D6509-BCB3-D242-9A97-313AD72CE241}" srcOrd="4" destOrd="0" presId="urn:microsoft.com/office/officeart/2005/8/layout/orgChart1"/>
    <dgm:cxn modelId="{F6069944-9B0A-DF45-97EC-242D20F6BAA8}" type="presParOf" srcId="{7C37C3A7-8120-E243-807F-77C558886447}" destId="{012B294F-9791-A34A-8E55-18DB7A3D016A}" srcOrd="5" destOrd="0" presId="urn:microsoft.com/office/officeart/2005/8/layout/orgChart1"/>
    <dgm:cxn modelId="{9D67CDFD-AD7C-3541-8E06-BD20B5DD3D15}" type="presParOf" srcId="{012B294F-9791-A34A-8E55-18DB7A3D016A}" destId="{7FEB1161-F477-A54C-AADC-9B515F457759}" srcOrd="0" destOrd="0" presId="urn:microsoft.com/office/officeart/2005/8/layout/orgChart1"/>
    <dgm:cxn modelId="{805E9210-9A34-6D4B-B323-118CE503BA17}" type="presParOf" srcId="{7FEB1161-F477-A54C-AADC-9B515F457759}" destId="{2CF33ECE-7C00-9A4B-8A6F-A1AB4BC9E3C7}" srcOrd="0" destOrd="0" presId="urn:microsoft.com/office/officeart/2005/8/layout/orgChart1"/>
    <dgm:cxn modelId="{8036415E-010F-2547-8697-F0D772B707CB}" type="presParOf" srcId="{7FEB1161-F477-A54C-AADC-9B515F457759}" destId="{CC8501AB-A84A-1E4D-8E43-999059C6E3AF}" srcOrd="1" destOrd="0" presId="urn:microsoft.com/office/officeart/2005/8/layout/orgChart1"/>
    <dgm:cxn modelId="{8C674D21-BE43-DE4A-ADFE-4E0D45BB6276}" type="presParOf" srcId="{012B294F-9791-A34A-8E55-18DB7A3D016A}" destId="{90781D7F-3759-C640-AA99-DE94FBF0E2D8}" srcOrd="1" destOrd="0" presId="urn:microsoft.com/office/officeart/2005/8/layout/orgChart1"/>
    <dgm:cxn modelId="{5B2316B0-D046-314D-A046-783C91929B33}" type="presParOf" srcId="{90781D7F-3759-C640-AA99-DE94FBF0E2D8}" destId="{3DC2F9D1-EA79-D248-A7DA-F09620F5B9EA}" srcOrd="0" destOrd="0" presId="urn:microsoft.com/office/officeart/2005/8/layout/orgChart1"/>
    <dgm:cxn modelId="{072786BA-6D8B-1C46-AFA2-7501C5E5A91C}" type="presParOf" srcId="{90781D7F-3759-C640-AA99-DE94FBF0E2D8}" destId="{C517167B-DFF3-7447-88B5-9E65446E3947}" srcOrd="1" destOrd="0" presId="urn:microsoft.com/office/officeart/2005/8/layout/orgChart1"/>
    <dgm:cxn modelId="{2F993BFA-AF0B-4449-B945-61AFF603DA02}" type="presParOf" srcId="{C517167B-DFF3-7447-88B5-9E65446E3947}" destId="{9802EA28-C935-7E4F-B732-FD4FAC3A1654}" srcOrd="0" destOrd="0" presId="urn:microsoft.com/office/officeart/2005/8/layout/orgChart1"/>
    <dgm:cxn modelId="{0324E943-92AB-ED43-94F3-7D1A0AFAC1C6}" type="presParOf" srcId="{9802EA28-C935-7E4F-B732-FD4FAC3A1654}" destId="{60BBEB7C-4D4C-C246-86DC-85CC9A6F592A}" srcOrd="0" destOrd="0" presId="urn:microsoft.com/office/officeart/2005/8/layout/orgChart1"/>
    <dgm:cxn modelId="{26FCBD7E-6088-044F-93CC-FBD026106A9A}" type="presParOf" srcId="{9802EA28-C935-7E4F-B732-FD4FAC3A1654}" destId="{32CCA37F-4DEA-244F-81DB-AB5DC3464F7B}" srcOrd="1" destOrd="0" presId="urn:microsoft.com/office/officeart/2005/8/layout/orgChart1"/>
    <dgm:cxn modelId="{E9C0FFA4-C43A-DB48-909E-29463A3742ED}" type="presParOf" srcId="{C517167B-DFF3-7447-88B5-9E65446E3947}" destId="{E0F56F47-3E28-D54C-AAFC-667EF5943F7E}" srcOrd="1" destOrd="0" presId="urn:microsoft.com/office/officeart/2005/8/layout/orgChart1"/>
    <dgm:cxn modelId="{7079716B-9302-CC4A-97D8-374BEC25555C}" type="presParOf" srcId="{C517167B-DFF3-7447-88B5-9E65446E3947}" destId="{D1C12472-2530-D144-87A5-F170804052E4}" srcOrd="2" destOrd="0" presId="urn:microsoft.com/office/officeart/2005/8/layout/orgChart1"/>
    <dgm:cxn modelId="{1547C7F1-BBA1-3A44-ADE5-B002462D40EB}" type="presParOf" srcId="{012B294F-9791-A34A-8E55-18DB7A3D016A}" destId="{8B1AAAE3-2C02-B74A-B665-4E9A3A4B8519}" srcOrd="2" destOrd="0" presId="urn:microsoft.com/office/officeart/2005/8/layout/orgChart1"/>
    <dgm:cxn modelId="{EF4CFCE6-C9E7-E247-BDE2-B8CBA198859B}" type="presParOf" srcId="{7C37C3A7-8120-E243-807F-77C558886447}" destId="{FFE644FD-BF86-DB44-B3B2-6AD30FFF723D}" srcOrd="6" destOrd="0" presId="urn:microsoft.com/office/officeart/2005/8/layout/orgChart1"/>
    <dgm:cxn modelId="{E5222F7F-0410-4048-ACBD-8B72FB385611}" type="presParOf" srcId="{7C37C3A7-8120-E243-807F-77C558886447}" destId="{B84F8AB2-64FC-A647-9025-09E5605D553C}" srcOrd="7" destOrd="0" presId="urn:microsoft.com/office/officeart/2005/8/layout/orgChart1"/>
    <dgm:cxn modelId="{3002F95C-B7F2-1F41-B50E-ED64E2F6ECBC}" type="presParOf" srcId="{B84F8AB2-64FC-A647-9025-09E5605D553C}" destId="{D1051A8D-783E-1E47-876E-ED1D5D011E18}" srcOrd="0" destOrd="0" presId="urn:microsoft.com/office/officeart/2005/8/layout/orgChart1"/>
    <dgm:cxn modelId="{C6A97805-6858-0546-A33A-F5B7436ACB5B}" type="presParOf" srcId="{D1051A8D-783E-1E47-876E-ED1D5D011E18}" destId="{5ABFA700-1EC2-BE4E-8A0B-C1211E77CF24}" srcOrd="0" destOrd="0" presId="urn:microsoft.com/office/officeart/2005/8/layout/orgChart1"/>
    <dgm:cxn modelId="{719D869E-E511-C644-97D6-906478EC8D7D}" type="presParOf" srcId="{D1051A8D-783E-1E47-876E-ED1D5D011E18}" destId="{FC643482-F1BA-4746-8C7F-B0F60B5A8004}" srcOrd="1" destOrd="0" presId="urn:microsoft.com/office/officeart/2005/8/layout/orgChart1"/>
    <dgm:cxn modelId="{CB7E0AED-D2A8-E04A-B702-A1AB96AE110D}" type="presParOf" srcId="{B84F8AB2-64FC-A647-9025-09E5605D553C}" destId="{45CA19C9-00CA-3244-8327-05DDCA0FC437}" srcOrd="1" destOrd="0" presId="urn:microsoft.com/office/officeart/2005/8/layout/orgChart1"/>
    <dgm:cxn modelId="{584881AE-0253-2D4B-A095-9FB48AA2B8D6}" type="presParOf" srcId="{45CA19C9-00CA-3244-8327-05DDCA0FC437}" destId="{5DCBC381-5E11-174A-9EA8-D8B67214515E}" srcOrd="0" destOrd="0" presId="urn:microsoft.com/office/officeart/2005/8/layout/orgChart1"/>
    <dgm:cxn modelId="{A224CB76-9FB8-C24E-9D58-A663E214EA89}" type="presParOf" srcId="{45CA19C9-00CA-3244-8327-05DDCA0FC437}" destId="{DA267F78-FF4B-D947-B40A-9714C7FA4475}" srcOrd="1" destOrd="0" presId="urn:microsoft.com/office/officeart/2005/8/layout/orgChart1"/>
    <dgm:cxn modelId="{AC067E84-9A28-0845-9307-FD51528F9A33}" type="presParOf" srcId="{DA267F78-FF4B-D947-B40A-9714C7FA4475}" destId="{4CBA7CA1-ADA5-DE41-BADF-A4902A837377}" srcOrd="0" destOrd="0" presId="urn:microsoft.com/office/officeart/2005/8/layout/orgChart1"/>
    <dgm:cxn modelId="{40CEA7BC-B3BF-7D48-B517-4C97CA1B7B73}" type="presParOf" srcId="{4CBA7CA1-ADA5-DE41-BADF-A4902A837377}" destId="{F2F1CDE0-F476-134B-B113-AB8C6727059B}" srcOrd="0" destOrd="0" presId="urn:microsoft.com/office/officeart/2005/8/layout/orgChart1"/>
    <dgm:cxn modelId="{91B891FE-67E7-2849-AC8F-774D9E4EA869}" type="presParOf" srcId="{4CBA7CA1-ADA5-DE41-BADF-A4902A837377}" destId="{2DB89865-52B1-1947-B9F3-4B14FC079D6E}" srcOrd="1" destOrd="0" presId="urn:microsoft.com/office/officeart/2005/8/layout/orgChart1"/>
    <dgm:cxn modelId="{8FFFA5CF-EA0C-124A-98D8-5A2BE0111821}" type="presParOf" srcId="{DA267F78-FF4B-D947-B40A-9714C7FA4475}" destId="{F429DFB5-C21A-934F-A971-1AF6A386F854}" srcOrd="1" destOrd="0" presId="urn:microsoft.com/office/officeart/2005/8/layout/orgChart1"/>
    <dgm:cxn modelId="{80912AAB-20B6-6542-AD6A-F49CEA788A45}" type="presParOf" srcId="{DA267F78-FF4B-D947-B40A-9714C7FA4475}" destId="{25FD0689-C5D0-254B-AF2D-DBD87490C078}" srcOrd="2" destOrd="0" presId="urn:microsoft.com/office/officeart/2005/8/layout/orgChart1"/>
    <dgm:cxn modelId="{69104536-0A95-F544-AAB1-343A5F264DDF}" type="presParOf" srcId="{B84F8AB2-64FC-A647-9025-09E5605D553C}" destId="{94809667-351E-1344-B1EA-F45E08ECCEFF}" srcOrd="2" destOrd="0" presId="urn:microsoft.com/office/officeart/2005/8/layout/orgChart1"/>
    <dgm:cxn modelId="{436FF2BD-CA2B-D848-8C4E-889AE0DC162E}" type="presParOf" srcId="{D39214E0-E31F-DE46-B75D-481CCC5D9C07}" destId="{D55FD354-50E5-9D44-8A7F-EBA96CBCB1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BC381-5E11-174A-9EA8-D8B67214515E}">
      <dsp:nvSpPr>
        <dsp:cNvPr id="0" name=""/>
        <dsp:cNvSpPr/>
      </dsp:nvSpPr>
      <dsp:spPr>
        <a:xfrm>
          <a:off x="6212686" y="2491306"/>
          <a:ext cx="249724" cy="76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20"/>
              </a:lnTo>
              <a:lnTo>
                <a:pt x="249724" y="7658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644FD-BF86-DB44-B3B2-6AD30FFF723D}">
      <dsp:nvSpPr>
        <dsp:cNvPr id="0" name=""/>
        <dsp:cNvSpPr/>
      </dsp:nvSpPr>
      <dsp:spPr>
        <a:xfrm>
          <a:off x="3856954" y="1309278"/>
          <a:ext cx="3021662" cy="34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06"/>
              </a:lnTo>
              <a:lnTo>
                <a:pt x="3021662" y="174806"/>
              </a:lnTo>
              <a:lnTo>
                <a:pt x="3021662" y="34961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2F9D1-EA79-D248-A7DA-F09620F5B9EA}">
      <dsp:nvSpPr>
        <dsp:cNvPr id="0" name=""/>
        <dsp:cNvSpPr/>
      </dsp:nvSpPr>
      <dsp:spPr>
        <a:xfrm>
          <a:off x="4198244" y="2491306"/>
          <a:ext cx="249724" cy="76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20"/>
              </a:lnTo>
              <a:lnTo>
                <a:pt x="249724" y="7658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D6509-BCB3-D242-9A97-313AD72CE241}">
      <dsp:nvSpPr>
        <dsp:cNvPr id="0" name=""/>
        <dsp:cNvSpPr/>
      </dsp:nvSpPr>
      <dsp:spPr>
        <a:xfrm>
          <a:off x="3856954" y="1309278"/>
          <a:ext cx="1007220" cy="34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06"/>
              </a:lnTo>
              <a:lnTo>
                <a:pt x="1007220" y="174806"/>
              </a:lnTo>
              <a:lnTo>
                <a:pt x="1007220" y="34961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BF96B-DA85-D840-86E5-CF53CDB70A6A}">
      <dsp:nvSpPr>
        <dsp:cNvPr id="0" name=""/>
        <dsp:cNvSpPr/>
      </dsp:nvSpPr>
      <dsp:spPr>
        <a:xfrm>
          <a:off x="2183802" y="2491306"/>
          <a:ext cx="249724" cy="76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20"/>
              </a:lnTo>
              <a:lnTo>
                <a:pt x="249724" y="7658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3953F-6BA8-1947-965A-A2DC2CC4C9C4}">
      <dsp:nvSpPr>
        <dsp:cNvPr id="0" name=""/>
        <dsp:cNvSpPr/>
      </dsp:nvSpPr>
      <dsp:spPr>
        <a:xfrm>
          <a:off x="2849734" y="1309278"/>
          <a:ext cx="1007220" cy="349613"/>
        </a:xfrm>
        <a:custGeom>
          <a:avLst/>
          <a:gdLst/>
          <a:ahLst/>
          <a:cxnLst/>
          <a:rect l="0" t="0" r="0" b="0"/>
          <a:pathLst>
            <a:path>
              <a:moveTo>
                <a:pt x="1007220" y="0"/>
              </a:moveTo>
              <a:lnTo>
                <a:pt x="1007220" y="174806"/>
              </a:lnTo>
              <a:lnTo>
                <a:pt x="0" y="174806"/>
              </a:lnTo>
              <a:lnTo>
                <a:pt x="0" y="34961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659F6-9A0D-E04E-B1C0-5174C2CD2C34}">
      <dsp:nvSpPr>
        <dsp:cNvPr id="0" name=""/>
        <dsp:cNvSpPr/>
      </dsp:nvSpPr>
      <dsp:spPr>
        <a:xfrm>
          <a:off x="169360" y="2491306"/>
          <a:ext cx="249724" cy="76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20"/>
              </a:lnTo>
              <a:lnTo>
                <a:pt x="249724" y="765820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EDC0E-8A48-0B44-83DA-DE3D751F2C43}">
      <dsp:nvSpPr>
        <dsp:cNvPr id="0" name=""/>
        <dsp:cNvSpPr/>
      </dsp:nvSpPr>
      <dsp:spPr>
        <a:xfrm>
          <a:off x="835292" y="1309278"/>
          <a:ext cx="3021662" cy="349613"/>
        </a:xfrm>
        <a:custGeom>
          <a:avLst/>
          <a:gdLst/>
          <a:ahLst/>
          <a:cxnLst/>
          <a:rect l="0" t="0" r="0" b="0"/>
          <a:pathLst>
            <a:path>
              <a:moveTo>
                <a:pt x="3021662" y="0"/>
              </a:moveTo>
              <a:lnTo>
                <a:pt x="3021662" y="174806"/>
              </a:lnTo>
              <a:lnTo>
                <a:pt x="0" y="174806"/>
              </a:lnTo>
              <a:lnTo>
                <a:pt x="0" y="34961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ECB60-3B31-BA4A-9615-BE7B1C9E048C}">
      <dsp:nvSpPr>
        <dsp:cNvPr id="0" name=""/>
        <dsp:cNvSpPr/>
      </dsp:nvSpPr>
      <dsp:spPr>
        <a:xfrm>
          <a:off x="3024540" y="476864"/>
          <a:ext cx="1664828" cy="832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Heiti SC Medium" pitchFamily="2" charset="-128"/>
              <a:ea typeface="Heiti SC Medium" pitchFamily="2" charset="-128"/>
            </a:rPr>
            <a:t>徐睿航</a:t>
          </a:r>
        </a:p>
      </dsp:txBody>
      <dsp:txXfrm>
        <a:off x="3024540" y="476864"/>
        <a:ext cx="1664828" cy="832414"/>
      </dsp:txXfrm>
    </dsp:sp>
    <dsp:sp modelId="{5721A131-9B6B-F045-BA6D-4688B1420603}">
      <dsp:nvSpPr>
        <dsp:cNvPr id="0" name=""/>
        <dsp:cNvSpPr/>
      </dsp:nvSpPr>
      <dsp:spPr>
        <a:xfrm>
          <a:off x="2878" y="1658892"/>
          <a:ext cx="1664828" cy="832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Heiti SC Medium" pitchFamily="2" charset="-128"/>
              <a:ea typeface="Heiti SC Medium" pitchFamily="2" charset="-128"/>
            </a:rPr>
            <a:t>魏钦</a:t>
          </a:r>
        </a:p>
      </dsp:txBody>
      <dsp:txXfrm>
        <a:off x="2878" y="1658892"/>
        <a:ext cx="1664828" cy="832414"/>
      </dsp:txXfrm>
    </dsp:sp>
    <dsp:sp modelId="{619841C6-B33E-E44B-83BB-3F43F66CF4F2}">
      <dsp:nvSpPr>
        <dsp:cNvPr id="0" name=""/>
        <dsp:cNvSpPr/>
      </dsp:nvSpPr>
      <dsp:spPr>
        <a:xfrm>
          <a:off x="419085" y="2840920"/>
          <a:ext cx="1664828" cy="832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Heiti SC Medium" pitchFamily="2" charset="-128"/>
              <a:ea typeface="Heiti SC Medium" pitchFamily="2" charset="-128"/>
            </a:rPr>
            <a:t>易银环</a:t>
          </a:r>
        </a:p>
      </dsp:txBody>
      <dsp:txXfrm>
        <a:off x="419085" y="2840920"/>
        <a:ext cx="1664828" cy="832414"/>
      </dsp:txXfrm>
    </dsp:sp>
    <dsp:sp modelId="{80D5F2A9-5A7F-4640-BB3E-2F5A4093276F}">
      <dsp:nvSpPr>
        <dsp:cNvPr id="0" name=""/>
        <dsp:cNvSpPr/>
      </dsp:nvSpPr>
      <dsp:spPr>
        <a:xfrm>
          <a:off x="2017320" y="1658892"/>
          <a:ext cx="1664828" cy="832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Heiti SC Medium" pitchFamily="2" charset="-128"/>
              <a:ea typeface="Heiti SC Medium" pitchFamily="2" charset="-128"/>
            </a:rPr>
            <a:t>唐玟</a:t>
          </a:r>
        </a:p>
      </dsp:txBody>
      <dsp:txXfrm>
        <a:off x="2017320" y="1658892"/>
        <a:ext cx="1664828" cy="832414"/>
      </dsp:txXfrm>
    </dsp:sp>
    <dsp:sp modelId="{569CBCC2-47D4-D849-AA31-3DE97E8F8796}">
      <dsp:nvSpPr>
        <dsp:cNvPr id="0" name=""/>
        <dsp:cNvSpPr/>
      </dsp:nvSpPr>
      <dsp:spPr>
        <a:xfrm>
          <a:off x="2433527" y="2840920"/>
          <a:ext cx="1664828" cy="832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Heiti SC Medium" pitchFamily="2" charset="-128"/>
              <a:ea typeface="Heiti SC Medium" pitchFamily="2" charset="-128"/>
            </a:rPr>
            <a:t>陈嘉怡</a:t>
          </a:r>
        </a:p>
      </dsp:txBody>
      <dsp:txXfrm>
        <a:off x="2433527" y="2840920"/>
        <a:ext cx="1664828" cy="832414"/>
      </dsp:txXfrm>
    </dsp:sp>
    <dsp:sp modelId="{2CF33ECE-7C00-9A4B-8A6F-A1AB4BC9E3C7}">
      <dsp:nvSpPr>
        <dsp:cNvPr id="0" name=""/>
        <dsp:cNvSpPr/>
      </dsp:nvSpPr>
      <dsp:spPr>
        <a:xfrm>
          <a:off x="4031761" y="1658892"/>
          <a:ext cx="1664828" cy="832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Heiti SC Medium" pitchFamily="2" charset="-128"/>
              <a:ea typeface="Heiti SC Medium" pitchFamily="2" charset="-128"/>
            </a:rPr>
            <a:t>郭婷</a:t>
          </a:r>
        </a:p>
      </dsp:txBody>
      <dsp:txXfrm>
        <a:off x="4031761" y="1658892"/>
        <a:ext cx="1664828" cy="832414"/>
      </dsp:txXfrm>
    </dsp:sp>
    <dsp:sp modelId="{60BBEB7C-4D4C-C246-86DC-85CC9A6F592A}">
      <dsp:nvSpPr>
        <dsp:cNvPr id="0" name=""/>
        <dsp:cNvSpPr/>
      </dsp:nvSpPr>
      <dsp:spPr>
        <a:xfrm>
          <a:off x="4447968" y="2840920"/>
          <a:ext cx="1664828" cy="832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Heiti SC Medium" pitchFamily="2" charset="-128"/>
              <a:ea typeface="Heiti SC Medium" pitchFamily="2" charset="-128"/>
            </a:rPr>
            <a:t>宾广圆</a:t>
          </a:r>
        </a:p>
      </dsp:txBody>
      <dsp:txXfrm>
        <a:off x="4447968" y="2840920"/>
        <a:ext cx="1664828" cy="832414"/>
      </dsp:txXfrm>
    </dsp:sp>
    <dsp:sp modelId="{5ABFA700-1EC2-BE4E-8A0B-C1211E77CF24}">
      <dsp:nvSpPr>
        <dsp:cNvPr id="0" name=""/>
        <dsp:cNvSpPr/>
      </dsp:nvSpPr>
      <dsp:spPr>
        <a:xfrm>
          <a:off x="6046203" y="1658892"/>
          <a:ext cx="1664828" cy="832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Heiti SC Medium" pitchFamily="2" charset="-128"/>
              <a:ea typeface="Heiti SC Medium" pitchFamily="2" charset="-128"/>
            </a:rPr>
            <a:t>袁道玲</a:t>
          </a:r>
        </a:p>
      </dsp:txBody>
      <dsp:txXfrm>
        <a:off x="6046203" y="1658892"/>
        <a:ext cx="1664828" cy="832414"/>
      </dsp:txXfrm>
    </dsp:sp>
    <dsp:sp modelId="{F2F1CDE0-F476-134B-B113-AB8C6727059B}">
      <dsp:nvSpPr>
        <dsp:cNvPr id="0" name=""/>
        <dsp:cNvSpPr/>
      </dsp:nvSpPr>
      <dsp:spPr>
        <a:xfrm>
          <a:off x="6462410" y="2840920"/>
          <a:ext cx="1664828" cy="832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Heiti SC Medium" pitchFamily="2" charset="-128"/>
              <a:ea typeface="Heiti SC Medium" pitchFamily="2" charset="-128"/>
            </a:rPr>
            <a:t>甄鑫雨</a:t>
          </a:r>
        </a:p>
      </dsp:txBody>
      <dsp:txXfrm>
        <a:off x="6462410" y="2840920"/>
        <a:ext cx="1664828" cy="83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47F9F-DC68-4A99-9BE9-FAB262CC17C6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5ECE6-943B-49D7-A8A9-CDF5665F1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7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1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9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129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z="1800" b="1"/>
              <a:t>进行产品分析</a:t>
            </a:r>
          </a:p>
          <a:p>
            <a:endParaRPr lang="zh-CN" sz="1800" b="1"/>
          </a:p>
        </p:txBody>
      </p:sp>
    </p:spTree>
    <p:extLst>
      <p:ext uri="{BB962C8B-B14F-4D97-AF65-F5344CB8AC3E}">
        <p14:creationId xmlns:p14="http://schemas.microsoft.com/office/powerpoint/2010/main" val="237753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89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664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71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1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0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7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2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7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33A8-9EDF-4AA3-BA93-953C79DC8FF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BD75-B8B9-44DD-ACE6-194DB5ABC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9" r:id="rId14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18266" cy="68580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-311125" y="1700808"/>
            <a:ext cx="1008112" cy="345638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1777107" y="1968222"/>
            <a:ext cx="3240360" cy="2921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D9D9D9">
              <a:alpha val="56078"/>
            </a:srgbClr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2609929" y="2888347"/>
            <a:ext cx="1574716" cy="1081305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449515" y="2600316"/>
            <a:ext cx="6552728" cy="162077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673651" y="2600316"/>
            <a:ext cx="5544616" cy="16207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5881563" y="2788464"/>
            <a:ext cx="360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>
                <a:solidFill>
                  <a:schemeClr val="bg1"/>
                </a:solidFill>
                <a:latin typeface="Impact MT Std" pitchFamily="34" charset="0"/>
              </a:rPr>
              <a:t>1</a:t>
            </a:r>
          </a:p>
        </p:txBody>
      </p:sp>
      <p:sp>
        <p:nvSpPr>
          <p:cNvPr id="31" name="文本框 9"/>
          <p:cNvSpPr txBox="1"/>
          <p:nvPr/>
        </p:nvSpPr>
        <p:spPr>
          <a:xfrm>
            <a:off x="8394439" y="3178930"/>
            <a:ext cx="210304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公司与团队</a:t>
            </a:r>
          </a:p>
        </p:txBody>
      </p:sp>
      <p:sp>
        <p:nvSpPr>
          <p:cNvPr id="90" name="矩形 89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KSO_Shape"/>
          <p:cNvSpPr>
            <a:spLocks/>
          </p:cNvSpPr>
          <p:nvPr/>
        </p:nvSpPr>
        <p:spPr bwMode="auto">
          <a:xfrm>
            <a:off x="135681" y="260648"/>
            <a:ext cx="592733" cy="40701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65D7FF"/>
              </a:solidFill>
              <a:ea typeface="宋体" panose="02010600030101010101" pitchFamily="2" charset="-122"/>
            </a:endParaRPr>
          </a:p>
        </p:txBody>
      </p:sp>
      <p:sp>
        <p:nvSpPr>
          <p:cNvPr id="92" name="标题 4"/>
          <p:cNvSpPr txBox="1">
            <a:spLocks/>
          </p:cNvSpPr>
          <p:nvPr/>
        </p:nvSpPr>
        <p:spPr>
          <a:xfrm>
            <a:off x="985019" y="363228"/>
            <a:ext cx="1224136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第一章</a:t>
            </a:r>
            <a:endParaRPr lang="zh-CN" altLang="en-US" sz="12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96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27" grpId="0" animBg="1"/>
      <p:bldP spid="28" grpId="0" animBg="1"/>
      <p:bldP spid="29" grpId="0" animBg="1"/>
      <p:bldP spid="30" grpId="0"/>
      <p:bldP spid="31" grpId="0"/>
      <p:bldP spid="90" grpId="0" animBg="1"/>
      <p:bldP spid="91" grpId="0" animBg="1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55"/>
          <p:cNvSpPr txBox="1">
            <a:spLocks noChangeArrowheads="1"/>
          </p:cNvSpPr>
          <p:nvPr/>
        </p:nvSpPr>
        <p:spPr bwMode="auto">
          <a:xfrm>
            <a:off x="39660" y="398283"/>
            <a:ext cx="3398029" cy="69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892" tIns="60945" rIns="121892" bIns="60945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1.1 </a:t>
            </a:r>
            <a:r>
              <a:rPr lang="zh-CN" altLang="en-US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公司简介</a:t>
            </a:r>
          </a:p>
        </p:txBody>
      </p:sp>
      <p:sp>
        <p:nvSpPr>
          <p:cNvPr id="24" name="文本框 1"/>
          <p:cNvSpPr>
            <a:spLocks noChangeArrowheads="1"/>
          </p:cNvSpPr>
          <p:nvPr/>
        </p:nvSpPr>
        <p:spPr bwMode="auto">
          <a:xfrm>
            <a:off x="36897" y="6431600"/>
            <a:ext cx="1043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Part 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5" name="组合 8"/>
          <p:cNvGrpSpPr>
            <a:grpSpLocks/>
          </p:cNvGrpSpPr>
          <p:nvPr/>
        </p:nvGrpSpPr>
        <p:grpSpPr bwMode="auto">
          <a:xfrm>
            <a:off x="11552236" y="6507164"/>
            <a:ext cx="298451" cy="300037"/>
            <a:chOff x="0" y="0"/>
            <a:chExt cx="299785" cy="299785"/>
          </a:xfrm>
        </p:grpSpPr>
        <p:sp>
          <p:nvSpPr>
            <p:cNvPr id="26" name="椭圆 4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7" name="右箭头 5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28" name="组合 12"/>
          <p:cNvGrpSpPr>
            <a:grpSpLocks/>
          </p:cNvGrpSpPr>
          <p:nvPr/>
        </p:nvGrpSpPr>
        <p:grpSpPr bwMode="auto">
          <a:xfrm flipH="1">
            <a:off x="11056937" y="6507164"/>
            <a:ext cx="300039" cy="300037"/>
            <a:chOff x="0" y="0"/>
            <a:chExt cx="299785" cy="299785"/>
          </a:xfrm>
        </p:grpSpPr>
        <p:sp>
          <p:nvSpPr>
            <p:cNvPr id="29" name="椭圆 13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" name="右箭头 14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647699" y="1799144"/>
            <a:ext cx="4551659" cy="32258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5" name="直接连接符 21"/>
          <p:cNvSpPr>
            <a:spLocks noChangeShapeType="1"/>
          </p:cNvSpPr>
          <p:nvPr/>
        </p:nvSpPr>
        <p:spPr bwMode="auto">
          <a:xfrm>
            <a:off x="5541962" y="1735139"/>
            <a:ext cx="0" cy="323532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7" name="文本框 24"/>
          <p:cNvSpPr>
            <a:spLocks noChangeArrowheads="1"/>
          </p:cNvSpPr>
          <p:nvPr/>
        </p:nvSpPr>
        <p:spPr bwMode="auto">
          <a:xfrm>
            <a:off x="5842434" y="1799144"/>
            <a:ext cx="5799137" cy="260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一家致力于校园寝室卫生保洁的专业公司。是近年来新起的公司，具有强劲的发展动力。目前处于初级阶段。</a:t>
            </a:r>
            <a:endParaRPr lang="zh-CN" altLang="en-US" sz="1867" dirty="0"/>
          </a:p>
        </p:txBody>
      </p:sp>
      <p:sp>
        <p:nvSpPr>
          <p:cNvPr id="39" name="矩形 50"/>
          <p:cNvSpPr>
            <a:spLocks noChangeArrowheads="1"/>
          </p:cNvSpPr>
          <p:nvPr/>
        </p:nvSpPr>
        <p:spPr bwMode="auto">
          <a:xfrm>
            <a:off x="725488" y="4144965"/>
            <a:ext cx="1285875" cy="523874"/>
          </a:xfrm>
          <a:prstGeom prst="rect">
            <a:avLst/>
          </a:prstGeom>
          <a:solidFill>
            <a:srgbClr val="222A35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6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8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 animBg="1"/>
      <p:bldP spid="37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55"/>
          <p:cNvSpPr txBox="1">
            <a:spLocks noChangeArrowheads="1"/>
          </p:cNvSpPr>
          <p:nvPr/>
        </p:nvSpPr>
        <p:spPr>
          <a:xfrm>
            <a:off x="36897" y="562169"/>
            <a:ext cx="3398029" cy="697533"/>
          </a:xfrm>
          <a:prstGeom prst="rect">
            <a:avLst/>
          </a:prstGeom>
          <a:noFill/>
          <a:ln>
            <a:noFill/>
          </a:ln>
        </p:spPr>
        <p:txBody>
          <a:bodyPr wrap="square" lIns="121892" tIns="60945" rIns="121892" bIns="60945">
            <a:spAutoFit/>
          </a:bodyPr>
          <a:lstStyle>
            <a:lvl1pPr lvl="0">
              <a:defRPr i="1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lvl="1" indent="-285750">
              <a:defRPr i="1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lvl="2" indent="-228600">
              <a:defRPr i="1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lvl="3" indent="-228600">
              <a:defRPr i="1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lvl="4" indent="-228600">
              <a:defRPr i="1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 i="1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 i="1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 i="1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 i="1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ctr"/>
            <a:r>
              <a:rPr lang="en-US" sz="3733" i="0">
                <a:latin typeface="方正楷体简体"/>
                <a:ea typeface="方正楷体简体"/>
              </a:rPr>
              <a:t>1.3 </a:t>
            </a:r>
            <a:r>
              <a:rPr lang="zh-CN" sz="3733" i="0">
                <a:latin typeface="方正楷体简体"/>
                <a:ea typeface="方正楷体简体"/>
              </a:rPr>
              <a:t>项目成员</a:t>
            </a:r>
          </a:p>
        </p:txBody>
      </p:sp>
      <p:sp>
        <p:nvSpPr>
          <p:cNvPr id="19" name="Rectangle 4"/>
          <p:cNvSpPr/>
          <p:nvPr/>
        </p:nvSpPr>
        <p:spPr>
          <a:xfrm>
            <a:off x="2391891" y="1998829"/>
            <a:ext cx="1627265" cy="1473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2133" dirty="0">
                <a:solidFill>
                  <a:srgbClr val="000000"/>
                </a:solidFill>
                <a:latin typeface="微软雅黑"/>
                <a:ea typeface="微软雅黑"/>
              </a:rPr>
              <a:t>徐睿航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微软雅黑"/>
                <a:ea typeface="微软雅黑"/>
              </a:rPr>
              <a:t>CEO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负责本项目所有事情，对公司成败负责</a:t>
            </a: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5870845" y="2026919"/>
            <a:ext cx="1627265" cy="1473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2133" dirty="0">
                <a:solidFill>
                  <a:srgbClr val="000000"/>
                </a:solidFill>
                <a:latin typeface="微软雅黑"/>
                <a:ea typeface="微软雅黑"/>
              </a:rPr>
              <a:t>易银环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1067" dirty="0">
                <a:solidFill>
                  <a:srgbClr val="000000"/>
                </a:solidFill>
                <a:latin typeface="微软雅黑"/>
                <a:ea typeface="微软雅黑"/>
              </a:rPr>
              <a:t>CRO</a:t>
            </a:r>
            <a:endParaRPr lang="en-US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建立公司法律风险管理体系，对金融资产管理业务发展整体风险进行全面评价</a:t>
            </a: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9256547" y="2018646"/>
            <a:ext cx="1627265" cy="1473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rgbClr val="000000"/>
                </a:solidFill>
                <a:latin typeface="微软雅黑"/>
                <a:ea typeface="微软雅黑"/>
              </a:rPr>
              <a:t>魏钦</a:t>
            </a:r>
            <a:endParaRPr lang="en-US" sz="2133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1600" dirty="0">
                <a:solidFill>
                  <a:srgbClr val="000000"/>
                </a:solidFill>
                <a:latin typeface="微软雅黑"/>
                <a:ea typeface="微软雅黑"/>
              </a:rPr>
              <a:t>cso</a:t>
            </a:r>
            <a:endParaRPr lang="en-US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洞察竞争环境，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为企业提供发展规划、组织结构</a:t>
            </a:r>
            <a:endParaRPr 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2485145" y="4102376"/>
            <a:ext cx="1627265" cy="1473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2133" dirty="0">
                <a:solidFill>
                  <a:srgbClr val="000000"/>
                </a:solidFill>
                <a:latin typeface="微软雅黑"/>
                <a:ea typeface="微软雅黑"/>
              </a:rPr>
              <a:t>袁道玲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1067" dirty="0">
                <a:solidFill>
                  <a:srgbClr val="000000"/>
                </a:solidFill>
                <a:latin typeface="微软雅黑"/>
                <a:ea typeface="微软雅黑"/>
              </a:rPr>
              <a:t>COO</a:t>
            </a:r>
            <a:endParaRPr lang="en-US" altLang="zh-CN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zh-CN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参与公司整体策划，监测每日的公司运作</a:t>
            </a:r>
            <a:endParaRPr 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067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5870845" y="4102376"/>
            <a:ext cx="1627265" cy="1473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2133" dirty="0">
                <a:solidFill>
                  <a:srgbClr val="000000"/>
                </a:solidFill>
                <a:latin typeface="微软雅黑"/>
                <a:ea typeface="微软雅黑"/>
              </a:rPr>
              <a:t>郭婷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1050" dirty="0">
                <a:solidFill>
                  <a:srgbClr val="000000"/>
                </a:solidFill>
                <a:latin typeface="微软雅黑"/>
                <a:ea typeface="微软雅黑"/>
              </a:rPr>
              <a:t>CFO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对公司的经营目标进行财务描述，为经营管理决策提供依据</a:t>
            </a:r>
            <a:endParaRPr 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sz="2133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9256547" y="4102376"/>
            <a:ext cx="1627265" cy="1473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2133" dirty="0">
                <a:solidFill>
                  <a:srgbClr val="000000"/>
                </a:solidFill>
                <a:latin typeface="微软雅黑"/>
                <a:ea typeface="微软雅黑"/>
              </a:rPr>
              <a:t>宾广圆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1067" dirty="0">
                <a:solidFill>
                  <a:srgbClr val="000000"/>
                </a:solidFill>
                <a:latin typeface="微软雅黑"/>
                <a:ea typeface="微软雅黑"/>
              </a:rPr>
              <a:t>CMO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负责市场和顾客分析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，制定公司营销策略</a:t>
            </a:r>
            <a:endParaRPr 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grpSp>
        <p:nvGrpSpPr>
          <p:cNvPr id="30" name="组合 30"/>
          <p:cNvGrpSpPr/>
          <p:nvPr/>
        </p:nvGrpSpPr>
        <p:grpSpPr>
          <a:xfrm>
            <a:off x="11552236" y="6507164"/>
            <a:ext cx="298451" cy="300037"/>
            <a:chOff x="0" y="0"/>
            <a:chExt cx="299785" cy="299785"/>
          </a:xfrm>
        </p:grpSpPr>
        <p:sp>
          <p:nvSpPr>
            <p:cNvPr id="31" name="椭圆 35"/>
            <p:cNvSpPr>
              <a:spLocks noChangeArrowheads="1"/>
            </p:cNvSpPr>
            <p:nvPr/>
          </p:nvSpPr>
          <p:spPr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400">
                <a:solidFill>
                  <a:srgbClr val="FFFFFF"/>
                </a:solidFill>
                <a:latin typeface="宋体"/>
              </a:endParaRPr>
            </a:p>
          </p:txBody>
        </p:sp>
        <p:sp>
          <p:nvSpPr>
            <p:cNvPr id="32" name="右箭头 36"/>
            <p:cNvSpPr>
              <a:spLocks noChangeArrowheads="1"/>
            </p:cNvSpPr>
            <p:nvPr/>
          </p:nvSpPr>
          <p:spPr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400">
                <a:solidFill>
                  <a:srgbClr val="FFFFFF"/>
                </a:solidFill>
                <a:latin typeface="宋体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 flipH="1">
            <a:off x="11056937" y="6507164"/>
            <a:ext cx="300039" cy="300037"/>
            <a:chOff x="0" y="0"/>
            <a:chExt cx="299785" cy="299785"/>
          </a:xfrm>
        </p:grpSpPr>
        <p:sp>
          <p:nvSpPr>
            <p:cNvPr id="34" name="椭圆 38"/>
            <p:cNvSpPr>
              <a:spLocks noChangeArrowheads="1"/>
            </p:cNvSpPr>
            <p:nvPr/>
          </p:nvSpPr>
          <p:spPr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400">
                <a:solidFill>
                  <a:srgbClr val="FFFFFF"/>
                </a:solidFill>
                <a:latin typeface="宋体"/>
              </a:endParaRPr>
            </a:p>
          </p:txBody>
        </p:sp>
        <p:sp>
          <p:nvSpPr>
            <p:cNvPr id="35" name="右箭头 39"/>
            <p:cNvSpPr>
              <a:spLocks noChangeArrowheads="1"/>
            </p:cNvSpPr>
            <p:nvPr/>
          </p:nvSpPr>
          <p:spPr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400">
                <a:solidFill>
                  <a:srgbClr val="FFFFFF"/>
                </a:solidFill>
                <a:latin typeface="宋体"/>
              </a:endParaRPr>
            </a:p>
          </p:txBody>
        </p:sp>
      </p:grpSp>
      <p:sp>
        <p:nvSpPr>
          <p:cNvPr id="36" name="文本框 49"/>
          <p:cNvSpPr>
            <a:spLocks noChangeArrowheads="1"/>
          </p:cNvSpPr>
          <p:nvPr/>
        </p:nvSpPr>
        <p:spPr>
          <a:xfrm>
            <a:off x="36897" y="6429746"/>
            <a:ext cx="1043805" cy="46166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Part 1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039127" y="1685956"/>
            <a:ext cx="1905000" cy="19237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51582" y="1627247"/>
            <a:ext cx="1778000" cy="1923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499182" y="3901653"/>
            <a:ext cx="1728434" cy="1674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4058188" y="3835605"/>
            <a:ext cx="1828800" cy="177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7443287" y="3835605"/>
            <a:ext cx="1905000" cy="1802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/>
        </p:blipFill>
        <p:spPr>
          <a:xfrm>
            <a:off x="7338487" y="1685956"/>
            <a:ext cx="1993443" cy="1923742"/>
          </a:xfrm>
          <a:prstGeom prst="rect">
            <a:avLst/>
          </a:prstGeom>
        </p:spPr>
      </p:pic>
      <p:pic>
        <p:nvPicPr>
          <p:cNvPr id="57" name="图片 13"/>
          <p:cNvPicPr>
            <a:picLocks noChangeAspect="1"/>
          </p:cNvPicPr>
          <p:nvPr/>
        </p:nvPicPr>
        <p:blipFill>
          <a:blip r:embed="rId9"/>
          <a:stretch/>
        </p:blipFill>
        <p:spPr>
          <a:xfrm>
            <a:off x="558800" y="3901653"/>
            <a:ext cx="1870782" cy="17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55"/>
          <p:cNvSpPr txBox="1">
            <a:spLocks noChangeArrowheads="1"/>
          </p:cNvSpPr>
          <p:nvPr/>
        </p:nvSpPr>
        <p:spPr>
          <a:xfrm>
            <a:off x="36897" y="562169"/>
            <a:ext cx="3398029" cy="697533"/>
          </a:xfrm>
          <a:prstGeom prst="rect">
            <a:avLst/>
          </a:prstGeom>
          <a:noFill/>
          <a:ln>
            <a:noFill/>
          </a:ln>
        </p:spPr>
        <p:txBody>
          <a:bodyPr wrap="square" lIns="121892" tIns="60945" rIns="121892" bIns="60945">
            <a:spAutoFit/>
          </a:bodyPr>
          <a:lstStyle>
            <a:lvl1pPr lvl="0">
              <a:defRPr i="1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lvl="1" indent="-285750">
              <a:defRPr i="1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lvl="2" indent="-228600">
              <a:defRPr i="1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lvl="3" indent="-228600">
              <a:defRPr i="1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lvl="4" indent="-228600">
              <a:defRPr i="1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 i="1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 i="1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 i="1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 i="1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ctr"/>
            <a:r>
              <a:rPr lang="en-US" sz="3733" i="0">
                <a:latin typeface="方正楷体简体"/>
                <a:ea typeface="方正楷体简体"/>
              </a:rPr>
              <a:t>1.4 </a:t>
            </a:r>
            <a:r>
              <a:rPr lang="zh-CN" sz="3733" i="0">
                <a:latin typeface="方正楷体简体"/>
                <a:ea typeface="方正楷体简体"/>
              </a:rPr>
              <a:t>项目成员</a:t>
            </a:r>
          </a:p>
        </p:txBody>
      </p:sp>
      <p:sp>
        <p:nvSpPr>
          <p:cNvPr id="19" name="Rectangle 4"/>
          <p:cNvSpPr/>
          <p:nvPr/>
        </p:nvSpPr>
        <p:spPr>
          <a:xfrm>
            <a:off x="2485145" y="2103024"/>
            <a:ext cx="1627265" cy="1473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2133" dirty="0">
                <a:solidFill>
                  <a:srgbClr val="000000"/>
                </a:solidFill>
                <a:latin typeface="微软雅黑"/>
                <a:ea typeface="微软雅黑"/>
              </a:rPr>
              <a:t>陈嘉怡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微软雅黑"/>
                <a:ea typeface="微软雅黑"/>
              </a:rPr>
              <a:t>COO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参与公司整体策划，监测每日的公司运作</a:t>
            </a:r>
            <a:endParaRPr lang="zh-CN" alt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sz="1067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5870845" y="2103025"/>
            <a:ext cx="1627265" cy="13502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2133" dirty="0">
                <a:solidFill>
                  <a:srgbClr val="000000"/>
                </a:solidFill>
                <a:latin typeface="微软雅黑"/>
                <a:ea typeface="微软雅黑"/>
              </a:rPr>
              <a:t>唐玟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sz="1067" dirty="0">
                <a:solidFill>
                  <a:srgbClr val="000000"/>
                </a:solidFill>
                <a:latin typeface="微软雅黑"/>
                <a:ea typeface="微软雅黑"/>
              </a:rPr>
              <a:t>CTO（首席技术官）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zh-CN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规划设计服务，并将其转化为成果</a:t>
            </a:r>
            <a:endParaRPr 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9256547" y="2103024"/>
            <a:ext cx="1627265" cy="1473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133" dirty="0" err="1">
                <a:solidFill>
                  <a:srgbClr val="000000"/>
                </a:solidFill>
                <a:latin typeface="微软雅黑"/>
                <a:ea typeface="微软雅黑"/>
              </a:rPr>
              <a:t>甄鑫雨</a:t>
            </a:r>
            <a:endParaRPr lang="en-US" sz="2133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微软雅黑"/>
                <a:ea typeface="微软雅黑"/>
              </a:rPr>
              <a:t>CMO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067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对该公司的经营目标进行财务描述，为经营管理决策提供依据</a:t>
            </a: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grpSp>
        <p:nvGrpSpPr>
          <p:cNvPr id="30" name="组合 30"/>
          <p:cNvGrpSpPr/>
          <p:nvPr/>
        </p:nvGrpSpPr>
        <p:grpSpPr>
          <a:xfrm>
            <a:off x="11552236" y="6507164"/>
            <a:ext cx="298451" cy="300037"/>
            <a:chOff x="0" y="0"/>
            <a:chExt cx="299785" cy="299785"/>
          </a:xfrm>
        </p:grpSpPr>
        <p:sp>
          <p:nvSpPr>
            <p:cNvPr id="31" name="椭圆 35"/>
            <p:cNvSpPr>
              <a:spLocks noChangeArrowheads="1"/>
            </p:cNvSpPr>
            <p:nvPr/>
          </p:nvSpPr>
          <p:spPr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400">
                <a:solidFill>
                  <a:srgbClr val="FFFFFF"/>
                </a:solidFill>
                <a:latin typeface="宋体"/>
              </a:endParaRPr>
            </a:p>
          </p:txBody>
        </p:sp>
        <p:sp>
          <p:nvSpPr>
            <p:cNvPr id="32" name="右箭头 36"/>
            <p:cNvSpPr>
              <a:spLocks noChangeArrowheads="1"/>
            </p:cNvSpPr>
            <p:nvPr/>
          </p:nvSpPr>
          <p:spPr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400">
                <a:solidFill>
                  <a:srgbClr val="FFFFFF"/>
                </a:solidFill>
                <a:latin typeface="宋体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 flipH="1">
            <a:off x="11056937" y="6507164"/>
            <a:ext cx="300039" cy="300037"/>
            <a:chOff x="0" y="0"/>
            <a:chExt cx="299785" cy="299785"/>
          </a:xfrm>
        </p:grpSpPr>
        <p:sp>
          <p:nvSpPr>
            <p:cNvPr id="34" name="椭圆 38"/>
            <p:cNvSpPr>
              <a:spLocks noChangeArrowheads="1"/>
            </p:cNvSpPr>
            <p:nvPr/>
          </p:nvSpPr>
          <p:spPr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400">
                <a:solidFill>
                  <a:srgbClr val="FFFFFF"/>
                </a:solidFill>
                <a:latin typeface="宋体"/>
              </a:endParaRPr>
            </a:p>
          </p:txBody>
        </p:sp>
        <p:sp>
          <p:nvSpPr>
            <p:cNvPr id="35" name="右箭头 39"/>
            <p:cNvSpPr>
              <a:spLocks noChangeArrowheads="1"/>
            </p:cNvSpPr>
            <p:nvPr/>
          </p:nvSpPr>
          <p:spPr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400">
                <a:solidFill>
                  <a:srgbClr val="FFFFFF"/>
                </a:solidFill>
                <a:latin typeface="宋体"/>
              </a:endParaRPr>
            </a:p>
          </p:txBody>
        </p:sp>
      </p:grpSp>
      <p:sp>
        <p:nvSpPr>
          <p:cNvPr id="36" name="文本框 49"/>
          <p:cNvSpPr>
            <a:spLocks noChangeArrowheads="1"/>
          </p:cNvSpPr>
          <p:nvPr/>
        </p:nvSpPr>
        <p:spPr>
          <a:xfrm>
            <a:off x="36897" y="6429746"/>
            <a:ext cx="1043805" cy="46166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Part 1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498109" y="1821120"/>
            <a:ext cx="1822362" cy="17733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112408" y="1811090"/>
            <a:ext cx="1716292" cy="1739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-51990" y="4555931"/>
            <a:ext cx="1350275" cy="13213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1283211" y="4543231"/>
            <a:ext cx="1446724" cy="13406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2675011" y="4543231"/>
            <a:ext cx="1514238" cy="13406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/>
        </p:blipFill>
        <p:spPr>
          <a:xfrm>
            <a:off x="4195726" y="4543231"/>
            <a:ext cx="1395726" cy="13406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/>
        </p:blipFill>
        <p:spPr>
          <a:xfrm>
            <a:off x="5585830" y="4517831"/>
            <a:ext cx="1388854" cy="1350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/>
        </p:blipFill>
        <p:spPr>
          <a:xfrm>
            <a:off x="6889675" y="4560530"/>
            <a:ext cx="1386222" cy="12684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/>
        </p:blipFill>
        <p:spPr>
          <a:xfrm>
            <a:off x="8176699" y="4555477"/>
            <a:ext cx="1361945" cy="13122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/>
        </p:blipFill>
        <p:spPr>
          <a:xfrm>
            <a:off x="9460803" y="4579638"/>
            <a:ext cx="1302051" cy="12493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/>
        </p:blipFill>
        <p:spPr>
          <a:xfrm>
            <a:off x="10697453" y="4548158"/>
            <a:ext cx="1349785" cy="1312291"/>
          </a:xfrm>
          <a:prstGeom prst="rect">
            <a:avLst/>
          </a:prstGeom>
        </p:spPr>
      </p:pic>
      <p:pic>
        <p:nvPicPr>
          <p:cNvPr id="57" name="图片 10"/>
          <p:cNvPicPr>
            <a:picLocks noChangeAspect="1"/>
          </p:cNvPicPr>
          <p:nvPr/>
        </p:nvPicPr>
        <p:blipFill>
          <a:blip r:embed="rId8"/>
          <a:stretch/>
        </p:blipFill>
        <p:spPr>
          <a:xfrm>
            <a:off x="623148" y="1742602"/>
            <a:ext cx="2051864" cy="20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Box 55"/>
          <p:cNvSpPr txBox="1">
            <a:spLocks noChangeArrowheads="1"/>
          </p:cNvSpPr>
          <p:nvPr/>
        </p:nvSpPr>
        <p:spPr bwMode="auto">
          <a:xfrm>
            <a:off x="-15479" y="169359"/>
            <a:ext cx="3398029" cy="69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892" tIns="60945" rIns="121892" bIns="60945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1.5 </a:t>
            </a:r>
            <a:r>
              <a:rPr lang="zh-CN" altLang="en-US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核心成员</a:t>
            </a:r>
          </a:p>
        </p:txBody>
      </p:sp>
      <p:grpSp>
        <p:nvGrpSpPr>
          <p:cNvPr id="159" name="组合 30"/>
          <p:cNvGrpSpPr>
            <a:grpSpLocks/>
          </p:cNvGrpSpPr>
          <p:nvPr/>
        </p:nvGrpSpPr>
        <p:grpSpPr bwMode="auto">
          <a:xfrm>
            <a:off x="11552236" y="6507164"/>
            <a:ext cx="298451" cy="300037"/>
            <a:chOff x="0" y="0"/>
            <a:chExt cx="299785" cy="299785"/>
          </a:xfrm>
        </p:grpSpPr>
        <p:sp>
          <p:nvSpPr>
            <p:cNvPr id="160" name="椭圆 3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1" name="右箭头 36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62" name="组合 37"/>
          <p:cNvGrpSpPr>
            <a:grpSpLocks/>
          </p:cNvGrpSpPr>
          <p:nvPr/>
        </p:nvGrpSpPr>
        <p:grpSpPr bwMode="auto">
          <a:xfrm flipH="1">
            <a:off x="11056937" y="6507164"/>
            <a:ext cx="300039" cy="300037"/>
            <a:chOff x="0" y="0"/>
            <a:chExt cx="299785" cy="299785"/>
          </a:xfrm>
        </p:grpSpPr>
        <p:sp>
          <p:nvSpPr>
            <p:cNvPr id="163" name="椭圆 3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4" name="右箭头 39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65" name="文本框 49"/>
          <p:cNvSpPr>
            <a:spLocks noChangeArrowheads="1"/>
          </p:cNvSpPr>
          <p:nvPr/>
        </p:nvSpPr>
        <p:spPr bwMode="auto">
          <a:xfrm>
            <a:off x="36897" y="6429746"/>
            <a:ext cx="1043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Part 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8" name="矩形 7"/>
          <p:cNvSpPr>
            <a:spLocks noChangeArrowheads="1"/>
          </p:cNvSpPr>
          <p:nvPr/>
        </p:nvSpPr>
        <p:spPr bwMode="auto">
          <a:xfrm>
            <a:off x="886846" y="3902454"/>
            <a:ext cx="2965117" cy="318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zh-CN" altLang="en-US" sz="1467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首席执行官，企业负责人</a:t>
            </a:r>
          </a:p>
        </p:txBody>
      </p:sp>
      <p:sp>
        <p:nvSpPr>
          <p:cNvPr id="169" name="矩形 9"/>
          <p:cNvSpPr>
            <a:spLocks noChangeArrowheads="1"/>
          </p:cNvSpPr>
          <p:nvPr/>
        </p:nvSpPr>
        <p:spPr bwMode="auto">
          <a:xfrm>
            <a:off x="1589007" y="3443877"/>
            <a:ext cx="1540475" cy="3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徐睿航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68204" y="4382761"/>
            <a:ext cx="3264473" cy="132341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pPr algn="just"/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成都理工大学在校学生，具有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良好身体素质和坚定的创业决心。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有着坚强的心理素质和协调能力</a:t>
            </a:r>
          </a:p>
        </p:txBody>
      </p:sp>
      <p:sp>
        <p:nvSpPr>
          <p:cNvPr id="173" name="矩形 7"/>
          <p:cNvSpPr>
            <a:spLocks noChangeArrowheads="1"/>
          </p:cNvSpPr>
          <p:nvPr/>
        </p:nvSpPr>
        <p:spPr bwMode="auto">
          <a:xfrm>
            <a:off x="4461163" y="3902454"/>
            <a:ext cx="2965117" cy="318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zh-CN" altLang="en-US" sz="1467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首席财务官</a:t>
            </a:r>
          </a:p>
        </p:txBody>
      </p:sp>
      <p:sp>
        <p:nvSpPr>
          <p:cNvPr id="174" name="矩形 9"/>
          <p:cNvSpPr>
            <a:spLocks noChangeArrowheads="1"/>
          </p:cNvSpPr>
          <p:nvPr/>
        </p:nvSpPr>
        <p:spPr bwMode="auto">
          <a:xfrm>
            <a:off x="5173483" y="3443877"/>
            <a:ext cx="1540475" cy="3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郭   婷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342521" y="4413241"/>
            <a:ext cx="3264473" cy="132341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pPr algn="just"/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成都理工大学在校学生，有多年淘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宝等各大电商购物经验，有着超强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的资金操控能力</a:t>
            </a:r>
          </a:p>
        </p:txBody>
      </p:sp>
      <p:sp>
        <p:nvSpPr>
          <p:cNvPr id="178" name="矩形 7"/>
          <p:cNvSpPr>
            <a:spLocks noChangeArrowheads="1"/>
          </p:cNvSpPr>
          <p:nvPr/>
        </p:nvSpPr>
        <p:spPr bwMode="auto">
          <a:xfrm>
            <a:off x="8049122" y="3902454"/>
            <a:ext cx="2965117" cy="318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zh-CN" altLang="en-US" sz="1467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首席技术官</a:t>
            </a:r>
          </a:p>
        </p:txBody>
      </p:sp>
      <p:sp>
        <p:nvSpPr>
          <p:cNvPr id="179" name="矩形 9"/>
          <p:cNvSpPr>
            <a:spLocks noChangeArrowheads="1"/>
          </p:cNvSpPr>
          <p:nvPr/>
        </p:nvSpPr>
        <p:spPr bwMode="auto">
          <a:xfrm>
            <a:off x="8761443" y="3443877"/>
            <a:ext cx="1540475" cy="3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唐  玟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930480" y="4403081"/>
            <a:ext cx="3264473" cy="1323415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pPr algn="just"/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成都理工大学在校学生，极具创新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创意能力，曾参与“互联网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+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创新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创业大赛”。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0F78E15-5C71-E541-9A9E-627AB3AC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873" y="924927"/>
            <a:ext cx="2503295" cy="25377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F660E5-B403-7B45-B509-DEADD5F38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18" y="866892"/>
            <a:ext cx="2575719" cy="27868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B7F6E2F-0BB7-0946-802B-F9C0A7480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4365491" y="918510"/>
            <a:ext cx="2813380" cy="27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4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9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8" grpId="0" animBg="1"/>
      <p:bldP spid="169" grpId="0"/>
      <p:bldP spid="170" grpId="0"/>
      <p:bldP spid="173" grpId="0" animBg="1"/>
      <p:bldP spid="174" grpId="0"/>
      <p:bldP spid="175" grpId="0"/>
      <p:bldP spid="178" grpId="0" animBg="1"/>
      <p:bldP spid="179" grpId="0"/>
      <p:bldP spid="1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55"/>
          <p:cNvSpPr txBox="1">
            <a:spLocks noChangeArrowheads="1"/>
          </p:cNvSpPr>
          <p:nvPr/>
        </p:nvSpPr>
        <p:spPr bwMode="auto">
          <a:xfrm>
            <a:off x="264939" y="332656"/>
            <a:ext cx="4248472" cy="69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892" tIns="60945" rIns="121892" bIns="60945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1.6</a:t>
            </a:r>
            <a:r>
              <a:rPr lang="zh-CN" altLang="en-US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 公司成员结构</a:t>
            </a:r>
          </a:p>
        </p:txBody>
      </p:sp>
      <p:sp>
        <p:nvSpPr>
          <p:cNvPr id="24" name="文本框 1"/>
          <p:cNvSpPr>
            <a:spLocks noChangeArrowheads="1"/>
          </p:cNvSpPr>
          <p:nvPr/>
        </p:nvSpPr>
        <p:spPr bwMode="auto">
          <a:xfrm>
            <a:off x="36897" y="6431600"/>
            <a:ext cx="1043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Part 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5" name="组合 8"/>
          <p:cNvGrpSpPr>
            <a:grpSpLocks/>
          </p:cNvGrpSpPr>
          <p:nvPr/>
        </p:nvGrpSpPr>
        <p:grpSpPr bwMode="auto">
          <a:xfrm>
            <a:off x="11552236" y="6507164"/>
            <a:ext cx="298451" cy="300037"/>
            <a:chOff x="0" y="0"/>
            <a:chExt cx="299785" cy="299785"/>
          </a:xfrm>
        </p:grpSpPr>
        <p:sp>
          <p:nvSpPr>
            <p:cNvPr id="26" name="椭圆 4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7" name="右箭头 5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28" name="组合 12"/>
          <p:cNvGrpSpPr>
            <a:grpSpLocks/>
          </p:cNvGrpSpPr>
          <p:nvPr/>
        </p:nvGrpSpPr>
        <p:grpSpPr bwMode="auto">
          <a:xfrm flipH="1">
            <a:off x="11056937" y="6507164"/>
            <a:ext cx="300039" cy="300037"/>
            <a:chOff x="0" y="0"/>
            <a:chExt cx="299785" cy="299785"/>
          </a:xfrm>
        </p:grpSpPr>
        <p:sp>
          <p:nvSpPr>
            <p:cNvPr id="29" name="椭圆 13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" name="右箭头 14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1" name="KSO_Shape">
            <a:extLst>
              <a:ext uri="{FF2B5EF4-FFF2-40B4-BE49-F238E27FC236}">
                <a16:creationId xmlns:a16="http://schemas.microsoft.com/office/drawing/2014/main" id="{75E70119-FA5D-604B-BE91-1BC22FB84FF4}"/>
              </a:ext>
            </a:extLst>
          </p:cNvPr>
          <p:cNvSpPr>
            <a:spLocks/>
          </p:cNvSpPr>
          <p:nvPr/>
        </p:nvSpPr>
        <p:spPr bwMode="auto">
          <a:xfrm>
            <a:off x="7969795" y="489536"/>
            <a:ext cx="1574716" cy="1081305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5A4A2DA-47CF-8543-8859-F3E21866C951}"/>
              </a:ext>
            </a:extLst>
          </p:cNvPr>
          <p:cNvGraphicFramePr/>
          <p:nvPr/>
        </p:nvGraphicFramePr>
        <p:xfrm>
          <a:off x="1921123" y="1484784"/>
          <a:ext cx="8130117" cy="415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04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55"/>
          <p:cNvSpPr txBox="1">
            <a:spLocks noChangeArrowheads="1"/>
          </p:cNvSpPr>
          <p:nvPr/>
        </p:nvSpPr>
        <p:spPr bwMode="auto">
          <a:xfrm>
            <a:off x="39660" y="398283"/>
            <a:ext cx="6417967" cy="69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892" tIns="60945" rIns="121892" bIns="60945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1.7 </a:t>
            </a:r>
            <a:r>
              <a:rPr lang="zh-CN" altLang="en-US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团队现存缺陷及解决方法</a:t>
            </a:r>
          </a:p>
        </p:txBody>
      </p:sp>
      <p:sp>
        <p:nvSpPr>
          <p:cNvPr id="24" name="文本框 1"/>
          <p:cNvSpPr>
            <a:spLocks noChangeArrowheads="1"/>
          </p:cNvSpPr>
          <p:nvPr/>
        </p:nvSpPr>
        <p:spPr bwMode="auto">
          <a:xfrm>
            <a:off x="36897" y="6431600"/>
            <a:ext cx="1043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Part 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5" name="组合 8"/>
          <p:cNvGrpSpPr>
            <a:grpSpLocks/>
          </p:cNvGrpSpPr>
          <p:nvPr/>
        </p:nvGrpSpPr>
        <p:grpSpPr bwMode="auto">
          <a:xfrm>
            <a:off x="11552236" y="6507164"/>
            <a:ext cx="298451" cy="300037"/>
            <a:chOff x="0" y="0"/>
            <a:chExt cx="299785" cy="299785"/>
          </a:xfrm>
        </p:grpSpPr>
        <p:sp>
          <p:nvSpPr>
            <p:cNvPr id="26" name="椭圆 4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7" name="右箭头 5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28" name="组合 12"/>
          <p:cNvGrpSpPr>
            <a:grpSpLocks/>
          </p:cNvGrpSpPr>
          <p:nvPr/>
        </p:nvGrpSpPr>
        <p:grpSpPr bwMode="auto">
          <a:xfrm flipH="1">
            <a:off x="11056937" y="6507164"/>
            <a:ext cx="300039" cy="300037"/>
            <a:chOff x="0" y="0"/>
            <a:chExt cx="299785" cy="299785"/>
          </a:xfrm>
        </p:grpSpPr>
        <p:sp>
          <p:nvSpPr>
            <p:cNvPr id="29" name="椭圆 13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" name="右箭头 14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37" name="文本框 24"/>
          <p:cNvSpPr>
            <a:spLocks noChangeArrowheads="1"/>
          </p:cNvSpPr>
          <p:nvPr/>
        </p:nvSpPr>
        <p:spPr bwMode="auto">
          <a:xfrm>
            <a:off x="751686" y="2132856"/>
            <a:ext cx="10576587" cy="334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      缺陷：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团队目前缺乏创业相关经验，且成员间缺乏了解。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  解决办法：每个周开展一次小组汇报，分享创业的经历和经验。每隔一段时间公司展开一个活动，比如一起聚餐、一起野营等，以此促进成员间了解。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301A81-D076-864F-8133-F460B8788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3891" y="398283"/>
            <a:ext cx="1728192" cy="1642497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9196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8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36897" y="228270"/>
            <a:ext cx="3398029" cy="69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892" tIns="60945" rIns="121892" bIns="60945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1.8 </a:t>
            </a:r>
            <a:r>
              <a:rPr lang="zh-CN" altLang="en-US" sz="3733" i="0" dirty="0">
                <a:latin typeface="方正楷体简体" panose="02010601030101010101" pitchFamily="2" charset="-122"/>
                <a:ea typeface="方正楷体简体" panose="02010601030101010101" pitchFamily="2" charset="-122"/>
              </a:rPr>
              <a:t>团队精神</a:t>
            </a:r>
          </a:p>
        </p:txBody>
      </p:sp>
      <p:grpSp>
        <p:nvGrpSpPr>
          <p:cNvPr id="16" name="组合 34"/>
          <p:cNvGrpSpPr>
            <a:grpSpLocks/>
          </p:cNvGrpSpPr>
          <p:nvPr/>
        </p:nvGrpSpPr>
        <p:grpSpPr bwMode="auto">
          <a:xfrm>
            <a:off x="11552236" y="6507164"/>
            <a:ext cx="298451" cy="300037"/>
            <a:chOff x="0" y="0"/>
            <a:chExt cx="299785" cy="299785"/>
          </a:xfrm>
        </p:grpSpPr>
        <p:sp>
          <p:nvSpPr>
            <p:cNvPr id="17" name="椭圆 3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" name="右箭头 41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" name="组合 42"/>
          <p:cNvGrpSpPr>
            <a:grpSpLocks/>
          </p:cNvGrpSpPr>
          <p:nvPr/>
        </p:nvGrpSpPr>
        <p:grpSpPr bwMode="auto">
          <a:xfrm flipH="1">
            <a:off x="11056937" y="6507164"/>
            <a:ext cx="300039" cy="300037"/>
            <a:chOff x="0" y="0"/>
            <a:chExt cx="299785" cy="299785"/>
          </a:xfrm>
        </p:grpSpPr>
        <p:sp>
          <p:nvSpPr>
            <p:cNvPr id="20" name="椭圆 43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1" name="右箭头 44"/>
            <p:cNvSpPr>
              <a:spLocks noChangeArrowheads="1"/>
            </p:cNvSpPr>
            <p:nvPr/>
          </p:nvSpPr>
          <p:spPr bwMode="auto">
            <a:xfrm>
              <a:off x="89734" y="60159"/>
              <a:ext cx="144379" cy="168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2" name="文本框 45"/>
          <p:cNvSpPr>
            <a:spLocks noChangeArrowheads="1"/>
          </p:cNvSpPr>
          <p:nvPr/>
        </p:nvSpPr>
        <p:spPr bwMode="auto">
          <a:xfrm>
            <a:off x="36897" y="6441760"/>
            <a:ext cx="1043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Part 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6" name="Picture 4" descr="F:\360云盘\02-个人资料\！PPT图片及版面资源\06-PPT精选插图\03-人物\201202081658107510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56" y="1911701"/>
            <a:ext cx="5550747" cy="369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58799" y="1247295"/>
            <a:ext cx="5023485" cy="5023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我们是一支专业的团队。我们的成员全部由大学生组成，有能力完成环保工作。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我们是一支年轻的团队。我们的平均年龄仅有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岁，充满了朝气和创新精神。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我们是一支专注的团队。我们坚信，品牌源自客户的信任。只有专注，才能做好环保。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我们是一支有梦想的团队。我们来自五湖四海，因为一个共同的梦想：做一家真正优秀的环保公司，为客户提供最可靠的清理服务。</a:t>
            </a:r>
          </a:p>
        </p:txBody>
      </p:sp>
    </p:spTree>
    <p:extLst>
      <p:ext uri="{BB962C8B-B14F-4D97-AF65-F5344CB8AC3E}">
        <p14:creationId xmlns:p14="http://schemas.microsoft.com/office/powerpoint/2010/main" val="11962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518</Words>
  <Application>Microsoft Macintosh PowerPoint</Application>
  <PresentationFormat>自定义</PresentationFormat>
  <Paragraphs>96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方正楷体简体</vt:lpstr>
      <vt:lpstr>宋体</vt:lpstr>
      <vt:lpstr>微软雅黑</vt:lpstr>
      <vt:lpstr>Heiti SC Medium</vt:lpstr>
      <vt:lpstr>Arial</vt:lpstr>
      <vt:lpstr>Calibri</vt:lpstr>
      <vt:lpstr>Impact MT Std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dawson.1314520@gmail.com</cp:lastModifiedBy>
  <cp:revision>342</cp:revision>
  <dcterms:created xsi:type="dcterms:W3CDTF">2015-10-29T02:12:40Z</dcterms:created>
  <dcterms:modified xsi:type="dcterms:W3CDTF">2021-12-29T08:53:03Z</dcterms:modified>
</cp:coreProperties>
</file>