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56" r:id="rId3"/>
    <p:sldId id="257" r:id="rId4"/>
    <p:sldId id="262" r:id="rId5"/>
    <p:sldId id="258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9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0E3D-B0C4-DC48-933D-EA9E51845B11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1E86D-28B1-5848-9AFF-B6D9B4DC6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1E86D-28B1-5848-9AFF-B6D9B4DC626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00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B1F0B-E2C5-E84F-B8AB-965E04E6D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89A59B-ECAA-A04C-82F5-71F6AE738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EB45A-780A-9C4D-9A7D-ADD2032A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4F8FE-2939-5941-A61B-5CFC81CD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CAAB-FCFA-5744-A4AB-B18988AB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4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E1C22-085F-4A4D-BCA6-1F2105CF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BF3EF-D6B1-8D4C-8B79-9D186A5F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43D7A-0CC7-914B-A782-07C24DF2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164A4-F707-3A43-B77B-20E39182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FD404-BBBF-B843-92E2-0DDB216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3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75E311-3DEF-7449-92A3-0857D4B33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81639-514C-3744-BD3D-2F98E56DF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D6755-DB1B-844B-A6DD-591CCFD6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8F933-9194-3D45-851C-1AB670E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60D29-C872-FB47-8FF4-620F662A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71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3DA47-226D-2F41-B40F-2546281A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3FCBA-A042-7D42-B73F-4FCAF992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3201F-4CAD-0E4A-84A1-F66D7D97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968FD-FDF5-2249-AEBE-F6839D9F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F1AB6-A4B8-FD49-BAEC-2B69DE0B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48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B6987-D6B0-7F47-837A-612549D0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51530-DF5D-1344-9E28-C75C0F570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8103C-DC54-C442-8260-436784FC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29355-66CF-DD4C-879F-E5ADA753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E01B3-A820-0743-848C-6E616C33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8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AA41C-5DD4-964A-B83A-CF1A92AB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B8068-B5A1-C64C-9060-52AC679D5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795B7E-DC18-0445-983F-F11E9F31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D56AD-A6D2-E544-9298-B8480F5E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A2D9D-6CA0-C540-BBBB-DC2EED0A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17AD33-A0F0-7E4B-B168-A6672F78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4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02998-A5E0-6649-8A68-905BFD93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DAF98-F85D-2044-ACA7-90CB46232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DBBA0-3C9D-B442-8BDF-B81ED8E6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B9720B-A398-DA43-BFA2-0A40F86A3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D7239B-65EB-FC46-BD73-3CCF7EA62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99F70-3810-4E4C-90F1-670D243A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04BE0-A25D-C14C-BF9D-736F6D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719775-A1D7-3449-B073-C37B8887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18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E4EF-6F28-1742-BE74-5AF3CDE7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B30FCE-7D48-9A46-9183-CDA7910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B8863-9589-1245-8DEE-860924A7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46B757-15E2-D047-8CE8-22950773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07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EB281-B14C-1343-B4CB-A6BDEBBC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FB9A82-C9DB-B349-90C4-35F1385B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86AEF5-85CF-C04F-AA41-56CEEC59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98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9B1A9-3D53-1140-B375-4E784DA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A984E-B7FC-924A-8666-8065BD76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1D4FD-EBB3-7D43-BB6B-AFD2B0A1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39632-E684-A945-BF56-697EB44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37C6D-4251-CD40-B5D4-0FC4C442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ABFEB-FA57-C347-872A-6E4935EA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1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01EEA-1A10-CB4B-A6D1-E4FF3688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7470B5-FE63-3040-8C0B-679970D80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4DD80-B215-A942-BA3E-7A84BC1C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7A927-6A56-D447-84D8-F023F03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A2B63-B69E-6C4C-B9A8-5B3C223E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11061-513E-7349-B0E6-50FFA1C9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0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CD9A5B-7408-C744-A3B4-8BF69187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17402-B2CE-EF47-A699-9F2C357F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8EFE3-595D-D648-8FD0-693E25321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20DC-B848-4E41-917C-E21A98AEA73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E24C3-C03B-CF4F-A8CF-FAC6520D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06506-37C8-1D4B-9D60-F7B477C5C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998C-ACA6-5949-8B37-6502B0379E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0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DEFBB-C856-764E-88D3-A356168D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84" y="153218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               </a:t>
            </a:r>
            <a:r>
              <a:rPr kumimoji="1" lang="en-US" altLang="zh-CN" b="1" dirty="0"/>
              <a:t>Three </a:t>
            </a:r>
            <a:r>
              <a:rPr kumimoji="1" lang="en-US" altLang="zh-CN" b="1" dirty="0" err="1"/>
              <a:t>Wechat</a:t>
            </a:r>
            <a:r>
              <a:rPr kumimoji="1" lang="en-US" altLang="zh-CN" b="1" dirty="0"/>
              <a:t> Groups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B028-03A6-FB4C-9C05-AF516492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6079"/>
            <a:ext cx="10515600" cy="22797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      If you can only keep three </a:t>
            </a:r>
            <a:r>
              <a:rPr lang="en-US" altLang="zh-CN" b="1" dirty="0" err="1"/>
              <a:t>Wechat</a:t>
            </a:r>
            <a:r>
              <a:rPr lang="en-US" altLang="zh-CN" b="1" dirty="0"/>
              <a:t> groups, what is your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choice?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29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94082A-9F10-D34A-A5F5-72815758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85" y="1826794"/>
            <a:ext cx="3479800" cy="2667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B25E03-2489-BD48-9CE9-2958BB02695C}"/>
              </a:ext>
            </a:extLst>
          </p:cNvPr>
          <p:cNvSpPr txBox="1"/>
          <p:nvPr/>
        </p:nvSpPr>
        <p:spPr>
          <a:xfrm>
            <a:off x="8548437" y="1529358"/>
            <a:ext cx="21529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Work</a:t>
            </a:r>
          </a:p>
          <a:p>
            <a:endParaRPr kumimoji="1" lang="en-US" altLang="zh-CN" sz="2800" b="1" dirty="0"/>
          </a:p>
          <a:p>
            <a:endParaRPr kumimoji="1" lang="en-US" altLang="zh-CN" sz="2800" b="1" dirty="0"/>
          </a:p>
          <a:p>
            <a:r>
              <a:rPr kumimoji="1" lang="en-US" altLang="zh-CN" sz="2800" b="1" dirty="0"/>
              <a:t>Friendship</a:t>
            </a:r>
          </a:p>
          <a:p>
            <a:endParaRPr kumimoji="1" lang="en-US" altLang="zh-CN" sz="2800" b="1" dirty="0"/>
          </a:p>
          <a:p>
            <a:endParaRPr kumimoji="1" lang="en-US" altLang="zh-CN" sz="2800" b="1" dirty="0"/>
          </a:p>
          <a:p>
            <a:r>
              <a:rPr kumimoji="1" lang="en-US" altLang="zh-CN" sz="2800" b="1" dirty="0"/>
              <a:t>Friendship</a:t>
            </a:r>
          </a:p>
          <a:p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214C9AA-E40F-F849-816B-6FBCEC865BD6}"/>
              </a:ext>
            </a:extLst>
          </p:cNvPr>
          <p:cNvCxnSpPr>
            <a:cxnSpLocks/>
          </p:cNvCxnSpPr>
          <p:nvPr/>
        </p:nvCxnSpPr>
        <p:spPr>
          <a:xfrm flipV="1">
            <a:off x="4600575" y="1771651"/>
            <a:ext cx="3947862" cy="43714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DB9C307-E50A-E146-95B2-2037A7E8473A}"/>
              </a:ext>
            </a:extLst>
          </p:cNvPr>
          <p:cNvCxnSpPr>
            <a:cxnSpLocks/>
          </p:cNvCxnSpPr>
          <p:nvPr/>
        </p:nvCxnSpPr>
        <p:spPr>
          <a:xfrm flipV="1">
            <a:off x="4463716" y="3052011"/>
            <a:ext cx="4084721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1E1D37A-ED0F-4A4B-A6CF-470335BFEE63}"/>
              </a:ext>
            </a:extLst>
          </p:cNvPr>
          <p:cNvCxnSpPr>
            <a:cxnSpLocks/>
          </p:cNvCxnSpPr>
          <p:nvPr/>
        </p:nvCxnSpPr>
        <p:spPr>
          <a:xfrm>
            <a:off x="4567989" y="3955880"/>
            <a:ext cx="3861636" cy="37448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A0F2083-F0C1-B840-BED7-F256480FA62F}"/>
              </a:ext>
            </a:extLst>
          </p:cNvPr>
          <p:cNvSpPr txBox="1"/>
          <p:nvPr/>
        </p:nvSpPr>
        <p:spPr>
          <a:xfrm>
            <a:off x="2077603" y="5157193"/>
            <a:ext cx="8413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Work , friendship and love are most invaluable for me </a:t>
            </a:r>
          </a:p>
          <a:p>
            <a:endParaRPr kumimoji="1" lang="en-US" altLang="zh-CN" sz="2400" b="1" dirty="0"/>
          </a:p>
          <a:p>
            <a:r>
              <a:rPr kumimoji="1" lang="en-US" altLang="zh-CN" sz="2400" b="1" dirty="0"/>
              <a:t>       This’s  my answer  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19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E703F8-773C-CA46-B482-5D63F9ED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8262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658E4A-8DBD-3E4B-9F75-8234E2C90967}"/>
              </a:ext>
            </a:extLst>
          </p:cNvPr>
          <p:cNvSpPr txBox="1"/>
          <p:nvPr/>
        </p:nvSpPr>
        <p:spPr>
          <a:xfrm>
            <a:off x="1263316" y="5305927"/>
            <a:ext cx="921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www.quora.com</a:t>
            </a:r>
            <a:r>
              <a:rPr kumimoji="1" lang="en-US" altLang="zh-CN" dirty="0"/>
              <a:t>/unanswered/If-you-can-only-keep-three-Facebook-groups-what-is-your-choice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51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0AD687-A171-BC48-9B78-09E3ADE1E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4978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22F4BB-55E6-CC4B-9D57-A84A8CF4D298}"/>
              </a:ext>
            </a:extLst>
          </p:cNvPr>
          <p:cNvSpPr txBox="1"/>
          <p:nvPr/>
        </p:nvSpPr>
        <p:spPr>
          <a:xfrm>
            <a:off x="1900988" y="5871410"/>
            <a:ext cx="790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www.zhihu.com</a:t>
            </a:r>
            <a:r>
              <a:rPr kumimoji="1" lang="en-US" altLang="zh-CN" dirty="0"/>
              <a:t>/question/456085201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27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A09D-AA3E-724A-9814-8CF4D98E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042" y="2566903"/>
            <a:ext cx="6825915" cy="1325563"/>
          </a:xfrm>
        </p:spPr>
        <p:txBody>
          <a:bodyPr/>
          <a:lstStyle/>
          <a:p>
            <a:r>
              <a:rPr kumimoji="1" lang="en-US" altLang="zh-CN" dirty="0"/>
              <a:t>I try to find similar questions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5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85B456-C5CF-F04E-AA7C-C72C87ED1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8" t="1" r="36152" b="1276"/>
          <a:stretch/>
        </p:blipFill>
        <p:spPr>
          <a:xfrm>
            <a:off x="1913021" y="196924"/>
            <a:ext cx="8337883" cy="66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FD2253-F28D-6E47-AB74-E820647B8598}"/>
              </a:ext>
            </a:extLst>
          </p:cNvPr>
          <p:cNvSpPr txBox="1"/>
          <p:nvPr/>
        </p:nvSpPr>
        <p:spPr>
          <a:xfrm>
            <a:off x="934451" y="846983"/>
            <a:ext cx="1073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Your choice is related to something you care about most</a:t>
            </a:r>
            <a:endParaRPr kumimoji="1"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975F9A-BE94-794F-B996-7BA9BDFCCAFF}"/>
              </a:ext>
            </a:extLst>
          </p:cNvPr>
          <p:cNvSpPr txBox="1"/>
          <p:nvPr/>
        </p:nvSpPr>
        <p:spPr>
          <a:xfrm>
            <a:off x="1649077" y="1725871"/>
            <a:ext cx="80250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dirty="0"/>
              <a:t>Family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Health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Friendship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Work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 and so on.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195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B0CDEA-519A-4144-8CD2-FB7DC5C9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19" y="225258"/>
            <a:ext cx="8699500" cy="3327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817E29-B9DF-B54A-A25E-3C7A0C20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69" y="3552658"/>
            <a:ext cx="88392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8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8E5752-F0EC-0B44-A716-522D39F2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7" y="101934"/>
            <a:ext cx="11286291" cy="33270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3D619B-D998-B44F-A255-B0ACBE1C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6" y="3645568"/>
            <a:ext cx="11561305" cy="31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F165FCB-FA01-0549-9035-D7C3CD46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0" y="106765"/>
            <a:ext cx="10818082" cy="32124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8BA0F9-9D89-1E4D-8A7E-D7C4859F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0" y="3538804"/>
            <a:ext cx="11008919" cy="29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86</Words>
  <Application>Microsoft Macintosh PowerPoint</Application>
  <PresentationFormat>宽屏</PresentationFormat>
  <Paragraphs>28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               Three Wechat Groups</vt:lpstr>
      <vt:lpstr>PowerPoint 演示文稿</vt:lpstr>
      <vt:lpstr>PowerPoint 演示文稿</vt:lpstr>
      <vt:lpstr>I try to find similar questions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Three Wechat Groups</dc:title>
  <dc:creator>Ruihang Xu</dc:creator>
  <cp:lastModifiedBy>Ruihang Xu</cp:lastModifiedBy>
  <cp:revision>19</cp:revision>
  <dcterms:created xsi:type="dcterms:W3CDTF">2021-05-08T09:02:28Z</dcterms:created>
  <dcterms:modified xsi:type="dcterms:W3CDTF">2021-05-13T07:07:53Z</dcterms:modified>
</cp:coreProperties>
</file>