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d0b61b21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d0b61b21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d0b61b21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d0b61b21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d0b61b21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d0b61b21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d0b61b21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d0b61b21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TL1 : Project Update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notReal - Dawson Burgess 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925" y="502300"/>
            <a:ext cx="1750075" cy="17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Status 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700"/>
              <a:t>All team members have completed and implemented the work necessary to finish our game “Bee Brawler: Exit The Hive, but we still have some things to iron out.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will make accommodations for if we have to complete any work remotely.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Total cost of development so far (won’t be much more):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 $42,300.00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That is less than our predicted cost - $48,700.00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925" y="0"/>
            <a:ext cx="1750075" cy="17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Deliverables - Subject to change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Ethics Quiz (second midterm)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This is up to each member individually. We all plan to take the exam.  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Post-mortem 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For now we will plan to do it in person, we are able to do remote if needed.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Final Demo (to CS210 students) 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This will be mixed already, so we will </a:t>
            </a:r>
            <a:r>
              <a:rPr lang="en" sz="1500"/>
              <a:t>accommodate</a:t>
            </a:r>
            <a:r>
              <a:rPr lang="en" sz="1500"/>
              <a:t> for that. 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Status : What needs done </a:t>
            </a:r>
            <a:endParaRPr/>
          </a:p>
        </p:txBody>
      </p:sp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729447" y="2252375"/>
            <a:ext cx="6664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Some small Bug fixes 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Non </a:t>
            </a:r>
            <a:r>
              <a:rPr lang="en" sz="1500"/>
              <a:t>detrimental</a:t>
            </a:r>
            <a:r>
              <a:rPr lang="en" sz="1500"/>
              <a:t> to games functionality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Exploit fixes 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Some Cosmetics may be changed/added, along with an updated theme to the in game shop and a win screen.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 significant changes are planned to be made before final presentations. </a:t>
            </a:r>
            <a:endParaRPr sz="170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925" y="502300"/>
            <a:ext cx="1750075" cy="17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Questions?</a:t>
            </a:r>
            <a:endParaRPr sz="47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925" y="0"/>
            <a:ext cx="1750075" cy="17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