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AED41-C705-4A0A-BD56-0B9A87C843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F2E7E-CC92-43C0-931D-A3A7228F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6713" y="688975"/>
            <a:ext cx="6275387" cy="3530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will NOT be briefed during the ASP presentation, but you are still required to fill it out before submitting the presentation in Canvas.  </a:t>
            </a:r>
          </a:p>
          <a:p>
            <a:endParaRPr lang="en-US"/>
          </a:p>
          <a:p>
            <a:r>
              <a:rPr lang="en-US"/>
              <a:t>You will brief this slide during the T-LAS De-Brief which typically happens the last day of class after quiz 3. Be ready to describe/explain your lessons learned to the rest of the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FB12C-B827-43C3-98A8-18A6B228E08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0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967F-C835-444C-507C-931068FFB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43144-DDE2-B2C3-FCEB-52E30CDE3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78510-DA86-98C0-CD13-19CF62A0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9F9B-9E7A-7C9D-43EC-A2A5AB8E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A7BB-AF24-E3BB-BF9E-6627F365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C6CB-A743-AF72-8BBB-8E4DF249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20B4F-88B2-FC55-DB41-5B523DAF5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5EEF-0812-2536-5FFA-D4F33DC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D1EE-C2DC-7763-C559-5AC3DF51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59AC-AA59-C6FE-219D-6DF46C5A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71D2D-55BD-8D13-20C7-3BDA92E58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E6CC8-1E42-86D6-4A3A-7F7521DF7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6B011-4C24-5F7E-56C8-E214E69E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45B1B-28B6-A0D0-09D8-91360BA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D5BE-81E5-C01C-5B8F-785988E6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E5E3-6BEA-EC43-0F5C-2520ACCB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FA0A-1E4C-A58C-7FC0-D3B6FD29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2EE4-9585-A243-3F63-5EDECD02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8C6C-E434-9DC4-0AF1-FFE4C7F0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0D8E-51A5-2674-C9D5-1BB4E3B1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31FE-8320-7CA2-D8B7-368F15B6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872A4-221E-60E0-7360-698EADAB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9F28-30FD-26A1-E99B-BC031A16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4108-E3CD-923D-D153-D9554AE8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CF3D-C573-BCB3-BABA-678CEEA0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B732-EDC0-F2EF-A17C-2652C769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FD02-13C3-BB5B-FFA4-CD059CBAD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70315-4080-FB0E-2242-BEF8D544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E2FF1-0EDE-1BA4-BBFF-F23C00FB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A17B0-53A1-AFFD-3A0E-870258EC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C54F2-BA2F-8CF8-F2DD-016010D1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7769-6337-41F5-1E09-83F52334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78E3-B361-4337-98C5-667026487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D96A9-4485-54B3-D0F9-9729C71D3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008AA-4213-16F8-542A-B0E97C272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40CF4-FFF3-D5FF-C8A0-2F74927CA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F3A5F-F81F-032C-621B-35A666F6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B1B41-5D59-F100-F5C9-AADEBD1A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38A00-2789-30C9-BB33-19F538FA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0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4936-77C2-2CCD-F71E-4CC64947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DA143-87BE-9F8E-C730-B52C191B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CB116-296E-9A04-BFE0-C1677DCB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681D1-296F-AB8C-2F63-E7BBBD6F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01962-E84C-22FA-E5AA-EFF4C02F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A16CA-2D8C-5D52-97C5-F3FB3EE7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AC25-F16D-C739-C40B-913EAC5B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FFE7-F211-851E-5AF2-6D6A7AF4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64C1-5878-CF36-4EC8-ED035987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E44AA-2585-601E-3E12-7B2EED4E5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301EB-625E-DFCA-447A-E505070B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DFC1A-530B-D31B-F113-BC2C42BD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6369-E723-C4B4-FE16-A8614710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1EFF-82F1-ACD4-9044-358D510A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273D8-54FE-60CE-35B1-A958C961A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E651A-9DD9-22BC-8951-08BDD427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706C2-CB4E-FC7F-0D13-380BA6C8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64CEF-1BB4-D805-29A0-38F205F4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F3982-58BD-FEA9-0A55-D70FEA7C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8DC68-28C2-0762-BE3B-DFF68961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27EDA-A64F-E5C7-58F5-3796D0A0A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80576-62D2-3B72-F6D6-7214FCFD5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2E23-61EA-444A-80C5-8014E8DD021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0241-1F9C-6A11-1838-094E2A48E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EAA2-8151-2412-6774-47010AD2F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C668-1343-4688-94AC-A9F2C07BF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D423-CD62-1280-B5C6-30E739F4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119726"/>
            <a:ext cx="7239000" cy="838200"/>
          </a:xfrm>
        </p:spPr>
        <p:txBody>
          <a:bodyPr/>
          <a:lstStyle/>
          <a:p>
            <a:r>
              <a:rPr lang="en-US" sz="440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C5DF-A68D-F39E-E81C-BA3F6DE5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69" y="1656670"/>
            <a:ext cx="10721944" cy="4380294"/>
          </a:xfrm>
        </p:spPr>
        <p:txBody>
          <a:bodyPr/>
          <a:lstStyle/>
          <a:p>
            <a:pPr>
              <a:buFont typeface="Calibri"/>
              <a:buChar char="-"/>
            </a:pPr>
            <a:r>
              <a:rPr lang="en-US"/>
              <a:t>What did the team learn during this exercise?</a:t>
            </a:r>
            <a:endParaRPr lang="en-US"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Arial"/>
              </a:rPr>
              <a:t>Dawson is a master multi-tasker. </a:t>
            </a:r>
          </a:p>
          <a:p>
            <a:pPr lvl="1">
              <a:buFont typeface="Courier New"/>
              <a:buChar char="o"/>
            </a:pPr>
            <a:r>
              <a:rPr lang="en-US">
                <a:cs typeface="Arial"/>
              </a:rPr>
              <a:t>Anjanette dominates slides. </a:t>
            </a:r>
          </a:p>
          <a:p>
            <a:pPr lvl="1">
              <a:buFont typeface="Courier New"/>
              <a:buChar char="o"/>
            </a:pPr>
            <a:r>
              <a:rPr lang="en-US">
                <a:cs typeface="Arial"/>
              </a:rPr>
              <a:t>Sann is a sushi expert. </a:t>
            </a:r>
            <a:endParaRPr lang="en-US">
              <a:ea typeface="+mn-lt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>
                <a:cs typeface="Arial"/>
              </a:rPr>
              <a:t>Jeff is team dad</a:t>
            </a:r>
            <a:endParaRPr lang="en-US"/>
          </a:p>
          <a:p>
            <a:pPr>
              <a:buFont typeface="Calibri"/>
              <a:buChar char="-"/>
            </a:pPr>
            <a:r>
              <a:rPr lang="en-US"/>
              <a:t>What did you learn from the class?</a:t>
            </a:r>
            <a:endParaRPr lang="en-US"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cs typeface="Arial"/>
              </a:rPr>
              <a:t>The complexities from start to finish of a new military system. (what info is needed, how many different organizations are needed, etc.) </a:t>
            </a:r>
          </a:p>
          <a:p>
            <a:pPr>
              <a:buFont typeface="Calibri"/>
              <a:buChar char="-"/>
            </a:pPr>
            <a:r>
              <a:rPr lang="en-US"/>
              <a:t>Which foundational competencies were reinforced during the course? Resource Management! Asking others for help</a:t>
            </a:r>
            <a:endParaRPr lang="en-US">
              <a:cs typeface="Arial"/>
            </a:endParaRPr>
          </a:p>
          <a:p>
            <a:pPr>
              <a:buFont typeface="Calibri"/>
              <a:buChar char="-"/>
            </a:pPr>
            <a:endParaRPr lang="en-US">
              <a:cs typeface="Arial"/>
            </a:endParaRPr>
          </a:p>
          <a:p>
            <a:pPr>
              <a:buFont typeface="Calibri"/>
              <a:buChar char="-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23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Dawson</dc:creator>
  <cp:lastModifiedBy>Dawson</cp:lastModifiedBy>
  <cp:revision>1</cp:revision>
  <dcterms:created xsi:type="dcterms:W3CDTF">2024-12-01T03:15:48Z</dcterms:created>
  <dcterms:modified xsi:type="dcterms:W3CDTF">2024-12-01T03:16:04Z</dcterms:modified>
</cp:coreProperties>
</file>