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charts/chart1.xml" ContentType="application/vnd.openxmlformats-officedocument.drawingml.char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62898993"/>
        <c:axId val="62414714"/>
      </c:barChart>
      <c:catAx>
        <c:axId val="62898993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62414714"/>
        <c:crosses val="autoZero"/>
        <c:auto val="1"/>
        <c:lblAlgn val="ctr"/>
        <c:lblOffset val="100"/>
        <c:noMultiLvlLbl val="0"/>
      </c:catAx>
      <c:valAx>
        <c:axId val="624147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62898993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This is a test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Second slide!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With a picture or two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774160" y="3474720"/>
            <a:ext cx="1980360" cy="23137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6675120" y="3200400"/>
            <a:ext cx="2714040" cy="168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Another one!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Gonna try some charts, I guess. A Table too</a:t>
            </a: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4665240" y="2595240"/>
          <a:ext cx="5075280" cy="3108960"/>
        </p:xfrm>
        <a:graphic>
          <a:graphicData uri="http://schemas.openxmlformats.org/drawingml/2006/table">
            <a:tbl>
              <a:tblPr/>
              <a:tblGrid>
                <a:gridCol w="1010160"/>
                <a:gridCol w="439920"/>
                <a:gridCol w="839160"/>
                <a:gridCol w="610920"/>
                <a:gridCol w="725040"/>
                <a:gridCol w="725040"/>
                <a:gridCol w="725400"/>
              </a:tblGrid>
              <a:tr h="3214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Various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0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0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values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0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0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everywhere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0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8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"/>
          <p:cNvGraphicFramePr/>
          <p:nvPr/>
        </p:nvGraphicFramePr>
        <p:xfrm>
          <a:off x="753120" y="4208400"/>
          <a:ext cx="4000680" cy="216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2024-11-22T14:42:17Z</dcterms:created>
  <dc:creator/>
  <dc:description/>
  <dc:language>en-US</dc:language>
  <cp:lastModifiedBy/>
  <dcterms:modified xsi:type="dcterms:W3CDTF">2024-11-22T16:29:38Z</dcterms:modified>
  <cp:revision>4</cp:revision>
  <dc:subject/>
  <dc:title>Alizarin</dc:title>
</cp:coreProperties>
</file>