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69CEE-A7CD-4CE2-8288-F387879D0E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6FE535-F3C1-47E3-BC24-720B092641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E9D40-30AD-4F10-9D55-11AA281F6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9BA5C-6B72-41CE-907B-898011EAA723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254FE-F282-4FCB-9BCC-1348478C0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89A7D-C39B-4C31-899D-6CEB124B8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A967D-B427-4CB1-91D2-B64E487AB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58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94F6A-42C0-4BD7-8ED8-32769706D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89D378-618D-4A0F-A84F-E0F086AFD4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7FA5C-E959-4974-A43C-876733B60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9BA5C-6B72-41CE-907B-898011EAA723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55BA3-D63E-430D-9425-BF706D0DF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21D9C-95A3-462C-B306-59046D2EF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A967D-B427-4CB1-91D2-B64E487AB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7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7EC4B5-680A-48A4-B906-5F26F6A13B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9CC9BE-07CB-49BD-B19A-4EB9076F3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C3233-A011-4968-B8DC-1B1FCD761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9BA5C-6B72-41CE-907B-898011EAA723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DDC2C-CDC8-4C08-85E7-0912B0E07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1AA6D-0BF7-44CE-AC74-40B017CB3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A967D-B427-4CB1-91D2-B64E487AB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506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67F90-A0E3-4D4D-BA01-FDBEAEC83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0A117-AD4B-4187-8504-144025D63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E34B8-2257-4D48-AF7D-D391C13E4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9BA5C-6B72-41CE-907B-898011EAA723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A9B2B-9BCE-4760-A563-83D4EAE2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5E27B-06D5-4441-B792-74D534C77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A967D-B427-4CB1-91D2-B64E487AB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21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34073-0533-4D56-80B0-10059DCDC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601E3-9331-4CF4-81E6-B0AC4F525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439DB-5B8B-452D-9E78-D1BB77209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9BA5C-6B72-41CE-907B-898011EAA723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7ECA2-CCCB-494F-A27C-35932A1CD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1825C-E295-4969-925E-BEA47E696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A967D-B427-4CB1-91D2-B64E487AB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172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F4791-A664-47C8-AB15-1600173FF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0AA52-A077-4E55-90C4-02AFFF6246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A30F45-ADD4-4992-8E7D-3F467C2D8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2030D-6316-4717-A71F-E50F54AA1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9BA5C-6B72-41CE-907B-898011EAA723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E40A31-7F08-4B82-85A3-791D82321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227964-2BCD-43BF-9117-84C27CA9D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A967D-B427-4CB1-91D2-B64E487AB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305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E68DF-215A-4AF0-AA1C-1FC0571F7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FE0AF-5E53-4235-974D-6B845BE36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6F82B7-454E-479A-8ECD-96997EAE0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9B3DE5-553D-4CF0-BD73-066EB4489F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4DDF62-32CD-4D18-8909-917EEF737D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61B728-186B-437C-AE1C-342ABAD64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9BA5C-6B72-41CE-907B-898011EAA723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1C0F58-6797-4BE5-BC9D-78A609ACC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E0A088-FCD4-45A3-BFE6-9A20E6C27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A967D-B427-4CB1-91D2-B64E487AB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492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557B-0C50-409B-97B7-096FA3B0D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FAA0E7-CB06-441F-822A-7B5BE5492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9BA5C-6B72-41CE-907B-898011EAA723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EC3CCF-DD24-46CB-8256-4F2312A64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6605FE-252E-4DDA-BCB9-DA6CC1F5B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A967D-B427-4CB1-91D2-B64E487AB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02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6B932C-3331-4872-83D8-63FE9D531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9BA5C-6B72-41CE-907B-898011EAA723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1D22BF-A3E7-4AC9-BE58-3EE2F2C06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CCA978-1FB0-43A9-A724-89C9A0857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A967D-B427-4CB1-91D2-B64E487AB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042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8C807-7312-4E6D-9826-469D9E877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F9CE6-9203-4CAA-8717-8C0B7E1F8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876B80-749A-4D5E-BC3F-FDC0913A2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B7C3F2-6689-4781-A4B5-26F73DAC6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9BA5C-6B72-41CE-907B-898011EAA723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8D97-C72F-4C0A-A6FC-EF8A097C9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24C1DA-ECEC-4C00-B6D0-EB8A18E54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A967D-B427-4CB1-91D2-B64E487AB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95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65D67-9CED-4B82-8DD1-EFBF43F2C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D92C7F-BB93-47C6-A42C-AF9B541189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663E1B-FB88-4616-A0EA-69374E9D7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623355-D07B-404B-B7D0-F22A2DF23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9BA5C-6B72-41CE-907B-898011EAA723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75F35-633F-4836-BFDA-6E8AE37B6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69E1F-E886-4A29-85F6-BC75B3697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A967D-B427-4CB1-91D2-B64E487AB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91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82C363-9318-4911-950C-2055DB490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425AD1-7F48-4418-9F38-3591A9B1B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C1177-3E91-4BDE-A000-517C081C0D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9BA5C-6B72-41CE-907B-898011EAA723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FC4DF-A415-4A0B-BBDB-878681A355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7362B-F3F8-4F40-8628-84E09AC2B0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A967D-B427-4CB1-91D2-B64E487AB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165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8F381-4948-4E3F-864A-86DB30BDEC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43F563-2C53-4612-AA71-F5F36765B1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8D8F1D-BCA7-40D7-AD64-B0108CAE1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919"/>
            <a:ext cx="12192000" cy="647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008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4A6D0-F9BF-4050-93BC-E275698DA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CB3B5-F9FF-479A-92BF-81DCB69E8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C3C9D5-7B2A-4380-81AC-A04E4027E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255"/>
            <a:ext cx="12192000" cy="651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702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5177E-7F26-426D-AD5E-122DC9E33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BBF89-D971-4399-8112-71DA9074B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21D7F6-CF10-4983-AAE8-E38C0B39B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329"/>
            <a:ext cx="12192000" cy="653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798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84AED-AABA-4AC8-A5B9-69005DED3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5C4DA-22BA-42B9-9389-5AB11B4EA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F4C411-4480-4E99-888A-53762BED2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329"/>
            <a:ext cx="12192000" cy="653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616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0A8A6-DFCB-4DBB-A503-CB9C67E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52563-4C37-408E-8AF4-52F5F780F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BDDB67-5BA3-4F22-A320-215B24DEA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717"/>
            <a:ext cx="12192000" cy="650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03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BC740-6FFA-4744-B769-DC61BEECA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51B0B-A661-4F28-BDD3-F56195BDD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D13534-7DC2-439C-B2C5-CDA8EF50E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255"/>
            <a:ext cx="12192000" cy="651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071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797B1-96C2-4A0C-B1D0-A35E705D1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FA31D-36A6-45EA-B99B-7DF5E3BC4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8D6238-2A9D-4335-97F0-11720EE13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F230E1-B4DD-4FD3-98D4-69CDA7A1B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2329"/>
            <a:ext cx="12192000" cy="653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041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A381A-62FA-4C62-AA5C-83CF0ACA6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DBDFA-7F0A-46EA-BC18-84D41FE27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44A89B-19FF-4670-95FB-306CFFD84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717"/>
            <a:ext cx="12192000" cy="650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597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C2804-E5A6-47D9-83BA-8143CA5DF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309A4-4ABA-46ED-BA00-24AB192B8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FC4654-7E91-4589-8640-797009C1D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792"/>
            <a:ext cx="12192000" cy="652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82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58666-5CE6-4E01-A754-5A33B7950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EAF4F-39B7-4793-8BFE-DA7B9011D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819033-6BDE-454A-9532-F2E762FC8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642"/>
            <a:ext cx="12192000" cy="648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572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45191-AE3F-4B2F-B0A6-F56A4F538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91C43-AE87-4397-8D93-606ECD3FC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593BED-2D0A-45A0-BB6A-E530DF6FE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255"/>
            <a:ext cx="12192000" cy="651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562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1471E-418F-4777-A997-9E2E9CE07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458B0-E7D6-4EA8-A8FD-3188361FE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C0A44B-F93C-40B1-8ED4-E975CDE15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334"/>
            <a:ext cx="12192000" cy="651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756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8DB0E-6082-4CF7-BD59-AB050CAF4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D51B2-F3C8-4809-924A-2D0F26F0C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C9A636-F6E9-4BF6-B33E-37D9FC62D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717"/>
            <a:ext cx="12192000" cy="650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9007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ED67E-C8BA-4FFD-A4C5-1B541E7EC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48037-5F6A-4157-AF13-BA225EB95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D2CE1E-7E2B-4906-86F7-8F09EFE93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867"/>
            <a:ext cx="12192000" cy="654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018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438C7-297D-4124-B081-A0A03A9F2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B7F6-5A64-4843-A1B7-37448D635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14CC45-3E26-4B3E-B287-890930F45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7510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36660-BDBF-4F15-BEE6-F1DD36D90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F0464-5F08-44F3-98A4-DEDC97B16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C390D4-48D1-4693-8A15-F15D735A4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717"/>
            <a:ext cx="12192000" cy="650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5421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FF5D7-7D9C-4806-B364-15419C53A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48F5D-2AAE-42DF-B81D-B5487D8F7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D8F6FB-9A39-452D-B780-873AF0623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3879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6D70C-A999-42AA-8744-CFA99403F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B2541-8B8A-4237-B5C6-4695C06DE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43448A-BD3D-4B19-863F-EABB0FF6C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642"/>
            <a:ext cx="12192000" cy="648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3224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CC874-0AFA-4561-9FE4-CA0507274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92DA3-710A-4D9C-B64F-1BB372396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7F4A7B-2A99-42FC-8F8D-F1C282769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255"/>
            <a:ext cx="12192000" cy="651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2995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9B545-AD10-461C-A3B3-87E2B9DDC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74057-CF74-4724-9519-15E872779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1E604D-D0BD-427D-99D7-988D83040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255"/>
            <a:ext cx="12192000" cy="651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1988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533FD-9510-4915-B6CE-4FD6B1BD0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E3D09-74EF-4E08-ABDA-12CDC74F5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738400-A285-4A00-AD04-2EB865550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642"/>
            <a:ext cx="12192000" cy="648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2248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A521D-824D-46A4-A665-39AD1271B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91448-AB6D-489B-87D8-B716048E6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D894A1-1FD3-4CDF-8B00-3706AD838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568"/>
            <a:ext cx="12192000" cy="647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696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B2F7F-5DA0-4FD5-A2EC-E7E484388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C2563-71C7-43A5-9B9A-874EEEF02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38F8EC-7D2C-4125-9E0B-506609EBE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568"/>
            <a:ext cx="12192000" cy="647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6977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F2AC9-A1B6-44C8-837E-AD23E0B1E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1BA-49C1-4185-A3DD-1EE17BF2F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0BC989-AF8A-4CD8-BD74-3AD01B2CC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105"/>
            <a:ext cx="12192000" cy="647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0356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F554F-030A-46E2-85DD-CE20A4BE0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9FF5B-413D-4E19-975C-8E6FC896F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D868E6-FBF6-4FEB-A233-A1C64B861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717"/>
            <a:ext cx="12192000" cy="650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9813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3E9E0-0EAC-4669-A923-D7EC79F6F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AEF3B-67DC-4E6F-9F3F-EE666A060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96B42B-3A18-4F11-BE36-76981CD26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717"/>
            <a:ext cx="12192000" cy="650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2258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2F1D4-6A18-47C3-85BC-998EAFC6D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FAC72-15CD-4EF6-8A98-8FD15CA81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C4B1D6-0D5D-4B6B-B32E-41CEF3237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717"/>
            <a:ext cx="12192000" cy="650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2301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6D322-65E1-4E3E-9082-538D2F1B1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2940F-965C-4C43-9728-8DCE7D3DB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11217E-11EE-4F0C-A35A-1C4E29A3E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0899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5AA7E-C36C-419B-9AE4-F034E59AC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31D77-8BA2-4D5A-9F84-5B9156B25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25A9CE-4913-40D7-9652-0EAB1DD33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3454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D39D1-24E6-4361-9921-49FCDF498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2A638-E187-4586-AF03-7FF197497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FC6FDC-BFF1-4C84-AE8F-37E9A48F4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582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69305-270F-4BC7-A6D3-D76E65BC7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C3105-97B2-440F-995D-6F5938AC8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90B091-D04D-48F4-B9E1-A6E14F071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642"/>
            <a:ext cx="12192000" cy="648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450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85DBA-FFB1-4962-A337-336B383BF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41192-F2A8-48F3-8208-9C0C57091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585170-0019-4FA3-9E8B-7ED1CE24F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717"/>
            <a:ext cx="12192000" cy="650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5699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8C239-6BED-47C7-A4C3-75481CEE5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48ACD-9D96-4D59-9870-DE5746B68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807661-10D7-45CB-8851-EA6444A8C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105"/>
            <a:ext cx="12192000" cy="647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099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2D560-9166-42D0-8F71-AED2406D8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67A1A-6A37-4941-9E71-A2B1DB25B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9B77D6-2665-4B95-B315-EB8FC2AA4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568"/>
            <a:ext cx="12192000" cy="647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834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1F1BD-C3CE-402B-8A6B-DB4B473CC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09F7B-53EC-4DC9-9B7B-AB84C4030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C26557-F3AE-4A66-B911-71F52E9D3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1418"/>
            <a:ext cx="12192000" cy="643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689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3CE26-0F64-47F3-AEC6-0CE07C48C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8220A-798F-44D3-82A8-240DCCC8A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5165CC-D60E-4E68-8134-2B021181E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642"/>
            <a:ext cx="12192000" cy="648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096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C0E1A-A4AA-4DCD-A1CA-0C0E0236F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69EE-0452-4DC1-B234-B7F7D276B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11BF4B-6542-48BD-9AB6-04B45B572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792"/>
            <a:ext cx="12192000" cy="652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264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0FC3E-32C0-45A1-8981-8C8D85D5C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29647-9C03-4574-A70C-206E750CB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B8248A-B5E2-4C78-8930-9C8E3A138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956"/>
            <a:ext cx="12192000" cy="644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294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40A0E-D79E-4812-A504-E8900C24D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86B75-47A7-4970-99A0-E2B11B079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96A656-A78B-4898-84BE-AFC6D7EA9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344"/>
            <a:ext cx="12192000" cy="641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866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1066</TotalTime>
  <Words>0</Words>
  <Application>Microsoft Office PowerPoint</Application>
  <PresentationFormat>Widescreen</PresentationFormat>
  <Paragraphs>0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Manuel Velez</dc:creator>
  <cp:lastModifiedBy>Manuel Velez</cp:lastModifiedBy>
  <cp:revision>3</cp:revision>
  <dcterms:created xsi:type="dcterms:W3CDTF">2019-11-15T22:51:15Z</dcterms:created>
  <dcterms:modified xsi:type="dcterms:W3CDTF">2019-11-16T16:37:23Z</dcterms:modified>
</cp:coreProperties>
</file>