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7" r:id="rId6"/>
    <p:sldId id="260" r:id="rId7"/>
    <p:sldId id="261" r:id="rId8"/>
    <p:sldId id="262" r:id="rId9"/>
    <p:sldId id="263" r:id="rId10"/>
    <p:sldId id="264" r:id="rId11"/>
    <p:sldId id="266" r:id="rId12"/>
    <p:sldId id="265" r:id="rId13"/>
  </p:sldIdLst>
  <p:sldSz cx="9144000" cy="5143500" type="screen16x9"/>
  <p:notesSz cx="6858000" cy="9144000"/>
  <p:embeddedFontLst>
    <p:embeddedFont>
      <p:font typeface="Old Standard TT" pitchFamily="2" charset="77"/>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9"/>
  </p:normalViewPr>
  <p:slideViewPr>
    <p:cSldViewPr snapToGrid="0">
      <p:cViewPr varScale="1">
        <p:scale>
          <a:sx n="146" d="100"/>
          <a:sy n="146" d="100"/>
        </p:scale>
        <p:origin x="64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1824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6f90357f_0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328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360de1e81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360de1e81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f90357f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60de1e817_0_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360de1e81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360de1e817_0_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360de1e81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awsontilley.github.io/who-brew/"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Who-Brew</a:t>
            </a:r>
            <a:endParaRPr/>
          </a:p>
        </p:txBody>
      </p:sp>
      <p:sp>
        <p:nvSpPr>
          <p:cNvPr id="60" name="Google Shape;60;p13"/>
          <p:cNvSpPr txBox="1">
            <a:spLocks noGrp="1"/>
          </p:cNvSpPr>
          <p:nvPr>
            <p:ph type="subTitle" idx="4294967295"/>
          </p:nvPr>
        </p:nvSpPr>
        <p:spPr>
          <a:xfrm>
            <a:off x="409175" y="4341925"/>
            <a:ext cx="8503800" cy="656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lt1"/>
                </a:solidFill>
              </a:rPr>
              <a:t>Gurneet Singh | William Chow | Dawson Tilley | Hacqueem Bolton | Amanda Govan</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lvl="0"/>
            <a:r>
              <a:rPr lang="en" dirty="0"/>
              <a:t>Demo</a:t>
            </a:r>
            <a:br>
              <a:rPr lang="en" dirty="0"/>
            </a:br>
            <a:br>
              <a:rPr lang="en" dirty="0"/>
            </a:br>
            <a:r>
              <a:rPr lang="en" sz="1600" dirty="0">
                <a:solidFill>
                  <a:schemeClr val="hlink"/>
                </a:solidFill>
                <a:uFill>
                  <a:noFill/>
                </a:uFill>
                <a:hlinkClick r:id="rId3">
                  <a:extLst>
                    <a:ext uri="{A12FA001-AC4F-418D-AE19-62706E023703}">
                      <ahyp:hlinkClr xmlns:ahyp="http://schemas.microsoft.com/office/drawing/2018/hyperlinkcolor" val="tx"/>
                    </a:ext>
                  </a:extLst>
                </a:hlinkClick>
              </a:rPr>
              <a:t>https://dawsontilley.github.io/who-brew/</a:t>
            </a:r>
            <a:br>
              <a:rPr lang="en" sz="1600" dirty="0">
                <a:solidFill>
                  <a:schemeClr val="hlink"/>
                </a:solidFill>
                <a:highlight>
                  <a:srgbClr val="FFFFFF"/>
                </a:highlight>
                <a:uFill>
                  <a:noFill/>
                </a:uFill>
              </a:rPr>
            </a:br>
            <a:r>
              <a:rPr lang="en-CA" sz="1600" dirty="0">
                <a:solidFill>
                  <a:schemeClr val="hlink"/>
                </a:solidFill>
                <a:uFill>
                  <a:noFill/>
                </a:uFill>
              </a:rPr>
              <a:t>https://</a:t>
            </a:r>
            <a:r>
              <a:rPr lang="en-CA" sz="1600" dirty="0" err="1">
                <a:solidFill>
                  <a:schemeClr val="hlink"/>
                </a:solidFill>
                <a:uFill>
                  <a:noFill/>
                </a:uFill>
              </a:rPr>
              <a:t>github.com</a:t>
            </a:r>
            <a:r>
              <a:rPr lang="en-CA" sz="1600" dirty="0">
                <a:solidFill>
                  <a:schemeClr val="hlink"/>
                </a:solidFill>
                <a:uFill>
                  <a:noFill/>
                </a:uFill>
              </a:rPr>
              <a:t>/</a:t>
            </a:r>
            <a:r>
              <a:rPr lang="en-CA" sz="1600" dirty="0" err="1">
                <a:solidFill>
                  <a:schemeClr val="hlink"/>
                </a:solidFill>
                <a:uFill>
                  <a:noFill/>
                </a:uFill>
              </a:rPr>
              <a:t>dawsontilley</a:t>
            </a:r>
            <a:r>
              <a:rPr lang="en-CA" sz="1600" dirty="0">
                <a:solidFill>
                  <a:schemeClr val="hlink"/>
                </a:solidFill>
                <a:uFill>
                  <a:noFill/>
                </a:uFill>
              </a:rPr>
              <a:t>/who-brew</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lvl="0"/>
            <a:r>
              <a:rPr lang="en" sz="4400" dirty="0"/>
              <a:t>Down the Road</a:t>
            </a:r>
            <a:br>
              <a:rPr lang="en" dirty="0"/>
            </a:br>
            <a:br>
              <a:rPr lang="en" dirty="0"/>
            </a:br>
            <a:r>
              <a:rPr lang="en" sz="1600" dirty="0">
                <a:solidFill>
                  <a:schemeClr val="hlink"/>
                </a:solidFill>
                <a:uFill>
                  <a:noFill/>
                </a:uFill>
              </a:rPr>
              <a:t>- Better UI</a:t>
            </a:r>
            <a:br>
              <a:rPr lang="en" sz="1600" dirty="0">
                <a:solidFill>
                  <a:schemeClr val="hlink"/>
                </a:solidFill>
                <a:uFill>
                  <a:noFill/>
                </a:uFill>
              </a:rPr>
            </a:br>
            <a:r>
              <a:rPr lang="en" sz="1600" dirty="0">
                <a:solidFill>
                  <a:schemeClr val="hlink"/>
                </a:solidFill>
                <a:uFill>
                  <a:noFill/>
                </a:uFill>
              </a:rPr>
              <a:t>- Expand Geographic Locations to outside US</a:t>
            </a:r>
            <a:br>
              <a:rPr lang="en" sz="1600" dirty="0">
                <a:solidFill>
                  <a:schemeClr val="hlink"/>
                </a:solidFill>
                <a:uFill>
                  <a:noFill/>
                </a:uFill>
              </a:rPr>
            </a:br>
            <a:r>
              <a:rPr lang="en" sz="1600" dirty="0">
                <a:solidFill>
                  <a:schemeClr val="hlink"/>
                </a:solidFill>
                <a:uFill>
                  <a:noFill/>
                </a:uFill>
              </a:rPr>
              <a:t>- More Google Map API integrations ex. Uber/Taxi, Google Reviews</a:t>
            </a:r>
            <a:endParaRPr dirty="0"/>
          </a:p>
        </p:txBody>
      </p:sp>
    </p:spTree>
    <p:extLst>
      <p:ext uri="{BB962C8B-B14F-4D97-AF65-F5344CB8AC3E}">
        <p14:creationId xmlns:p14="http://schemas.microsoft.com/office/powerpoint/2010/main" val="4163066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Elevator Pitch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Concept</a:t>
            </a:r>
            <a:endParaRPr/>
          </a:p>
        </p:txBody>
      </p:sp>
      <p:sp>
        <p:nvSpPr>
          <p:cNvPr id="71" name="Google Shape;71;p1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indent="0">
              <a:buNone/>
            </a:pPr>
            <a:r>
              <a:rPr lang="en-CA" sz="1400" dirty="0"/>
              <a:t>A cool and simple application using 'Open Brewery DB' and 'Google Maps' APIs to give user the capability to search for breweries in the area. The application is interactive, it gets user's location through a modal window and searches for breweries in the area and displays the Google Maps </a:t>
            </a:r>
            <a:r>
              <a:rPr lang="en-CA" sz="1400" dirty="0" err="1"/>
              <a:t>iFrame</a:t>
            </a:r>
            <a:r>
              <a:rPr lang="en-CA" sz="1400" dirty="0"/>
              <a:t> with pins/markers depicting locations of breweries.</a:t>
            </a:r>
          </a:p>
          <a:p>
            <a:pPr marL="0" lvl="0" indent="0" algn="l" rtl="0">
              <a:spcBef>
                <a:spcPts val="0"/>
              </a:spcBef>
              <a:spcAft>
                <a:spcPts val="0"/>
              </a:spcAft>
              <a:buNone/>
            </a:pPr>
            <a:endParaRPr dirty="0"/>
          </a:p>
          <a:p>
            <a:pPr marL="0" lvl="0" indent="0" algn="l" rtl="0">
              <a:spcBef>
                <a:spcPts val="1600"/>
              </a:spcBef>
              <a:spcAft>
                <a:spcPts val="0"/>
              </a:spcAft>
              <a:buNone/>
            </a:pPr>
            <a:r>
              <a:rPr lang="en" dirty="0"/>
              <a:t>AS A User</a:t>
            </a:r>
            <a:endParaRPr dirty="0"/>
          </a:p>
          <a:p>
            <a:pPr marL="0" lvl="0" indent="0" algn="l" rtl="0">
              <a:spcBef>
                <a:spcPts val="1600"/>
              </a:spcBef>
              <a:spcAft>
                <a:spcPts val="0"/>
              </a:spcAft>
              <a:buNone/>
            </a:pPr>
            <a:r>
              <a:rPr lang="en" dirty="0"/>
              <a:t>I WANT TO search for breweries in my city</a:t>
            </a:r>
            <a:endParaRPr dirty="0"/>
          </a:p>
          <a:p>
            <a:pPr marL="0" lvl="0" indent="0" algn="l" rtl="0">
              <a:spcBef>
                <a:spcPts val="1600"/>
              </a:spcBef>
              <a:spcAft>
                <a:spcPts val="1600"/>
              </a:spcAft>
              <a:buNone/>
            </a:pPr>
            <a:r>
              <a:rPr lang="en" dirty="0"/>
              <a:t>SO THAT I can get directions and plan my visit to have a good time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Technologies</a:t>
            </a:r>
            <a:endParaRPr/>
          </a:p>
        </p:txBody>
      </p:sp>
      <p:sp>
        <p:nvSpPr>
          <p:cNvPr id="77" name="Google Shape;77;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dirty="0"/>
              <a:t>HTML</a:t>
            </a:r>
          </a:p>
          <a:p>
            <a:pPr marL="457200" lvl="0" indent="-342900" algn="l" rtl="0">
              <a:spcBef>
                <a:spcPts val="0"/>
              </a:spcBef>
              <a:spcAft>
                <a:spcPts val="0"/>
              </a:spcAft>
              <a:buSzPts val="1800"/>
              <a:buChar char="●"/>
            </a:pPr>
            <a:r>
              <a:rPr lang="en" dirty="0" err="1"/>
              <a:t>Javascript</a:t>
            </a:r>
            <a:endParaRPr lang="en" dirty="0"/>
          </a:p>
          <a:p>
            <a:pPr marL="457200" lvl="0" indent="-342900" algn="l" rtl="0">
              <a:spcBef>
                <a:spcPts val="0"/>
              </a:spcBef>
              <a:spcAft>
                <a:spcPts val="0"/>
              </a:spcAft>
              <a:buSzPts val="1800"/>
              <a:buChar char="●"/>
            </a:pPr>
            <a:r>
              <a:rPr lang="en" dirty="0" err="1"/>
              <a:t>Bulma</a:t>
            </a:r>
            <a:r>
              <a:rPr lang="en" dirty="0"/>
              <a:t>, CSS</a:t>
            </a:r>
          </a:p>
          <a:p>
            <a:pPr marL="457200" lvl="0" indent="-342900" algn="l" rtl="0">
              <a:spcBef>
                <a:spcPts val="0"/>
              </a:spcBef>
              <a:spcAft>
                <a:spcPts val="0"/>
              </a:spcAft>
              <a:buSzPts val="1800"/>
              <a:buChar char="●"/>
            </a:pPr>
            <a:r>
              <a:rPr lang="en" dirty="0"/>
              <a:t>Open Brewery DB API</a:t>
            </a:r>
          </a:p>
          <a:p>
            <a:pPr marL="457200" lvl="0" indent="-342900" algn="l" rtl="0">
              <a:spcBef>
                <a:spcPts val="0"/>
              </a:spcBef>
              <a:spcAft>
                <a:spcPts val="0"/>
              </a:spcAft>
              <a:buSzPts val="1800"/>
              <a:buChar char="●"/>
            </a:pPr>
            <a:r>
              <a:rPr lang="en" dirty="0"/>
              <a:t>Google Maps API</a:t>
            </a:r>
          </a:p>
          <a:p>
            <a:pPr marL="457200" lvl="0" indent="-342900" algn="l" rtl="0">
              <a:spcBef>
                <a:spcPts val="0"/>
              </a:spcBef>
              <a:spcAft>
                <a:spcPts val="0"/>
              </a:spcAft>
              <a:buSzPts val="1800"/>
              <a:buChar char="●"/>
            </a:pPr>
            <a:r>
              <a:rPr lang="en" dirty="0"/>
              <a:t>Git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265500" y="1774241"/>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Work Breakdown</a:t>
            </a:r>
            <a:endParaRPr dirty="0"/>
          </a:p>
        </p:txBody>
      </p:sp>
      <p:sp>
        <p:nvSpPr>
          <p:cNvPr id="77" name="Google Shape;77;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dirty="0"/>
              <a:t>Basic HTML layout and CSS</a:t>
            </a:r>
          </a:p>
          <a:p>
            <a:pPr marL="457200" lvl="0" indent="-342900" algn="l" rtl="0">
              <a:spcBef>
                <a:spcPts val="0"/>
              </a:spcBef>
              <a:spcAft>
                <a:spcPts val="0"/>
              </a:spcAft>
              <a:buSzPts val="1800"/>
              <a:buChar char="●"/>
            </a:pPr>
            <a:r>
              <a:rPr lang="en" dirty="0"/>
              <a:t>Enhanced CSS using </a:t>
            </a:r>
            <a:r>
              <a:rPr lang="en" dirty="0" err="1"/>
              <a:t>Bulma</a:t>
            </a:r>
            <a:endParaRPr lang="en" dirty="0"/>
          </a:p>
          <a:p>
            <a:pPr marL="457200" lvl="0" indent="-342900" algn="l" rtl="0">
              <a:spcBef>
                <a:spcPts val="0"/>
              </a:spcBef>
              <a:spcAft>
                <a:spcPts val="0"/>
              </a:spcAft>
              <a:buSzPts val="1800"/>
              <a:buChar char="●"/>
            </a:pPr>
            <a:r>
              <a:rPr lang="en" dirty="0"/>
              <a:t>Home page</a:t>
            </a:r>
          </a:p>
          <a:p>
            <a:pPr marL="457200" lvl="0" indent="-342900" algn="l" rtl="0">
              <a:spcBef>
                <a:spcPts val="0"/>
              </a:spcBef>
              <a:spcAft>
                <a:spcPts val="0"/>
              </a:spcAft>
              <a:buSzPts val="1800"/>
              <a:buChar char="●"/>
            </a:pPr>
            <a:r>
              <a:rPr lang="en" dirty="0"/>
              <a:t>Modal</a:t>
            </a:r>
          </a:p>
          <a:p>
            <a:pPr marL="457200" lvl="0" indent="-342900" algn="l" rtl="0">
              <a:spcBef>
                <a:spcPts val="0"/>
              </a:spcBef>
              <a:spcAft>
                <a:spcPts val="0"/>
              </a:spcAft>
              <a:buSzPts val="1800"/>
              <a:buChar char="●"/>
            </a:pPr>
            <a:r>
              <a:rPr lang="en" dirty="0"/>
              <a:t>Search Results page</a:t>
            </a:r>
          </a:p>
          <a:p>
            <a:pPr marL="457200" lvl="0" indent="-342900" algn="l" rtl="0">
              <a:spcBef>
                <a:spcPts val="0"/>
              </a:spcBef>
              <a:spcAft>
                <a:spcPts val="0"/>
              </a:spcAft>
              <a:buSzPts val="1800"/>
              <a:buChar char="●"/>
            </a:pPr>
            <a:r>
              <a:rPr lang="en" dirty="0"/>
              <a:t>Integrate Open Brewery DB API</a:t>
            </a:r>
          </a:p>
          <a:p>
            <a:pPr marL="457200" lvl="0" indent="-342900" algn="l" rtl="0">
              <a:spcBef>
                <a:spcPts val="0"/>
              </a:spcBef>
              <a:spcAft>
                <a:spcPts val="0"/>
              </a:spcAft>
              <a:buSzPts val="1800"/>
              <a:buChar char="●"/>
            </a:pPr>
            <a:r>
              <a:rPr lang="en" dirty="0"/>
              <a:t>Integrate Google Maps API</a:t>
            </a:r>
          </a:p>
          <a:p>
            <a:pPr marL="457200" lvl="0" indent="-342900" algn="l" rtl="0">
              <a:spcBef>
                <a:spcPts val="0"/>
              </a:spcBef>
              <a:spcAft>
                <a:spcPts val="0"/>
              </a:spcAft>
              <a:buSzPts val="1800"/>
              <a:buChar char="●"/>
            </a:pPr>
            <a:r>
              <a:rPr lang="en" dirty="0"/>
              <a:t>Integrate multiple JS i.e. share data using Local Storage</a:t>
            </a:r>
          </a:p>
          <a:p>
            <a:pPr marL="457200" lvl="0" indent="-342900" algn="l" rtl="0">
              <a:spcBef>
                <a:spcPts val="0"/>
              </a:spcBef>
              <a:spcAft>
                <a:spcPts val="0"/>
              </a:spcAft>
              <a:buSzPts val="1800"/>
              <a:buChar char="●"/>
            </a:pPr>
            <a:r>
              <a:rPr lang="en" dirty="0"/>
              <a:t>Add ’Get Directions’ feature</a:t>
            </a:r>
          </a:p>
        </p:txBody>
      </p:sp>
    </p:spTree>
    <p:extLst>
      <p:ext uri="{BB962C8B-B14F-4D97-AF65-F5344CB8AC3E}">
        <p14:creationId xmlns:p14="http://schemas.microsoft.com/office/powerpoint/2010/main" val="3240111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265500" y="1382349"/>
            <a:ext cx="4045200" cy="15611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Challenges/</a:t>
            </a:r>
            <a:br>
              <a:rPr lang="en" dirty="0"/>
            </a:br>
            <a:r>
              <a:rPr lang="en" dirty="0"/>
              <a:t>Success</a:t>
            </a:r>
            <a:endParaRPr dirty="0"/>
          </a:p>
        </p:txBody>
      </p:sp>
      <p:sp>
        <p:nvSpPr>
          <p:cNvPr id="83" name="Google Shape;83;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sz="1600" dirty="0"/>
              <a:t>Git conflicts / Branching Strategy</a:t>
            </a:r>
            <a:endParaRPr sz="1600" dirty="0"/>
          </a:p>
          <a:p>
            <a:pPr marL="457200" lvl="0" indent="-342900" algn="l" rtl="0">
              <a:spcBef>
                <a:spcPts val="1600"/>
              </a:spcBef>
              <a:spcAft>
                <a:spcPts val="0"/>
              </a:spcAft>
              <a:buSzPts val="1800"/>
              <a:buChar char="●"/>
            </a:pPr>
            <a:r>
              <a:rPr lang="en" sz="1600" dirty="0"/>
              <a:t>Multiple JS files / Local Storage</a:t>
            </a:r>
            <a:endParaRPr sz="1600" dirty="0"/>
          </a:p>
          <a:p>
            <a:pPr marL="457200" lvl="0" indent="-342900" algn="l" rtl="0">
              <a:spcBef>
                <a:spcPts val="1600"/>
              </a:spcBef>
              <a:spcAft>
                <a:spcPts val="0"/>
              </a:spcAft>
              <a:buSzPts val="1800"/>
              <a:buChar char="●"/>
            </a:pPr>
            <a:r>
              <a:rPr lang="en" sz="1600" dirty="0"/>
              <a:t>User Experience / Modal Journey</a:t>
            </a:r>
            <a:endParaRPr sz="1600" dirty="0"/>
          </a:p>
          <a:p>
            <a:pPr marL="457200" lvl="0" indent="-342900" algn="l" rtl="0">
              <a:spcBef>
                <a:spcPts val="1600"/>
              </a:spcBef>
              <a:spcAft>
                <a:spcPts val="1600"/>
              </a:spcAft>
              <a:buSzPts val="1800"/>
              <a:buChar char="●"/>
            </a:pPr>
            <a:r>
              <a:rPr lang="en" sz="1600" dirty="0"/>
              <a:t>API restriction to US data only / Error Handling</a:t>
            </a:r>
          </a:p>
          <a:p>
            <a:pPr marL="457200" lvl="0" indent="-342900" algn="l" rtl="0">
              <a:spcBef>
                <a:spcPts val="1600"/>
              </a:spcBef>
              <a:spcAft>
                <a:spcPts val="1600"/>
              </a:spcAft>
              <a:buSzPts val="1800"/>
              <a:buChar char="●"/>
            </a:pPr>
            <a:r>
              <a:rPr lang="en" sz="1600" dirty="0"/>
              <a:t>Different formats for City name / String  methods</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116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Wireframes</a:t>
            </a:r>
            <a:endParaRPr/>
          </a:p>
        </p:txBody>
      </p:sp>
      <p:sp>
        <p:nvSpPr>
          <p:cNvPr id="89" name="Google Shape;89;p18"/>
          <p:cNvSpPr txBox="1">
            <a:spLocks noGrp="1"/>
          </p:cNvSpPr>
          <p:nvPr>
            <p:ph type="body" idx="1"/>
          </p:nvPr>
        </p:nvSpPr>
        <p:spPr>
          <a:xfrm>
            <a:off x="311700" y="1314300"/>
            <a:ext cx="2583000" cy="15003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b="1"/>
              <a:t>Landing Page</a:t>
            </a:r>
            <a:endParaRPr sz="1600" b="1"/>
          </a:p>
          <a:p>
            <a:pPr marL="457200" lvl="0" indent="-330200" algn="l" rtl="0">
              <a:spcBef>
                <a:spcPts val="1600"/>
              </a:spcBef>
              <a:spcAft>
                <a:spcPts val="0"/>
              </a:spcAft>
              <a:buSzPts val="1600"/>
              <a:buAutoNum type="arabicPeriod"/>
            </a:pPr>
            <a:r>
              <a:rPr lang="en" sz="1600"/>
              <a:t>Enter Zip Code modal</a:t>
            </a:r>
            <a:endParaRPr sz="1600"/>
          </a:p>
          <a:p>
            <a:pPr marL="457200" lvl="0" indent="-330200" algn="l" rtl="0">
              <a:spcBef>
                <a:spcPts val="1600"/>
              </a:spcBef>
              <a:spcAft>
                <a:spcPts val="1600"/>
              </a:spcAft>
              <a:buSzPts val="1600"/>
              <a:buAutoNum type="arabicPeriod"/>
            </a:pPr>
            <a:r>
              <a:rPr lang="en" sz="1600"/>
              <a:t>Search Results page</a:t>
            </a:r>
            <a:endParaRPr sz="1600"/>
          </a:p>
        </p:txBody>
      </p:sp>
      <p:pic>
        <p:nvPicPr>
          <p:cNvPr id="90" name="Google Shape;90;p18"/>
          <p:cNvPicPr preferRelativeResize="0"/>
          <p:nvPr/>
        </p:nvPicPr>
        <p:blipFill>
          <a:blip r:embed="rId3">
            <a:alphaModFix/>
          </a:blip>
          <a:stretch>
            <a:fillRect/>
          </a:stretch>
        </p:blipFill>
        <p:spPr>
          <a:xfrm>
            <a:off x="3038775" y="432450"/>
            <a:ext cx="5833500" cy="372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116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Wireframes</a:t>
            </a:r>
            <a:endParaRPr/>
          </a:p>
        </p:txBody>
      </p:sp>
      <p:sp>
        <p:nvSpPr>
          <p:cNvPr id="96" name="Google Shape;96;p19"/>
          <p:cNvSpPr txBox="1">
            <a:spLocks noGrp="1"/>
          </p:cNvSpPr>
          <p:nvPr>
            <p:ph type="body" idx="1"/>
          </p:nvPr>
        </p:nvSpPr>
        <p:spPr>
          <a:xfrm>
            <a:off x="311700" y="1314300"/>
            <a:ext cx="2583000" cy="1780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a:t>Landing Page</a:t>
            </a:r>
            <a:endParaRPr sz="1600"/>
          </a:p>
          <a:p>
            <a:pPr marL="457200" lvl="0" indent="-330200" algn="l" rtl="0">
              <a:spcBef>
                <a:spcPts val="1600"/>
              </a:spcBef>
              <a:spcAft>
                <a:spcPts val="0"/>
              </a:spcAft>
              <a:buSzPts val="1600"/>
              <a:buAutoNum type="arabicPeriod"/>
            </a:pPr>
            <a:r>
              <a:rPr lang="en" sz="1600" b="1"/>
              <a:t>Enter Zip Code modal</a:t>
            </a:r>
            <a:endParaRPr sz="1600" b="1"/>
          </a:p>
          <a:p>
            <a:pPr marL="457200" lvl="0" indent="-330200" algn="l" rtl="0">
              <a:spcBef>
                <a:spcPts val="1600"/>
              </a:spcBef>
              <a:spcAft>
                <a:spcPts val="1600"/>
              </a:spcAft>
              <a:buSzPts val="1600"/>
              <a:buAutoNum type="arabicPeriod"/>
            </a:pPr>
            <a:r>
              <a:rPr lang="en" sz="1600"/>
              <a:t>Search Results page</a:t>
            </a:r>
            <a:endParaRPr sz="1600"/>
          </a:p>
        </p:txBody>
      </p:sp>
      <p:pic>
        <p:nvPicPr>
          <p:cNvPr id="97" name="Google Shape;97;p19"/>
          <p:cNvPicPr preferRelativeResize="0"/>
          <p:nvPr/>
        </p:nvPicPr>
        <p:blipFill>
          <a:blip r:embed="rId3">
            <a:alphaModFix/>
          </a:blip>
          <a:stretch>
            <a:fillRect/>
          </a:stretch>
        </p:blipFill>
        <p:spPr>
          <a:xfrm>
            <a:off x="2996275" y="416375"/>
            <a:ext cx="5918500" cy="377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116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Wireframes</a:t>
            </a:r>
            <a:endParaRPr/>
          </a:p>
        </p:txBody>
      </p:sp>
      <p:sp>
        <p:nvSpPr>
          <p:cNvPr id="103" name="Google Shape;103;p20"/>
          <p:cNvSpPr txBox="1">
            <a:spLocks noGrp="1"/>
          </p:cNvSpPr>
          <p:nvPr>
            <p:ph type="body" idx="1"/>
          </p:nvPr>
        </p:nvSpPr>
        <p:spPr>
          <a:xfrm>
            <a:off x="311700" y="1314300"/>
            <a:ext cx="2583000" cy="1780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a:t>Landing Page</a:t>
            </a:r>
            <a:endParaRPr sz="1600"/>
          </a:p>
          <a:p>
            <a:pPr marL="457200" lvl="0" indent="-330200" algn="l" rtl="0">
              <a:spcBef>
                <a:spcPts val="1600"/>
              </a:spcBef>
              <a:spcAft>
                <a:spcPts val="0"/>
              </a:spcAft>
              <a:buSzPts val="1600"/>
              <a:buAutoNum type="arabicPeriod"/>
            </a:pPr>
            <a:r>
              <a:rPr lang="en" sz="1600"/>
              <a:t>Enter Zip Code modal</a:t>
            </a:r>
            <a:endParaRPr sz="1600"/>
          </a:p>
          <a:p>
            <a:pPr marL="457200" lvl="0" indent="-330200" algn="l" rtl="0">
              <a:spcBef>
                <a:spcPts val="1600"/>
              </a:spcBef>
              <a:spcAft>
                <a:spcPts val="1600"/>
              </a:spcAft>
              <a:buSzPts val="1600"/>
              <a:buAutoNum type="arabicPeriod"/>
            </a:pPr>
            <a:r>
              <a:rPr lang="en" sz="1600" b="1"/>
              <a:t>Search Results page</a:t>
            </a:r>
            <a:endParaRPr sz="1600" b="1"/>
          </a:p>
        </p:txBody>
      </p:sp>
      <p:pic>
        <p:nvPicPr>
          <p:cNvPr id="104" name="Google Shape;104;p20"/>
          <p:cNvPicPr preferRelativeResize="0"/>
          <p:nvPr/>
        </p:nvPicPr>
        <p:blipFill>
          <a:blip r:embed="rId3">
            <a:alphaModFix/>
          </a:blip>
          <a:stretch>
            <a:fillRect/>
          </a:stretch>
        </p:blipFill>
        <p:spPr>
          <a:xfrm>
            <a:off x="2996275" y="416375"/>
            <a:ext cx="5918499" cy="3789118"/>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290</Words>
  <Application>Microsoft Macintosh PowerPoint</Application>
  <PresentationFormat>On-screen Show (16:9)</PresentationFormat>
  <Paragraphs>47</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Old Standard TT</vt:lpstr>
      <vt:lpstr>Arial</vt:lpstr>
      <vt:lpstr>Paperback</vt:lpstr>
      <vt:lpstr>Who-Brew</vt:lpstr>
      <vt:lpstr>Elevator Pitch</vt:lpstr>
      <vt:lpstr>The Concept</vt:lpstr>
      <vt:lpstr>Technologies</vt:lpstr>
      <vt:lpstr>Work Breakdown</vt:lpstr>
      <vt:lpstr>Challenges/ Success</vt:lpstr>
      <vt:lpstr>Wireframes</vt:lpstr>
      <vt:lpstr>Wireframes</vt:lpstr>
      <vt:lpstr>Wireframes</vt:lpstr>
      <vt:lpstr>Demo  https://dawsontilley.github.io/who-brew/ https://github.com/dawsontilley/who-brew</vt:lpstr>
      <vt:lpstr>Down the Road  - Better UI - Expand Geographic Locations to outside US - More Google Map API integrations ex. Uber/Taxi, Google Reviews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Who-Brew</dc:title>
  <cp:lastModifiedBy>Gurneet Singh</cp:lastModifiedBy>
  <cp:revision>4</cp:revision>
  <dcterms:modified xsi:type="dcterms:W3CDTF">2022-06-22T23:23:20Z</dcterms:modified>
</cp:coreProperties>
</file>