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both a GUI and command-line component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Displays traffic flow in real time for monitoring and saves captures into files. Network administrators can filter and analyze afterward.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traffic identification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US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management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Menus and filters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24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1.Packet capturing 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2.Filtering capabilities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3.Real-time analysis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4.Protocol analysis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5.Command line interface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6.Cross platform support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operates with a CLI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Captures packets from the command line it can display the results in real time, but it does not save the results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 captures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Consistency (administrators can script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Later analysis(can capture a </a:t>
            </a: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and, 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review it later)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Dawson henrie</cp:lastModifiedBy>
  <cp:revision>1</cp:revision>
  <dcterms:modified xsi:type="dcterms:W3CDTF">2025-04-01T23:37:20Z</dcterms:modified>
</cp:coreProperties>
</file>