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/>
              <a:t>ODSC Hackathon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200"/>
              <a:t>Team name: Critical Care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200"/>
              <a:t>Project name: Happy Moments :)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Ultrasound to predict birth weight at 40 weeks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87675" y="3713300"/>
            <a:ext cx="72447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Date 07/10/2016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members: Gianluca Campanella, Dalton </a:t>
            </a:r>
            <a:r>
              <a:rPr lang="en">
                <a:solidFill>
                  <a:schemeClr val="dk1"/>
                </a:solidFill>
              </a:rPr>
              <a:t>Coker </a:t>
            </a:r>
            <a:r>
              <a:rPr lang="en"/>
              <a:t>, Raya Belinsky, Dawud Rahman, Nori Denes, Paola Gasparini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2343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Using Ultrasound to predict birth weight at 40 weeks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50475" y="1142075"/>
            <a:ext cx="469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Data Exploration &amp; Preparation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Examine dataset where age &lt; 0, so that we consider pre-birth weight only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Identified: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Study 1 - high income, Parity &lt; 2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Study 2 - medium income, Parity 0-7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Ignored missing cases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950" y="2137500"/>
            <a:ext cx="4463000" cy="24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278725" y="1555000"/>
            <a:ext cx="2995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Graph of Birth weights by Sex for Study 1 and Study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02025" y="1226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Parity vs number of pregnancies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Multiple scans</a:t>
            </a:r>
          </a:p>
        </p:txBody>
      </p:sp>
      <p:pic>
        <p:nvPicPr>
          <p:cNvPr descr="multiple_scans_problem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and number of scans</a:t>
            </a:r>
          </a:p>
        </p:txBody>
      </p:sp>
      <p:pic>
        <p:nvPicPr>
          <p:cNvPr descr="scans_density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25774" cy="412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s_n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25" y="1017725"/>
            <a:ext cx="4125773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Existing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Sex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Parity (0, 1, 2, 3+)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First pregnancy (binary)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Four ultrasound measurements: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Abdominal circumference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Biparietal diameter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Femur length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Head circumference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b="1" lang="en"/>
              <a:t>Outcome</a:t>
            </a:r>
            <a:r>
              <a:rPr lang="en"/>
              <a:t>: log-transformed full-term weight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Ultrasound measurements: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Squared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Cubed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All pairwise ratios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First-order differences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First-order differences divided by time differences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Missing values recoded as 0 + indicator variable for missingness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0" y="1282425"/>
            <a:ext cx="7897324" cy="36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tried: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Regularised regression (LASSO/Ridge)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Decision trees + AdaBoost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forests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scan only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two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three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6 scans (if available)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‘Best’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three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Elastic 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MAPE ≈ 7.4% (MAE ≈ 0.24 kg)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can be improved by: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Adding scans closer to delivery back in (MAPE ≈ 6.4%)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Higher FT weight outcomes for high-income country (from Study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Male/female differences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effect of parity and first pregnancy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Males have greater variance in FT weight compared to females</a:t>
            </a:r>
            <a:br>
              <a:rPr lang="en"/>
            </a:br>
            <a:r>
              <a:rPr lang="en"/>
              <a:t>→ Difficult to get accurate prediction for poorer males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Positive correlation between weight and height.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Difficult to improve on existing models… but we use cross-validation! :-)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