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899851" x="685800"/>
            <a:ext cy="13673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SCIBU5.4 Interim Structured Authoring for UK Specs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End to End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1077425" x="685800"/>
            <a:ext cy="702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End to End Demo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33" name="Shape 33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y="2310025" x="2826975"/>
            <a:ext cy="12083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End to End Workflow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WordWorks XML Generation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Target XML: WordWorks to IQS Transformation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627224" x="769575"/>
            <a:ext cy="622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"/>
              <a:t>WordWorks Workflow 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y="3048237" x="2873825"/>
            <a:ext cy="6227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55538" x="1492187"/>
            <a:ext cy="3425300" cx="642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015912" x="685800"/>
            <a:ext cy="7401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"/>
              <a:t>WordWorks: Generate XML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50" name="Shape 50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2224491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Dawud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y="1278799" x="685800"/>
            <a:ext cy="650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0" sz="3600"/>
          </a:p>
          <a:p>
            <a:pPr rtl="0" lvl="0">
              <a:spcBef>
                <a:spcPts val="0"/>
              </a:spcBef>
              <a:buNone/>
            </a:pPr>
            <a:r>
              <a:rPr b="0" sz="3600" lang="en"/>
              <a:t>Target XML Transformation: </a:t>
            </a:r>
          </a:p>
          <a:p>
            <a:pPr rtl="0" lvl="0">
              <a:spcBef>
                <a:spcPts val="0"/>
              </a:spcBef>
              <a:buNone/>
            </a:pPr>
            <a:r>
              <a:rPr b="0" sz="3600" lang="en"/>
              <a:t>IQS Format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58" name="Shape 58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2224491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Dawud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y="1060761" x="685800"/>
            <a:ext cy="650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"/>
              <a:t>End to End Demo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950" x="1890712"/>
            <a:ext cy="371475" cx="5362575"/>
          </a:xfrm>
          <a:prstGeom prst="rect">
            <a:avLst/>
          </a:prstGeom>
        </p:spPr>
      </p:pic>
      <p:sp>
        <p:nvSpPr>
          <p:cNvPr id="66" name="Shape 66"/>
          <p:cNvSpPr txBox="1"/>
          <p:nvPr/>
        </p:nvSpPr>
        <p:spPr>
          <a:xfrm>
            <a:off y="4686350" x="2247525"/>
            <a:ext cy="457200" cx="481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SCIBU5.4 Interim Structured Authoring for UK Specs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y="2061150" x="2426525"/>
            <a:ext cy="1995599" cx="45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