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E84465-F77A-4AB0-BEEB-269D035CAF72}">
  <a:tblStyle styleId="{61E84465-F77A-4AB0-BEEB-269D035CAF7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4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8712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a.gov/tools/faqs/faq.cfm?id=767&amp;t=3" TargetMode="External"/><Relationship Id="rId4" Type="http://schemas.openxmlformats.org/officeDocument/2006/relationships/hyperlink" Target="https://hangouts.google.com/hangouts/redirect?dest=http://en.openei.org/wiki/Main_Pag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 off pixabay - no attrib req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Geoff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Focusing on solar data, radiation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NREL - has a very complex model.. very relevant… small version of what they’ve done</a:t>
            </a:r>
            <a:br>
              <a:rPr lang="en"/>
            </a:br>
            <a:r>
              <a:rPr lang="en"/>
              <a:t>Lay person’s access to understanding issues and DM ability to make decisions from simplified view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r>
              <a:rPr lang="en"/>
              <a:t>How is our q relevant, doable, justification of scale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Laura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JSON and XML available, CSV files also available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Haven’t figured out the size yet.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Also add larger historical dumps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http://www.eia.gov/tools/faqs/faq.cfm?id=767&amp;t=3</a:t>
            </a:r>
            <a:r>
              <a:rPr lang="en"/>
              <a:t> - monthly historic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sets: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https://hangouts.google.com/hangouts/redirect?dest=http%3A%2F%2Fen.openei.org%2Fwiki%2FMain_Page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Getting weather data near solar locations - 10-20 cols of numeric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BTU = energy production unit for coal (can convert to KJ)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 net generation tables from eia (SEGS)... production levels in megawatt hrs, ‘prime movers’ represents the type of generator that is fed by the solar field (eg steam turbine)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 100% there on each point, but thinking Lambda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Focus on part of workflow/descr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Boris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25"/>
            <a:ext cx="4011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15175" y="1181100"/>
            <a:ext cx="3224400" cy="1585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5175" y="2919525"/>
            <a:ext cx="3224400" cy="6333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  <a:endParaRPr lang="en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l="7533" r="7533"/>
          <a:stretch/>
        </p:blipFill>
        <p:spPr>
          <a:xfrm>
            <a:off x="4172824" y="76225"/>
            <a:ext cx="4818775" cy="48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218206" y="1610579"/>
            <a:ext cx="3615900" cy="118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Renewable Energy Production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8200" y="2919525"/>
            <a:ext cx="3224400" cy="81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Team </a:t>
            </a:r>
            <a:r>
              <a:rPr lang="en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Sunshine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Boris Kletser, Maya Miller-Vedam, Geoff Stirling &amp; Laura Williams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223650" y="4592775"/>
            <a:ext cx="1717800" cy="4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W205-2, 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slide-solar-panel.jpg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311700" y="1384675"/>
            <a:ext cx="8520600" cy="2845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 How do weather fluctuations impact energy production from solar fields? </a:t>
            </a:r>
            <a:b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 Given the weather patterns in a given location, would a solar field make sense as an addition to current energy production methods? Would a plant benefit from additional storage solutions?</a:t>
            </a:r>
            <a:b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3. Can we predict energy production from existing solar panel fields from real time weather data?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Potential Clients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Power Companies, Government Agencies, Investors, Energy Traders, Regulators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How does weather affect energy production?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slide-solar-panel.jpg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Ingest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358475" y="1235125"/>
          <a:ext cx="8352825" cy="3550994"/>
        </p:xfrm>
        <a:graphic>
          <a:graphicData uri="http://schemas.openxmlformats.org/drawingml/2006/table">
            <a:tbl>
              <a:tblPr>
                <a:noFill/>
                <a:tableStyleId>{61E84465-F77A-4AB0-BEEB-269D035CAF72}</a:tableStyleId>
              </a:tblPr>
              <a:tblGrid>
                <a:gridCol w="1763425"/>
                <a:gridCol w="1535750"/>
                <a:gridCol w="2459850"/>
                <a:gridCol w="2593800"/>
              </a:tblGrid>
              <a:tr h="442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Source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Frequency &amp; Volume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Variables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</a:tr>
              <a:tr h="978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</a:rPr>
                        <a:t>National Oceanic and Atmospheric Administration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RESTful API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Limit 1000 requests/day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CSV or TXT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5 min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20 cols numeric data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Solar Radiation &amp; Cloud cover from weather stations across the country.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1008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</a:rPr>
                        <a:t>Energy Information Administration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(Modified RESTful) API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(JSON or XML both available)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Monthly aggregates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Small tables of numeric data.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Solar Fields production since 2000.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978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</a:rPr>
                        <a:t>National Renewable Energy Laboratory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JSON API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1000 requests/hr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Monthly, daily, hourly.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Photovoltaic Site Metadata and raw data 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slide-solar-panel.jpg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 amt="79000"/>
          </a:blip>
          <a:srcRect l="7947" t="52172" r="43321" b="16708"/>
          <a:stretch/>
        </p:blipFill>
        <p:spPr>
          <a:xfrm>
            <a:off x="228000" y="1257300"/>
            <a:ext cx="8595175" cy="308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Lambda Architecture</a:t>
            </a:r>
          </a:p>
        </p:txBody>
      </p:sp>
      <p:sp>
        <p:nvSpPr>
          <p:cNvPr id="90" name="Shape 90"/>
          <p:cNvSpPr/>
          <p:nvPr/>
        </p:nvSpPr>
        <p:spPr>
          <a:xfrm rot="-1518795">
            <a:off x="2104830" y="2000334"/>
            <a:ext cx="571138" cy="3463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979843">
            <a:off x="2104867" y="3264624"/>
            <a:ext cx="571244" cy="34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1520863">
            <a:off x="4258039" y="3313678"/>
            <a:ext cx="530470" cy="3293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977698">
            <a:off x="4304670" y="1967881"/>
            <a:ext cx="451590" cy="313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-1806">
            <a:off x="6356292" y="2627186"/>
            <a:ext cx="571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slide-solar-panel.jpg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284712" y="1141304"/>
          <a:ext cx="8767325" cy="3413609"/>
        </p:xfrm>
        <a:graphic>
          <a:graphicData uri="http://schemas.openxmlformats.org/drawingml/2006/table">
            <a:tbl>
              <a:tblPr>
                <a:noFill/>
                <a:tableStyleId>{61E84465-F77A-4AB0-BEEB-269D035CAF72}</a:tableStyleId>
              </a:tblPr>
              <a:tblGrid>
                <a:gridCol w="1683200"/>
                <a:gridCol w="2629700"/>
                <a:gridCol w="1737450"/>
                <a:gridCol w="2716975"/>
              </a:tblGrid>
              <a:tr h="39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Part of Workflow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Technology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Reason Chosen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Historic Logs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Ingest: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Monthly Plant 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Real-Time Weather Data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API calls to get the necessary data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?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Contains the values the we need and allows us to call for specific variables with least bandwidth used.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Processing: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Machine Learning: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Streaming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We train the system to predict output based on historic fluctuation/output correlations.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Architecture: Lamba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Processing: EC2</a:t>
                      </a:r>
                      <a:br>
                        <a:rPr lang="en" sz="1000">
                          <a:solidFill>
                            <a:srgbClr val="434343"/>
                          </a:solidFill>
                        </a:rPr>
                      </a:b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DB: ?</a:t>
                      </a:r>
                      <a:br>
                        <a:rPr lang="en" sz="1000">
                          <a:solidFill>
                            <a:srgbClr val="434343"/>
                          </a:solidFill>
                        </a:rPr>
                      </a:b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ML: Scikit-learn Python Package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Because our data updates every 5 minutes and is used for long term decisions, we don’t need to have instant pulls, just a merging of the data.</a:t>
                      </a:r>
                      <a:br>
                        <a:rPr lang="en" sz="1000">
                          <a:solidFill>
                            <a:srgbClr val="434343"/>
                          </a:solidFill>
                        </a:rPr>
                      </a:b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Large simple DB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Storage: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Write logs so don’t need to recompute as far back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AWS S3/EBS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Easy to scale, pay for what we use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rgbClr val="434343"/>
                          </a:solidFill>
                        </a:rPr>
                        <a:t>Serving:</a:t>
                      </a:r>
                      <a:br>
                        <a:rPr lang="en" sz="1000" b="1">
                          <a:solidFill>
                            <a:srgbClr val="434343"/>
                          </a:solidFill>
                        </a:rPr>
                      </a:br>
                      <a:endParaRPr lang="en" sz="1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 List of sites as a table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2. Website with dashboards showing real-time predicted output, need for storage, and fluctuations.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TBD: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Possibilities: R-&gt;Web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EIA Visualization Library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Simplest solution with least overhead.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1" name="Shape 101"/>
          <p:cNvSpPr txBox="1"/>
          <p:nvPr/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Workflow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slide-solar-panel.jpg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Serving Layer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35700" cy="360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AutoNum type="arabicPeriod"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Primary: Grid managers, energy tech investors/analysts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Secondary: Regulators, energy traders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AutoNum type="arabicPeriod"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Target Queries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Net Electricity Generation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Net Generation vs Total Capacity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Fluctuation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Best Weather Locations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Benefit from Technology Updates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Benefit from Storage Solutions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AutoNum type="arabicPeriod"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Possible Output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Map with Overlays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Sortable Tables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AutoNum type="alphaLcPeriod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Aggregate Insights (ex. Low net/cap in Good Weather)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00" y="1171675"/>
            <a:ext cx="3838050" cy="355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On-screen Show (16:9)</PresentationFormat>
  <Paragraphs>104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Old Standard TT</vt:lpstr>
      <vt:lpstr>paperback</vt:lpstr>
      <vt:lpstr>Renewable Energy Production</vt:lpstr>
      <vt:lpstr>How does weather affect energy production?</vt:lpstr>
      <vt:lpstr>Data Ingest</vt:lpstr>
      <vt:lpstr>Lambda Architecture</vt:lpstr>
      <vt:lpstr>PowerPoint Presentation</vt:lpstr>
      <vt:lpstr>Serving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Production</dc:title>
  <cp:lastModifiedBy>Maya Miller-Vedam</cp:lastModifiedBy>
  <cp:revision>1</cp:revision>
  <dcterms:modified xsi:type="dcterms:W3CDTF">2016-10-18T01:36:45Z</dcterms:modified>
</cp:coreProperties>
</file>