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52096-07B6-4B7E-B42A-E8CB0C2E89D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31DC73-81AD-4B12-BD8A-F3A5F8AE0CA6}">
      <dgm:prSet custT="1"/>
      <dgm:spPr/>
      <dgm:t>
        <a:bodyPr/>
        <a:lstStyle/>
        <a:p>
          <a:r>
            <a:rPr lang="zh-CN" sz="2800" b="1" i="0" baseline="0" dirty="0"/>
            <a:t>文件操作</a:t>
          </a:r>
          <a:endParaRPr lang="en-US" sz="2800" dirty="0"/>
        </a:p>
      </dgm:t>
    </dgm:pt>
    <dgm:pt modelId="{E617B59F-5096-4074-A079-83DA91CA403D}" type="parTrans" cxnId="{6ED75B5D-4C9B-450F-A20A-90A9910EF667}">
      <dgm:prSet/>
      <dgm:spPr/>
      <dgm:t>
        <a:bodyPr/>
        <a:lstStyle/>
        <a:p>
          <a:endParaRPr lang="en-US"/>
        </a:p>
      </dgm:t>
    </dgm:pt>
    <dgm:pt modelId="{445B4B48-2281-481C-BD16-887D2817809B}" type="sibTrans" cxnId="{6ED75B5D-4C9B-450F-A20A-90A9910EF667}">
      <dgm:prSet/>
      <dgm:spPr/>
      <dgm:t>
        <a:bodyPr/>
        <a:lstStyle/>
        <a:p>
          <a:endParaRPr lang="en-US"/>
        </a:p>
      </dgm:t>
    </dgm:pt>
    <dgm:pt modelId="{6290E2BC-3D76-4F7B-9E3C-14B2FCE17E38}">
      <dgm:prSet custT="1"/>
      <dgm:spPr/>
      <dgm:t>
        <a:bodyPr/>
        <a:lstStyle/>
        <a:p>
          <a:r>
            <a:rPr lang="zh-CN" sz="1800" dirty="0"/>
            <a:t>通过文件操作</a:t>
          </a:r>
          <a:r>
            <a:rPr lang="en-US" sz="1800" dirty="0"/>
            <a:t>(</a:t>
          </a:r>
          <a:r>
            <a:rPr lang="en-US" sz="1800" dirty="0" err="1"/>
            <a:t>fopen</a:t>
          </a:r>
          <a:r>
            <a:rPr lang="en-US" sz="1800" dirty="0"/>
            <a:t>, </a:t>
          </a:r>
          <a:r>
            <a:rPr lang="en-US" sz="1800" dirty="0" err="1"/>
            <a:t>fprintf</a:t>
          </a:r>
          <a:r>
            <a:rPr lang="en-US" sz="1800" dirty="0"/>
            <a:t>, </a:t>
          </a:r>
          <a:r>
            <a:rPr lang="en-US" sz="1800" dirty="0" err="1"/>
            <a:t>fscanf</a:t>
          </a:r>
          <a:r>
            <a:rPr lang="zh-CN" sz="1800" dirty="0"/>
            <a:t>等</a:t>
          </a:r>
          <a:r>
            <a:rPr lang="en-US" sz="1800" dirty="0"/>
            <a:t>)</a:t>
          </a:r>
          <a:r>
            <a:rPr lang="zh-CN" sz="1800" dirty="0"/>
            <a:t>将数据持久化，存储在本地文件中。</a:t>
          </a:r>
          <a:endParaRPr lang="en-US" sz="1800" dirty="0"/>
        </a:p>
      </dgm:t>
    </dgm:pt>
    <dgm:pt modelId="{9FA6D9AF-38E2-4623-8B45-47C891E5AA41}" type="parTrans" cxnId="{5131F91C-D9EE-435E-A9E5-3EA0D1D3EA2A}">
      <dgm:prSet/>
      <dgm:spPr/>
      <dgm:t>
        <a:bodyPr/>
        <a:lstStyle/>
        <a:p>
          <a:endParaRPr lang="en-US"/>
        </a:p>
      </dgm:t>
    </dgm:pt>
    <dgm:pt modelId="{061F4213-BBC2-41E8-9CBC-C3A02E4B9DCE}" type="sibTrans" cxnId="{5131F91C-D9EE-435E-A9E5-3EA0D1D3EA2A}">
      <dgm:prSet/>
      <dgm:spPr/>
      <dgm:t>
        <a:bodyPr/>
        <a:lstStyle/>
        <a:p>
          <a:endParaRPr lang="en-US"/>
        </a:p>
      </dgm:t>
    </dgm:pt>
    <dgm:pt modelId="{F143DAEC-6FE4-45D7-9C4E-CE4F7A6981B4}">
      <dgm:prSet custT="1"/>
      <dgm:spPr/>
      <dgm:t>
        <a:bodyPr/>
        <a:lstStyle/>
        <a:p>
          <a:r>
            <a:rPr lang="zh-CN" sz="2800" b="1" i="0" baseline="0" dirty="0"/>
            <a:t>用户交互</a:t>
          </a:r>
          <a:endParaRPr lang="en-US" sz="2800" dirty="0"/>
        </a:p>
      </dgm:t>
    </dgm:pt>
    <dgm:pt modelId="{33C67262-9458-4960-A6B5-134689A6E846}" type="parTrans" cxnId="{2F41A354-DA42-42B5-B4BA-C4875AA6162C}">
      <dgm:prSet/>
      <dgm:spPr/>
      <dgm:t>
        <a:bodyPr/>
        <a:lstStyle/>
        <a:p>
          <a:endParaRPr lang="en-US"/>
        </a:p>
      </dgm:t>
    </dgm:pt>
    <dgm:pt modelId="{A91F1A95-D802-44FE-A765-FFAFB794F5DA}" type="sibTrans" cxnId="{2F41A354-DA42-42B5-B4BA-C4875AA6162C}">
      <dgm:prSet/>
      <dgm:spPr/>
      <dgm:t>
        <a:bodyPr/>
        <a:lstStyle/>
        <a:p>
          <a:endParaRPr lang="en-US"/>
        </a:p>
      </dgm:t>
    </dgm:pt>
    <dgm:pt modelId="{2E741F71-2E80-4729-9F2E-629216498FC2}">
      <dgm:prSet custT="1"/>
      <dgm:spPr/>
      <dgm:t>
        <a:bodyPr/>
        <a:lstStyle/>
        <a:p>
          <a:r>
            <a:rPr lang="zh-CN" sz="1800" dirty="0"/>
            <a:t>通过控制台输入输出函数</a:t>
          </a:r>
          <a:r>
            <a:rPr lang="en-US" sz="1800" dirty="0" err="1"/>
            <a:t>printf</a:t>
          </a:r>
          <a:r>
            <a:rPr lang="zh-CN" sz="1800" dirty="0"/>
            <a:t>和</a:t>
          </a:r>
          <a:r>
            <a:rPr lang="en-US" sz="1800" dirty="0" err="1"/>
            <a:t>scanf</a:t>
          </a:r>
          <a:r>
            <a:rPr lang="zh-CN" sz="1800" dirty="0"/>
            <a:t>实现与用户的交互。</a:t>
          </a:r>
          <a:endParaRPr lang="en-US" sz="1800" dirty="0"/>
        </a:p>
      </dgm:t>
    </dgm:pt>
    <dgm:pt modelId="{49A353B2-D0D0-4A3A-A318-F922066149F6}" type="parTrans" cxnId="{2B6546FC-E3DB-4FD9-9C04-03583765B4DD}">
      <dgm:prSet/>
      <dgm:spPr/>
      <dgm:t>
        <a:bodyPr/>
        <a:lstStyle/>
        <a:p>
          <a:endParaRPr lang="en-US"/>
        </a:p>
      </dgm:t>
    </dgm:pt>
    <dgm:pt modelId="{E8903F24-22F3-4E89-A03A-7C38FDF6037D}" type="sibTrans" cxnId="{2B6546FC-E3DB-4FD9-9C04-03583765B4DD}">
      <dgm:prSet/>
      <dgm:spPr/>
      <dgm:t>
        <a:bodyPr/>
        <a:lstStyle/>
        <a:p>
          <a:endParaRPr lang="en-US"/>
        </a:p>
      </dgm:t>
    </dgm:pt>
    <dgm:pt modelId="{482461A0-25FE-408B-A987-A2865169A260}">
      <dgm:prSet custT="1"/>
      <dgm:spPr/>
      <dgm:t>
        <a:bodyPr/>
        <a:lstStyle/>
        <a:p>
          <a:r>
            <a:rPr lang="zh-CN" sz="2800" b="1" i="0" baseline="0" dirty="0"/>
            <a:t>流程控制</a:t>
          </a:r>
          <a:endParaRPr lang="en-US" sz="2800" dirty="0"/>
        </a:p>
      </dgm:t>
    </dgm:pt>
    <dgm:pt modelId="{53D9A220-F132-41B1-90E4-BF7F35E75CE6}" type="parTrans" cxnId="{B8FAFC5D-7509-4320-89B7-2113AFA3E2FE}">
      <dgm:prSet/>
      <dgm:spPr/>
      <dgm:t>
        <a:bodyPr/>
        <a:lstStyle/>
        <a:p>
          <a:endParaRPr lang="en-US"/>
        </a:p>
      </dgm:t>
    </dgm:pt>
    <dgm:pt modelId="{FF1BFFAF-FC11-4297-A6CE-26E219DABAC0}" type="sibTrans" cxnId="{B8FAFC5D-7509-4320-89B7-2113AFA3E2FE}">
      <dgm:prSet/>
      <dgm:spPr/>
      <dgm:t>
        <a:bodyPr/>
        <a:lstStyle/>
        <a:p>
          <a:endParaRPr lang="en-US"/>
        </a:p>
      </dgm:t>
    </dgm:pt>
    <dgm:pt modelId="{BAECB765-4BAB-4F57-81ED-8AD7DB93DE74}">
      <dgm:prSet custT="1"/>
      <dgm:spPr/>
      <dgm:t>
        <a:bodyPr/>
        <a:lstStyle/>
        <a:p>
          <a:r>
            <a:rPr lang="zh-CN" sz="1800" dirty="0"/>
            <a:t>使用</a:t>
          </a:r>
          <a:r>
            <a:rPr lang="en-US" sz="1800" dirty="0"/>
            <a:t>while</a:t>
          </a:r>
          <a:r>
            <a:rPr lang="zh-CN" sz="1800" dirty="0"/>
            <a:t>循环和条件判断</a:t>
          </a:r>
          <a:r>
            <a:rPr lang="en-US" sz="1800" dirty="0"/>
            <a:t>(if, switch)</a:t>
          </a:r>
          <a:r>
            <a:rPr lang="zh-CN" sz="1800" dirty="0"/>
            <a:t>实现系统的流程控制。</a:t>
          </a:r>
          <a:endParaRPr lang="en-US" sz="1800" dirty="0"/>
        </a:p>
      </dgm:t>
    </dgm:pt>
    <dgm:pt modelId="{00D30CC8-3B44-44A1-A2DF-C4AD55DE8E9A}" type="parTrans" cxnId="{F6F4558A-1835-45E1-A9E9-332934398C5A}">
      <dgm:prSet/>
      <dgm:spPr/>
      <dgm:t>
        <a:bodyPr/>
        <a:lstStyle/>
        <a:p>
          <a:endParaRPr lang="en-US"/>
        </a:p>
      </dgm:t>
    </dgm:pt>
    <dgm:pt modelId="{F54578D0-FD78-45A2-9F5A-4D98E1DD4466}" type="sibTrans" cxnId="{F6F4558A-1835-45E1-A9E9-332934398C5A}">
      <dgm:prSet/>
      <dgm:spPr/>
      <dgm:t>
        <a:bodyPr/>
        <a:lstStyle/>
        <a:p>
          <a:endParaRPr lang="en-US"/>
        </a:p>
      </dgm:t>
    </dgm:pt>
    <dgm:pt modelId="{B428E88A-50FC-4E73-84EE-487072473F8E}">
      <dgm:prSet custT="1"/>
      <dgm:spPr/>
      <dgm:t>
        <a:bodyPr/>
        <a:lstStyle/>
        <a:p>
          <a:r>
            <a:rPr lang="zh-CN" sz="2400" b="1" dirty="0"/>
            <a:t>用户角色区分</a:t>
          </a:r>
          <a:endParaRPr lang="en-US" sz="2400" dirty="0"/>
        </a:p>
      </dgm:t>
    </dgm:pt>
    <dgm:pt modelId="{E958BA46-E6C7-40A5-A818-F59A20FFEF5B}" type="parTrans" cxnId="{82FE5AC5-7E58-494A-8950-8F334E5CF326}">
      <dgm:prSet/>
      <dgm:spPr/>
      <dgm:t>
        <a:bodyPr/>
        <a:lstStyle/>
        <a:p>
          <a:endParaRPr lang="en-US"/>
        </a:p>
      </dgm:t>
    </dgm:pt>
    <dgm:pt modelId="{BE8A139F-3610-4ECB-B0EC-437A72381DDD}" type="sibTrans" cxnId="{82FE5AC5-7E58-494A-8950-8F334E5CF326}">
      <dgm:prSet/>
      <dgm:spPr/>
      <dgm:t>
        <a:bodyPr/>
        <a:lstStyle/>
        <a:p>
          <a:endParaRPr lang="en-US"/>
        </a:p>
      </dgm:t>
    </dgm:pt>
    <dgm:pt modelId="{F14183CC-5864-434D-8254-B0382C659C25}">
      <dgm:prSet custT="1"/>
      <dgm:spPr/>
      <dgm:t>
        <a:bodyPr/>
        <a:lstStyle/>
        <a:p>
          <a:r>
            <a:rPr lang="zh-CN" sz="1800" dirty="0"/>
            <a:t>系统区分管理员和普通会员，提供不同的功能菜单，管理员具有更多的权限。</a:t>
          </a:r>
          <a:endParaRPr lang="en-US" sz="1800" dirty="0"/>
        </a:p>
      </dgm:t>
    </dgm:pt>
    <dgm:pt modelId="{619CC12C-81D8-45F6-A44A-EE1487D50E90}" type="parTrans" cxnId="{36DB7A91-4912-4959-8E28-E767CD3B6E46}">
      <dgm:prSet/>
      <dgm:spPr/>
      <dgm:t>
        <a:bodyPr/>
        <a:lstStyle/>
        <a:p>
          <a:endParaRPr lang="en-US"/>
        </a:p>
      </dgm:t>
    </dgm:pt>
    <dgm:pt modelId="{CD5F8051-DF5B-4DCB-972B-E69DD6ECED0F}" type="sibTrans" cxnId="{36DB7A91-4912-4959-8E28-E767CD3B6E46}">
      <dgm:prSet/>
      <dgm:spPr/>
      <dgm:t>
        <a:bodyPr/>
        <a:lstStyle/>
        <a:p>
          <a:endParaRPr lang="en-US"/>
        </a:p>
      </dgm:t>
    </dgm:pt>
    <dgm:pt modelId="{76B610BD-69DE-4F4F-A5BB-9A4B0A9A8E3A}" type="pres">
      <dgm:prSet presAssocID="{F8352096-07B6-4B7E-B42A-E8CB0C2E89D6}" presName="linear" presStyleCnt="0">
        <dgm:presLayoutVars>
          <dgm:dir/>
          <dgm:animLvl val="lvl"/>
          <dgm:resizeHandles val="exact"/>
        </dgm:presLayoutVars>
      </dgm:prSet>
      <dgm:spPr/>
    </dgm:pt>
    <dgm:pt modelId="{E5FD36FD-0DD4-4002-B1AA-A80BDD76E385}" type="pres">
      <dgm:prSet presAssocID="{7531DC73-81AD-4B12-BD8A-F3A5F8AE0CA6}" presName="parentLin" presStyleCnt="0"/>
      <dgm:spPr/>
    </dgm:pt>
    <dgm:pt modelId="{65C7D0E1-7D83-48E8-95AF-428571B0377A}" type="pres">
      <dgm:prSet presAssocID="{7531DC73-81AD-4B12-BD8A-F3A5F8AE0CA6}" presName="parentLeftMargin" presStyleLbl="node1" presStyleIdx="0" presStyleCnt="4"/>
      <dgm:spPr/>
    </dgm:pt>
    <dgm:pt modelId="{59BFC9F7-B2BD-4EFD-9EF3-610143FDE718}" type="pres">
      <dgm:prSet presAssocID="{7531DC73-81AD-4B12-BD8A-F3A5F8AE0C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EA6CC7-6B36-473E-B20D-CFD436C96CEF}" type="pres">
      <dgm:prSet presAssocID="{7531DC73-81AD-4B12-BD8A-F3A5F8AE0CA6}" presName="negativeSpace" presStyleCnt="0"/>
      <dgm:spPr/>
    </dgm:pt>
    <dgm:pt modelId="{7F78D819-38BA-4D5D-B0AD-156F5DD2070B}" type="pres">
      <dgm:prSet presAssocID="{7531DC73-81AD-4B12-BD8A-F3A5F8AE0CA6}" presName="childText" presStyleLbl="conFgAcc1" presStyleIdx="0" presStyleCnt="4">
        <dgm:presLayoutVars>
          <dgm:bulletEnabled val="1"/>
        </dgm:presLayoutVars>
      </dgm:prSet>
      <dgm:spPr/>
    </dgm:pt>
    <dgm:pt modelId="{07D78A00-F7F7-4184-95A9-B1BC928D9DF2}" type="pres">
      <dgm:prSet presAssocID="{445B4B48-2281-481C-BD16-887D2817809B}" presName="spaceBetweenRectangles" presStyleCnt="0"/>
      <dgm:spPr/>
    </dgm:pt>
    <dgm:pt modelId="{48C5F37E-913A-41A7-A9DE-8A8720381A5F}" type="pres">
      <dgm:prSet presAssocID="{F143DAEC-6FE4-45D7-9C4E-CE4F7A6981B4}" presName="parentLin" presStyleCnt="0"/>
      <dgm:spPr/>
    </dgm:pt>
    <dgm:pt modelId="{FFB9633B-B67A-45BB-AFAA-1D9799417A8A}" type="pres">
      <dgm:prSet presAssocID="{F143DAEC-6FE4-45D7-9C4E-CE4F7A6981B4}" presName="parentLeftMargin" presStyleLbl="node1" presStyleIdx="0" presStyleCnt="4"/>
      <dgm:spPr/>
    </dgm:pt>
    <dgm:pt modelId="{2A9706D8-6C73-4C39-8320-C1C3D31DEF0C}" type="pres">
      <dgm:prSet presAssocID="{F143DAEC-6FE4-45D7-9C4E-CE4F7A6981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EBB2C-9D33-4148-A056-48B08C2CD277}" type="pres">
      <dgm:prSet presAssocID="{F143DAEC-6FE4-45D7-9C4E-CE4F7A6981B4}" presName="negativeSpace" presStyleCnt="0"/>
      <dgm:spPr/>
    </dgm:pt>
    <dgm:pt modelId="{BDB68968-D816-4071-BF26-8DD2E9E2EDFF}" type="pres">
      <dgm:prSet presAssocID="{F143DAEC-6FE4-45D7-9C4E-CE4F7A6981B4}" presName="childText" presStyleLbl="conFgAcc1" presStyleIdx="1" presStyleCnt="4">
        <dgm:presLayoutVars>
          <dgm:bulletEnabled val="1"/>
        </dgm:presLayoutVars>
      </dgm:prSet>
      <dgm:spPr/>
    </dgm:pt>
    <dgm:pt modelId="{B82EC501-6EA7-4321-9CF9-D139E4788FB2}" type="pres">
      <dgm:prSet presAssocID="{A91F1A95-D802-44FE-A765-FFAFB794F5DA}" presName="spaceBetweenRectangles" presStyleCnt="0"/>
      <dgm:spPr/>
    </dgm:pt>
    <dgm:pt modelId="{C5530A6A-D194-4563-BCF9-C26610871A53}" type="pres">
      <dgm:prSet presAssocID="{482461A0-25FE-408B-A987-A2865169A260}" presName="parentLin" presStyleCnt="0"/>
      <dgm:spPr/>
    </dgm:pt>
    <dgm:pt modelId="{C7F7D477-8C78-45F2-9144-53E96CCB41FF}" type="pres">
      <dgm:prSet presAssocID="{482461A0-25FE-408B-A987-A2865169A260}" presName="parentLeftMargin" presStyleLbl="node1" presStyleIdx="1" presStyleCnt="4"/>
      <dgm:spPr/>
    </dgm:pt>
    <dgm:pt modelId="{3486F1F5-20A2-4B6E-B96A-01AD51849D9D}" type="pres">
      <dgm:prSet presAssocID="{482461A0-25FE-408B-A987-A2865169A2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EA638E-8A17-4E62-AF70-66959D254F76}" type="pres">
      <dgm:prSet presAssocID="{482461A0-25FE-408B-A987-A2865169A260}" presName="negativeSpace" presStyleCnt="0"/>
      <dgm:spPr/>
    </dgm:pt>
    <dgm:pt modelId="{D57A9FAF-9B12-4D9D-AD41-827D4485E02F}" type="pres">
      <dgm:prSet presAssocID="{482461A0-25FE-408B-A987-A2865169A260}" presName="childText" presStyleLbl="conFgAcc1" presStyleIdx="2" presStyleCnt="4">
        <dgm:presLayoutVars>
          <dgm:bulletEnabled val="1"/>
        </dgm:presLayoutVars>
      </dgm:prSet>
      <dgm:spPr/>
    </dgm:pt>
    <dgm:pt modelId="{0EECB11E-6025-4326-8BD2-7578839448E9}" type="pres">
      <dgm:prSet presAssocID="{FF1BFFAF-FC11-4297-A6CE-26E219DABAC0}" presName="spaceBetweenRectangles" presStyleCnt="0"/>
      <dgm:spPr/>
    </dgm:pt>
    <dgm:pt modelId="{92088A62-ACB8-4B83-92CD-E2BBEF134FA1}" type="pres">
      <dgm:prSet presAssocID="{B428E88A-50FC-4E73-84EE-487072473F8E}" presName="parentLin" presStyleCnt="0"/>
      <dgm:spPr/>
    </dgm:pt>
    <dgm:pt modelId="{F24B382F-306A-46C8-8BFD-E85741DF3850}" type="pres">
      <dgm:prSet presAssocID="{B428E88A-50FC-4E73-84EE-487072473F8E}" presName="parentLeftMargin" presStyleLbl="node1" presStyleIdx="2" presStyleCnt="4"/>
      <dgm:spPr/>
    </dgm:pt>
    <dgm:pt modelId="{3743F68C-C932-4C47-909D-EE954784C027}" type="pres">
      <dgm:prSet presAssocID="{B428E88A-50FC-4E73-84EE-487072473F8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EE9549-EF8A-43E3-88B5-B806BB561EFB}" type="pres">
      <dgm:prSet presAssocID="{B428E88A-50FC-4E73-84EE-487072473F8E}" presName="negativeSpace" presStyleCnt="0"/>
      <dgm:spPr/>
    </dgm:pt>
    <dgm:pt modelId="{FADEDF5B-FBC5-49AA-82B5-848ED105AF78}" type="pres">
      <dgm:prSet presAssocID="{B428E88A-50FC-4E73-84EE-487072473F8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1706D08-2017-46E8-B174-F72CFBD45BF8}" type="presOf" srcId="{F143DAEC-6FE4-45D7-9C4E-CE4F7A6981B4}" destId="{2A9706D8-6C73-4C39-8320-C1C3D31DEF0C}" srcOrd="1" destOrd="0" presId="urn:microsoft.com/office/officeart/2005/8/layout/list1"/>
    <dgm:cxn modelId="{7784560C-29B8-4105-BCE1-861B096279BB}" type="presOf" srcId="{482461A0-25FE-408B-A987-A2865169A260}" destId="{3486F1F5-20A2-4B6E-B96A-01AD51849D9D}" srcOrd="1" destOrd="0" presId="urn:microsoft.com/office/officeart/2005/8/layout/list1"/>
    <dgm:cxn modelId="{3F66CD15-AD56-458E-921F-DBB90AFAD0BC}" type="presOf" srcId="{BAECB765-4BAB-4F57-81ED-8AD7DB93DE74}" destId="{D57A9FAF-9B12-4D9D-AD41-827D4485E02F}" srcOrd="0" destOrd="0" presId="urn:microsoft.com/office/officeart/2005/8/layout/list1"/>
    <dgm:cxn modelId="{5131F91C-D9EE-435E-A9E5-3EA0D1D3EA2A}" srcId="{7531DC73-81AD-4B12-BD8A-F3A5F8AE0CA6}" destId="{6290E2BC-3D76-4F7B-9E3C-14B2FCE17E38}" srcOrd="0" destOrd="0" parTransId="{9FA6D9AF-38E2-4623-8B45-47C891E5AA41}" sibTransId="{061F4213-BBC2-41E8-9CBC-C3A02E4B9DCE}"/>
    <dgm:cxn modelId="{0A49875B-CC10-47E4-8818-29262007047A}" type="presOf" srcId="{7531DC73-81AD-4B12-BD8A-F3A5F8AE0CA6}" destId="{65C7D0E1-7D83-48E8-95AF-428571B0377A}" srcOrd="0" destOrd="0" presId="urn:microsoft.com/office/officeart/2005/8/layout/list1"/>
    <dgm:cxn modelId="{6ED75B5D-4C9B-450F-A20A-90A9910EF667}" srcId="{F8352096-07B6-4B7E-B42A-E8CB0C2E89D6}" destId="{7531DC73-81AD-4B12-BD8A-F3A5F8AE0CA6}" srcOrd="0" destOrd="0" parTransId="{E617B59F-5096-4074-A079-83DA91CA403D}" sibTransId="{445B4B48-2281-481C-BD16-887D2817809B}"/>
    <dgm:cxn modelId="{B8FAFC5D-7509-4320-89B7-2113AFA3E2FE}" srcId="{F8352096-07B6-4B7E-B42A-E8CB0C2E89D6}" destId="{482461A0-25FE-408B-A987-A2865169A260}" srcOrd="2" destOrd="0" parTransId="{53D9A220-F132-41B1-90E4-BF7F35E75CE6}" sibTransId="{FF1BFFAF-FC11-4297-A6CE-26E219DABAC0}"/>
    <dgm:cxn modelId="{724C3067-3925-479F-A88B-EAD3747B113B}" type="presOf" srcId="{F14183CC-5864-434D-8254-B0382C659C25}" destId="{FADEDF5B-FBC5-49AA-82B5-848ED105AF78}" srcOrd="0" destOrd="0" presId="urn:microsoft.com/office/officeart/2005/8/layout/list1"/>
    <dgm:cxn modelId="{2F41A354-DA42-42B5-B4BA-C4875AA6162C}" srcId="{F8352096-07B6-4B7E-B42A-E8CB0C2E89D6}" destId="{F143DAEC-6FE4-45D7-9C4E-CE4F7A6981B4}" srcOrd="1" destOrd="0" parTransId="{33C67262-9458-4960-A6B5-134689A6E846}" sibTransId="{A91F1A95-D802-44FE-A765-FFAFB794F5DA}"/>
    <dgm:cxn modelId="{DAE9F358-9666-42D9-95F2-FDFAC5857A5E}" type="presOf" srcId="{482461A0-25FE-408B-A987-A2865169A260}" destId="{C7F7D477-8C78-45F2-9144-53E96CCB41FF}" srcOrd="0" destOrd="0" presId="urn:microsoft.com/office/officeart/2005/8/layout/list1"/>
    <dgm:cxn modelId="{CAAEA083-9703-4611-8733-4EB15F9CB633}" type="presOf" srcId="{6290E2BC-3D76-4F7B-9E3C-14B2FCE17E38}" destId="{7F78D819-38BA-4D5D-B0AD-156F5DD2070B}" srcOrd="0" destOrd="0" presId="urn:microsoft.com/office/officeart/2005/8/layout/list1"/>
    <dgm:cxn modelId="{F6F4558A-1835-45E1-A9E9-332934398C5A}" srcId="{482461A0-25FE-408B-A987-A2865169A260}" destId="{BAECB765-4BAB-4F57-81ED-8AD7DB93DE74}" srcOrd="0" destOrd="0" parTransId="{00D30CC8-3B44-44A1-A2DF-C4AD55DE8E9A}" sibTransId="{F54578D0-FD78-45A2-9F5A-4D98E1DD4466}"/>
    <dgm:cxn modelId="{A459938A-B4A9-44E8-8C9D-D10E99350292}" type="presOf" srcId="{B428E88A-50FC-4E73-84EE-487072473F8E}" destId="{3743F68C-C932-4C47-909D-EE954784C027}" srcOrd="1" destOrd="0" presId="urn:microsoft.com/office/officeart/2005/8/layout/list1"/>
    <dgm:cxn modelId="{36DB7A91-4912-4959-8E28-E767CD3B6E46}" srcId="{B428E88A-50FC-4E73-84EE-487072473F8E}" destId="{F14183CC-5864-434D-8254-B0382C659C25}" srcOrd="0" destOrd="0" parTransId="{619CC12C-81D8-45F6-A44A-EE1487D50E90}" sibTransId="{CD5F8051-DF5B-4DCB-972B-E69DD6ECED0F}"/>
    <dgm:cxn modelId="{5C8F6996-E164-409C-BCCA-E21C8167E11F}" type="presOf" srcId="{F8352096-07B6-4B7E-B42A-E8CB0C2E89D6}" destId="{76B610BD-69DE-4F4F-A5BB-9A4B0A9A8E3A}" srcOrd="0" destOrd="0" presId="urn:microsoft.com/office/officeart/2005/8/layout/list1"/>
    <dgm:cxn modelId="{A59A3E9A-F819-4823-81AD-5697B12030D6}" type="presOf" srcId="{F143DAEC-6FE4-45D7-9C4E-CE4F7A6981B4}" destId="{FFB9633B-B67A-45BB-AFAA-1D9799417A8A}" srcOrd="0" destOrd="0" presId="urn:microsoft.com/office/officeart/2005/8/layout/list1"/>
    <dgm:cxn modelId="{C05842A7-00BF-4C2C-8518-ADE28AF336CE}" type="presOf" srcId="{7531DC73-81AD-4B12-BD8A-F3A5F8AE0CA6}" destId="{59BFC9F7-B2BD-4EFD-9EF3-610143FDE718}" srcOrd="1" destOrd="0" presId="urn:microsoft.com/office/officeart/2005/8/layout/list1"/>
    <dgm:cxn modelId="{E5545BBE-30D2-4220-BACB-ADB0C8A6A4C3}" type="presOf" srcId="{2E741F71-2E80-4729-9F2E-629216498FC2}" destId="{BDB68968-D816-4071-BF26-8DD2E9E2EDFF}" srcOrd="0" destOrd="0" presId="urn:microsoft.com/office/officeart/2005/8/layout/list1"/>
    <dgm:cxn modelId="{6E8E20C3-9F00-4CCF-AA13-E8593391BF64}" type="presOf" srcId="{B428E88A-50FC-4E73-84EE-487072473F8E}" destId="{F24B382F-306A-46C8-8BFD-E85741DF3850}" srcOrd="0" destOrd="0" presId="urn:microsoft.com/office/officeart/2005/8/layout/list1"/>
    <dgm:cxn modelId="{82FE5AC5-7E58-494A-8950-8F334E5CF326}" srcId="{F8352096-07B6-4B7E-B42A-E8CB0C2E89D6}" destId="{B428E88A-50FC-4E73-84EE-487072473F8E}" srcOrd="3" destOrd="0" parTransId="{E958BA46-E6C7-40A5-A818-F59A20FFEF5B}" sibTransId="{BE8A139F-3610-4ECB-B0EC-437A72381DDD}"/>
    <dgm:cxn modelId="{2B6546FC-E3DB-4FD9-9C04-03583765B4DD}" srcId="{F143DAEC-6FE4-45D7-9C4E-CE4F7A6981B4}" destId="{2E741F71-2E80-4729-9F2E-629216498FC2}" srcOrd="0" destOrd="0" parTransId="{49A353B2-D0D0-4A3A-A318-F922066149F6}" sibTransId="{E8903F24-22F3-4E89-A03A-7C38FDF6037D}"/>
    <dgm:cxn modelId="{5C608D5D-CDC7-4F1B-906A-5067D4B27027}" type="presParOf" srcId="{76B610BD-69DE-4F4F-A5BB-9A4B0A9A8E3A}" destId="{E5FD36FD-0DD4-4002-B1AA-A80BDD76E385}" srcOrd="0" destOrd="0" presId="urn:microsoft.com/office/officeart/2005/8/layout/list1"/>
    <dgm:cxn modelId="{2AE89999-2A7D-4B70-A342-B816BE645F77}" type="presParOf" srcId="{E5FD36FD-0DD4-4002-B1AA-A80BDD76E385}" destId="{65C7D0E1-7D83-48E8-95AF-428571B0377A}" srcOrd="0" destOrd="0" presId="urn:microsoft.com/office/officeart/2005/8/layout/list1"/>
    <dgm:cxn modelId="{D045B651-3576-44B5-ADE2-4DBCF33C44F3}" type="presParOf" srcId="{E5FD36FD-0DD4-4002-B1AA-A80BDD76E385}" destId="{59BFC9F7-B2BD-4EFD-9EF3-610143FDE718}" srcOrd="1" destOrd="0" presId="urn:microsoft.com/office/officeart/2005/8/layout/list1"/>
    <dgm:cxn modelId="{4495B31E-2334-4F57-8C75-0B268E95A35A}" type="presParOf" srcId="{76B610BD-69DE-4F4F-A5BB-9A4B0A9A8E3A}" destId="{7FEA6CC7-6B36-473E-B20D-CFD436C96CEF}" srcOrd="1" destOrd="0" presId="urn:microsoft.com/office/officeart/2005/8/layout/list1"/>
    <dgm:cxn modelId="{282A9DF6-1AFF-4B5C-9034-1A48AD32DA6F}" type="presParOf" srcId="{76B610BD-69DE-4F4F-A5BB-9A4B0A9A8E3A}" destId="{7F78D819-38BA-4D5D-B0AD-156F5DD2070B}" srcOrd="2" destOrd="0" presId="urn:microsoft.com/office/officeart/2005/8/layout/list1"/>
    <dgm:cxn modelId="{2CF54590-655E-478F-8DCF-12A7A48E537F}" type="presParOf" srcId="{76B610BD-69DE-4F4F-A5BB-9A4B0A9A8E3A}" destId="{07D78A00-F7F7-4184-95A9-B1BC928D9DF2}" srcOrd="3" destOrd="0" presId="urn:microsoft.com/office/officeart/2005/8/layout/list1"/>
    <dgm:cxn modelId="{1176AFD8-F9F7-4AB5-903F-49D9C0A9D11B}" type="presParOf" srcId="{76B610BD-69DE-4F4F-A5BB-9A4B0A9A8E3A}" destId="{48C5F37E-913A-41A7-A9DE-8A8720381A5F}" srcOrd="4" destOrd="0" presId="urn:microsoft.com/office/officeart/2005/8/layout/list1"/>
    <dgm:cxn modelId="{EA361D79-6008-4510-9007-19D722570381}" type="presParOf" srcId="{48C5F37E-913A-41A7-A9DE-8A8720381A5F}" destId="{FFB9633B-B67A-45BB-AFAA-1D9799417A8A}" srcOrd="0" destOrd="0" presId="urn:microsoft.com/office/officeart/2005/8/layout/list1"/>
    <dgm:cxn modelId="{17275E86-271A-463B-88A1-BB392C103BCE}" type="presParOf" srcId="{48C5F37E-913A-41A7-A9DE-8A8720381A5F}" destId="{2A9706D8-6C73-4C39-8320-C1C3D31DEF0C}" srcOrd="1" destOrd="0" presId="urn:microsoft.com/office/officeart/2005/8/layout/list1"/>
    <dgm:cxn modelId="{76320830-3F71-48FB-A71D-E78DF21FB7E5}" type="presParOf" srcId="{76B610BD-69DE-4F4F-A5BB-9A4B0A9A8E3A}" destId="{E86EBB2C-9D33-4148-A056-48B08C2CD277}" srcOrd="5" destOrd="0" presId="urn:microsoft.com/office/officeart/2005/8/layout/list1"/>
    <dgm:cxn modelId="{07C5FA77-6229-4CE3-893F-947AA87878D9}" type="presParOf" srcId="{76B610BD-69DE-4F4F-A5BB-9A4B0A9A8E3A}" destId="{BDB68968-D816-4071-BF26-8DD2E9E2EDFF}" srcOrd="6" destOrd="0" presId="urn:microsoft.com/office/officeart/2005/8/layout/list1"/>
    <dgm:cxn modelId="{A6FFE1F7-E5DF-4A94-AA14-85F7D6BF1D2F}" type="presParOf" srcId="{76B610BD-69DE-4F4F-A5BB-9A4B0A9A8E3A}" destId="{B82EC501-6EA7-4321-9CF9-D139E4788FB2}" srcOrd="7" destOrd="0" presId="urn:microsoft.com/office/officeart/2005/8/layout/list1"/>
    <dgm:cxn modelId="{B962FFBA-A1EC-47BE-9F80-24DD34806980}" type="presParOf" srcId="{76B610BD-69DE-4F4F-A5BB-9A4B0A9A8E3A}" destId="{C5530A6A-D194-4563-BCF9-C26610871A53}" srcOrd="8" destOrd="0" presId="urn:microsoft.com/office/officeart/2005/8/layout/list1"/>
    <dgm:cxn modelId="{6EEFEC28-BF4E-473A-962B-9B3AF028369D}" type="presParOf" srcId="{C5530A6A-D194-4563-BCF9-C26610871A53}" destId="{C7F7D477-8C78-45F2-9144-53E96CCB41FF}" srcOrd="0" destOrd="0" presId="urn:microsoft.com/office/officeart/2005/8/layout/list1"/>
    <dgm:cxn modelId="{1714316A-2607-408F-819E-542CF637ED2C}" type="presParOf" srcId="{C5530A6A-D194-4563-BCF9-C26610871A53}" destId="{3486F1F5-20A2-4B6E-B96A-01AD51849D9D}" srcOrd="1" destOrd="0" presId="urn:microsoft.com/office/officeart/2005/8/layout/list1"/>
    <dgm:cxn modelId="{6C26913E-0747-4D68-BBBF-FD3D5BE2995E}" type="presParOf" srcId="{76B610BD-69DE-4F4F-A5BB-9A4B0A9A8E3A}" destId="{02EA638E-8A17-4E62-AF70-66959D254F76}" srcOrd="9" destOrd="0" presId="urn:microsoft.com/office/officeart/2005/8/layout/list1"/>
    <dgm:cxn modelId="{AEBA22C6-B5B2-46FD-BD03-91C47D527F5C}" type="presParOf" srcId="{76B610BD-69DE-4F4F-A5BB-9A4B0A9A8E3A}" destId="{D57A9FAF-9B12-4D9D-AD41-827D4485E02F}" srcOrd="10" destOrd="0" presId="urn:microsoft.com/office/officeart/2005/8/layout/list1"/>
    <dgm:cxn modelId="{4681094C-5CF5-4039-BB73-C24BB8451D05}" type="presParOf" srcId="{76B610BD-69DE-4F4F-A5BB-9A4B0A9A8E3A}" destId="{0EECB11E-6025-4326-8BD2-7578839448E9}" srcOrd="11" destOrd="0" presId="urn:microsoft.com/office/officeart/2005/8/layout/list1"/>
    <dgm:cxn modelId="{FCD8C2E1-676E-47B1-B989-698D1BEDC5A4}" type="presParOf" srcId="{76B610BD-69DE-4F4F-A5BB-9A4B0A9A8E3A}" destId="{92088A62-ACB8-4B83-92CD-E2BBEF134FA1}" srcOrd="12" destOrd="0" presId="urn:microsoft.com/office/officeart/2005/8/layout/list1"/>
    <dgm:cxn modelId="{6FB0ECA4-98B0-4A6B-B97D-113DDCD32604}" type="presParOf" srcId="{92088A62-ACB8-4B83-92CD-E2BBEF134FA1}" destId="{F24B382F-306A-46C8-8BFD-E85741DF3850}" srcOrd="0" destOrd="0" presId="urn:microsoft.com/office/officeart/2005/8/layout/list1"/>
    <dgm:cxn modelId="{ED81539F-2D6B-4317-946F-1DC73759051D}" type="presParOf" srcId="{92088A62-ACB8-4B83-92CD-E2BBEF134FA1}" destId="{3743F68C-C932-4C47-909D-EE954784C027}" srcOrd="1" destOrd="0" presId="urn:microsoft.com/office/officeart/2005/8/layout/list1"/>
    <dgm:cxn modelId="{73821E17-EF99-4743-AB65-B3697C102525}" type="presParOf" srcId="{76B610BD-69DE-4F4F-A5BB-9A4B0A9A8E3A}" destId="{B2EE9549-EF8A-43E3-88B5-B806BB561EFB}" srcOrd="13" destOrd="0" presId="urn:microsoft.com/office/officeart/2005/8/layout/list1"/>
    <dgm:cxn modelId="{D8B5697F-DA1F-44A7-88D4-9300040EC4CE}" type="presParOf" srcId="{76B610BD-69DE-4F4F-A5BB-9A4B0A9A8E3A}" destId="{FADEDF5B-FBC5-49AA-82B5-848ED105AF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73135-4A69-41F7-B39C-441E67047272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009CC15-C373-4272-BD69-5E932878E582}">
      <dgm:prSet phldrT="[文本]" custT="1"/>
      <dgm:spPr/>
      <dgm:t>
        <a:bodyPr/>
        <a:lstStyle/>
        <a:p>
          <a:r>
            <a:rPr lang="zh-CN" altLang="en-US" sz="1200"/>
            <a:t>开始</a:t>
          </a:r>
          <a:r>
            <a:rPr lang="en-US" altLang="zh-CN" sz="1200"/>
            <a:t>main</a:t>
          </a:r>
          <a:endParaRPr lang="zh-CN" altLang="en-US" sz="1200"/>
        </a:p>
      </dgm:t>
    </dgm:pt>
    <dgm:pt modelId="{F1EC2A5F-CD72-4657-8FBB-F752F71A2F59}" type="parTrans" cxnId="{73A0CE63-D253-41A7-94A5-11D29423863F}">
      <dgm:prSet/>
      <dgm:spPr/>
      <dgm:t>
        <a:bodyPr/>
        <a:lstStyle/>
        <a:p>
          <a:endParaRPr lang="zh-CN" altLang="en-US" sz="2400"/>
        </a:p>
      </dgm:t>
    </dgm:pt>
    <dgm:pt modelId="{403A6327-3E34-415F-95C8-D05C6854168C}" type="sibTrans" cxnId="{73A0CE63-D253-41A7-94A5-11D29423863F}">
      <dgm:prSet/>
      <dgm:spPr/>
      <dgm:t>
        <a:bodyPr/>
        <a:lstStyle/>
        <a:p>
          <a:endParaRPr lang="zh-CN" altLang="en-US" sz="2400"/>
        </a:p>
      </dgm:t>
    </dgm:pt>
    <dgm:pt modelId="{F8A39E87-B388-40F3-A832-0503A13C7657}">
      <dgm:prSet phldrT="[文本]" custT="1"/>
      <dgm:spPr/>
      <dgm:t>
        <a:bodyPr/>
        <a:lstStyle/>
        <a:p>
          <a:r>
            <a:rPr lang="zh-CN" altLang="en-US" sz="1200"/>
            <a:t>会员登录</a:t>
          </a:r>
        </a:p>
      </dgm:t>
    </dgm:pt>
    <dgm:pt modelId="{596C99F6-BBBD-481F-8706-5D00585A64B9}" type="parTrans" cxnId="{E57F1844-3FF9-41C2-B96E-9AFC6C8A284A}">
      <dgm:prSet/>
      <dgm:spPr/>
      <dgm:t>
        <a:bodyPr/>
        <a:lstStyle/>
        <a:p>
          <a:endParaRPr lang="zh-CN" altLang="en-US" sz="2800"/>
        </a:p>
      </dgm:t>
    </dgm:pt>
    <dgm:pt modelId="{A3A25013-E300-455D-A2AD-BF6F956D9019}" type="sibTrans" cxnId="{E57F1844-3FF9-41C2-B96E-9AFC6C8A284A}">
      <dgm:prSet/>
      <dgm:spPr/>
      <dgm:t>
        <a:bodyPr/>
        <a:lstStyle/>
        <a:p>
          <a:endParaRPr lang="zh-CN" altLang="en-US" sz="2400"/>
        </a:p>
      </dgm:t>
    </dgm:pt>
    <dgm:pt modelId="{4AD42DED-C7FE-4C6D-A65C-FFF08C485492}">
      <dgm:prSet phldrT="[文本]" custT="1"/>
      <dgm:spPr/>
      <dgm:t>
        <a:bodyPr/>
        <a:lstStyle/>
        <a:p>
          <a:r>
            <a:rPr lang="zh-CN" altLang="en-US" sz="1200"/>
            <a:t>管理员登录</a:t>
          </a:r>
        </a:p>
      </dgm:t>
    </dgm:pt>
    <dgm:pt modelId="{2E9B9C36-813C-41EA-9B4B-3B05C806B95A}" type="parTrans" cxnId="{286AEC7E-9B9C-4E36-9DF3-63004C4C6601}">
      <dgm:prSet/>
      <dgm:spPr/>
      <dgm:t>
        <a:bodyPr/>
        <a:lstStyle/>
        <a:p>
          <a:endParaRPr lang="zh-CN" altLang="en-US" sz="2800"/>
        </a:p>
      </dgm:t>
    </dgm:pt>
    <dgm:pt modelId="{314D8E45-89A1-4321-B73A-76D896AFD031}" type="sibTrans" cxnId="{286AEC7E-9B9C-4E36-9DF3-63004C4C6601}">
      <dgm:prSet/>
      <dgm:spPr/>
      <dgm:t>
        <a:bodyPr/>
        <a:lstStyle/>
        <a:p>
          <a:endParaRPr lang="zh-CN" altLang="en-US" sz="2400"/>
        </a:p>
      </dgm:t>
    </dgm:pt>
    <dgm:pt modelId="{A4D7A735-7E57-4F86-9255-7948A92A0B07}">
      <dgm:prSet phldrT="[文本]" custT="1"/>
      <dgm:spPr/>
      <dgm:t>
        <a:bodyPr/>
        <a:lstStyle/>
        <a:p>
          <a:r>
            <a:rPr lang="zh-CN" altLang="en-US" sz="1200"/>
            <a:t>退出</a:t>
          </a:r>
        </a:p>
      </dgm:t>
    </dgm:pt>
    <dgm:pt modelId="{AB0E4E13-35CD-4805-8FB8-3EC12C4AD03C}" type="parTrans" cxnId="{6C5B94E2-BE03-4C29-AE2E-D21ECD8C198F}">
      <dgm:prSet/>
      <dgm:spPr/>
      <dgm:t>
        <a:bodyPr/>
        <a:lstStyle/>
        <a:p>
          <a:endParaRPr lang="zh-CN" altLang="en-US" sz="2800"/>
        </a:p>
      </dgm:t>
    </dgm:pt>
    <dgm:pt modelId="{562FA861-3A5C-4E88-9577-7690FD3AA85B}" type="sibTrans" cxnId="{6C5B94E2-BE03-4C29-AE2E-D21ECD8C198F}">
      <dgm:prSet/>
      <dgm:spPr/>
      <dgm:t>
        <a:bodyPr/>
        <a:lstStyle/>
        <a:p>
          <a:endParaRPr lang="zh-CN" altLang="en-US" sz="2400"/>
        </a:p>
      </dgm:t>
    </dgm:pt>
    <dgm:pt modelId="{42384869-E840-4F07-8761-6ABE032CA517}">
      <dgm:prSet phldrT="[文本]" custT="1"/>
      <dgm:spPr/>
      <dgm:t>
        <a:bodyPr/>
        <a:lstStyle/>
        <a:p>
          <a:r>
            <a:rPr lang="en-US" sz="1050" b="0"/>
            <a:t>search_book/*</a:t>
          </a:r>
          <a:r>
            <a:rPr lang="zh-CN" altLang="en-US" sz="1050" b="0"/>
            <a:t>根据字段显示图书的信息*</a:t>
          </a:r>
          <a:r>
            <a:rPr lang="en-US" altLang="zh-CN" sz="1050" b="0"/>
            <a:t>/</a:t>
          </a:r>
          <a:endParaRPr lang="zh-CN" altLang="en-US" sz="1050"/>
        </a:p>
      </dgm:t>
    </dgm:pt>
    <dgm:pt modelId="{ED6111BB-F75A-432E-A721-0B7EEFA61AA1}" type="parTrans" cxnId="{3A43B87A-F942-46A0-A5BF-321DD852C3C4}">
      <dgm:prSet/>
      <dgm:spPr/>
      <dgm:t>
        <a:bodyPr/>
        <a:lstStyle/>
        <a:p>
          <a:endParaRPr lang="zh-CN" altLang="en-US" sz="2800"/>
        </a:p>
      </dgm:t>
    </dgm:pt>
    <dgm:pt modelId="{3455F7A1-5496-41BF-9747-3B14DD88B1B1}" type="sibTrans" cxnId="{3A43B87A-F942-46A0-A5BF-321DD852C3C4}">
      <dgm:prSet/>
      <dgm:spPr/>
      <dgm:t>
        <a:bodyPr/>
        <a:lstStyle/>
        <a:p>
          <a:endParaRPr lang="zh-CN" altLang="en-US" sz="2400"/>
        </a:p>
      </dgm:t>
    </dgm:pt>
    <dgm:pt modelId="{318939D9-185A-4EB6-ADCC-019A68EF2189}">
      <dgm:prSet phldrT="[文本]" custT="1"/>
      <dgm:spPr/>
      <dgm:t>
        <a:bodyPr/>
        <a:lstStyle/>
        <a:p>
          <a:r>
            <a:rPr lang="en-US" sz="1200" b="0"/>
            <a:t>compare_passwor</a:t>
          </a:r>
          <a:r>
            <a:rPr lang="en-US" altLang="zh-CN" sz="1200" b="0"/>
            <a:t>d </a:t>
          </a:r>
          <a:endParaRPr lang="zh-CN" altLang="en-US" sz="1200"/>
        </a:p>
      </dgm:t>
    </dgm:pt>
    <dgm:pt modelId="{C203D2F5-6F96-422F-8A80-7A54A82F57A9}" type="parTrans" cxnId="{B97608E3-52FF-477C-978C-26488A19D97A}">
      <dgm:prSet/>
      <dgm:spPr/>
      <dgm:t>
        <a:bodyPr/>
        <a:lstStyle/>
        <a:p>
          <a:endParaRPr lang="zh-CN" altLang="en-US" sz="2800"/>
        </a:p>
      </dgm:t>
    </dgm:pt>
    <dgm:pt modelId="{5EACE4E6-DFB8-4973-90BB-4B0C3EEE13BC}" type="sibTrans" cxnId="{B97608E3-52FF-477C-978C-26488A19D97A}">
      <dgm:prSet/>
      <dgm:spPr/>
      <dgm:t>
        <a:bodyPr/>
        <a:lstStyle/>
        <a:p>
          <a:endParaRPr lang="zh-CN" altLang="en-US" sz="2400"/>
        </a:p>
      </dgm:t>
    </dgm:pt>
    <dgm:pt modelId="{7905D3B7-5B52-4A25-A9A4-E1B3FEC91E41}">
      <dgm:prSet custT="1"/>
      <dgm:spPr/>
      <dgm:t>
        <a:bodyPr/>
        <a:lstStyle/>
        <a:p>
          <a:r>
            <a:rPr lang="en-US" sz="1200" b="0" dirty="0" err="1"/>
            <a:t>user_account</a:t>
          </a:r>
          <a:r>
            <a:rPr lang="en-US" sz="1200" b="0" dirty="0"/>
            <a:t>(/*</a:t>
          </a:r>
          <a:r>
            <a:rPr lang="zh-CN" altLang="en-US" sz="1200" b="0" dirty="0"/>
            <a:t>个人账户信息*</a:t>
          </a:r>
          <a:r>
            <a:rPr lang="en-US" altLang="zh-CN" sz="1200" b="0" dirty="0"/>
            <a:t>/ </a:t>
          </a:r>
        </a:p>
      </dgm:t>
    </dgm:pt>
    <dgm:pt modelId="{D520EEEC-9C74-45CE-A58F-3E45AA4AA0E2}" type="parTrans" cxnId="{DA103B5B-471B-443E-BD1E-B8863A3107CD}">
      <dgm:prSet/>
      <dgm:spPr/>
      <dgm:t>
        <a:bodyPr/>
        <a:lstStyle/>
        <a:p>
          <a:endParaRPr lang="zh-CN" altLang="en-US" sz="2800"/>
        </a:p>
      </dgm:t>
    </dgm:pt>
    <dgm:pt modelId="{87A5E899-477F-4A53-BAF5-7AF94D5DD258}" type="sibTrans" cxnId="{DA103B5B-471B-443E-BD1E-B8863A3107CD}">
      <dgm:prSet/>
      <dgm:spPr/>
      <dgm:t>
        <a:bodyPr/>
        <a:lstStyle/>
        <a:p>
          <a:endParaRPr lang="zh-CN" altLang="en-US" sz="2400"/>
        </a:p>
      </dgm:t>
    </dgm:pt>
    <dgm:pt modelId="{DB93F3D6-0C48-4981-8A00-97A4467F439F}">
      <dgm:prSet phldrT="[文本]" custT="1"/>
      <dgm:spPr/>
      <dgm:t>
        <a:bodyPr/>
        <a:lstStyle/>
        <a:p>
          <a:r>
            <a:rPr lang="zh-CN" altLang="en-US" sz="1200"/>
            <a:t>会员注册</a:t>
          </a:r>
        </a:p>
      </dgm:t>
    </dgm:pt>
    <dgm:pt modelId="{949F562E-0F5B-4C5B-8CFA-D167CF41515F}" type="parTrans" cxnId="{F0752C59-EE5D-46E3-80BA-342901A5CF3B}">
      <dgm:prSet/>
      <dgm:spPr/>
      <dgm:t>
        <a:bodyPr/>
        <a:lstStyle/>
        <a:p>
          <a:endParaRPr lang="zh-CN" altLang="en-US" sz="2800"/>
        </a:p>
      </dgm:t>
    </dgm:pt>
    <dgm:pt modelId="{294F3BF8-08D6-4C5D-8880-807521DF4DD8}" type="sibTrans" cxnId="{F0752C59-EE5D-46E3-80BA-342901A5CF3B}">
      <dgm:prSet/>
      <dgm:spPr/>
      <dgm:t>
        <a:bodyPr/>
        <a:lstStyle/>
        <a:p>
          <a:endParaRPr lang="zh-CN" altLang="en-US" sz="2400"/>
        </a:p>
      </dgm:t>
    </dgm:pt>
    <dgm:pt modelId="{CDE6B738-729B-487F-AC0D-A15649E3D388}">
      <dgm:prSet phldrT="[文本]" custT="1"/>
      <dgm:spPr/>
      <dgm:t>
        <a:bodyPr/>
        <a:lstStyle/>
        <a:p>
          <a:r>
            <a:rPr lang="en-US" sz="1200" b="0" dirty="0" err="1"/>
            <a:t>borrow_book</a:t>
          </a:r>
          <a:r>
            <a:rPr lang="en-US" sz="1200" b="0" dirty="0"/>
            <a:t>/*</a:t>
          </a:r>
          <a:r>
            <a:rPr lang="zh-CN" altLang="en-US" sz="1200" b="0" dirty="0"/>
            <a:t>借书*</a:t>
          </a:r>
          <a:r>
            <a:rPr lang="en-US" altLang="zh-CN" sz="1200" b="0" dirty="0"/>
            <a:t>/</a:t>
          </a:r>
          <a:endParaRPr lang="zh-CN" altLang="en-US" sz="1200" dirty="0"/>
        </a:p>
      </dgm:t>
    </dgm:pt>
    <dgm:pt modelId="{D0943D48-75B3-4E46-9978-5182ADD823DC}" type="parTrans" cxnId="{96ED04E7-A6D1-41DE-854C-CA2ED9083B4E}">
      <dgm:prSet/>
      <dgm:spPr/>
      <dgm:t>
        <a:bodyPr/>
        <a:lstStyle/>
        <a:p>
          <a:endParaRPr lang="zh-CN" altLang="en-US" sz="2800"/>
        </a:p>
      </dgm:t>
    </dgm:pt>
    <dgm:pt modelId="{289FF092-450F-4452-892C-0082F4FFEB2E}" type="sibTrans" cxnId="{96ED04E7-A6D1-41DE-854C-CA2ED9083B4E}">
      <dgm:prSet/>
      <dgm:spPr/>
      <dgm:t>
        <a:bodyPr/>
        <a:lstStyle/>
        <a:p>
          <a:endParaRPr lang="zh-CN" altLang="en-US" sz="2400"/>
        </a:p>
      </dgm:t>
    </dgm:pt>
    <dgm:pt modelId="{A8B4B9FD-33C8-4B5A-B6B8-3819C30976FD}">
      <dgm:prSet custT="1"/>
      <dgm:spPr/>
      <dgm:t>
        <a:bodyPr/>
        <a:lstStyle/>
        <a:p>
          <a:r>
            <a:rPr lang="en-US" sz="1200" b="0" dirty="0" err="1"/>
            <a:t>return_book</a:t>
          </a:r>
          <a:r>
            <a:rPr lang="en-US" sz="1200" b="0" dirty="0"/>
            <a:t>/*</a:t>
          </a:r>
          <a:r>
            <a:rPr lang="zh-CN" altLang="en-US" sz="1200" b="0" dirty="0"/>
            <a:t>还书*</a:t>
          </a:r>
          <a:r>
            <a:rPr lang="en-US" altLang="zh-CN" sz="1200" b="0" dirty="0"/>
            <a:t>/</a:t>
          </a:r>
        </a:p>
      </dgm:t>
    </dgm:pt>
    <dgm:pt modelId="{60F7909F-FC22-4A4F-94E5-C489F931D036}" type="parTrans" cxnId="{78CA0238-E1B6-415D-8B41-96A93D4E9D8D}">
      <dgm:prSet/>
      <dgm:spPr/>
      <dgm:t>
        <a:bodyPr/>
        <a:lstStyle/>
        <a:p>
          <a:endParaRPr lang="zh-CN" altLang="en-US" sz="2800"/>
        </a:p>
      </dgm:t>
    </dgm:pt>
    <dgm:pt modelId="{5D145531-7D73-4CA6-ABB6-0EDF8BF44CBF}" type="sibTrans" cxnId="{78CA0238-E1B6-415D-8B41-96A93D4E9D8D}">
      <dgm:prSet/>
      <dgm:spPr/>
      <dgm:t>
        <a:bodyPr/>
        <a:lstStyle/>
        <a:p>
          <a:endParaRPr lang="zh-CN" altLang="en-US" sz="2400"/>
        </a:p>
      </dgm:t>
    </dgm:pt>
    <dgm:pt modelId="{FF21D3C4-1084-4D35-9D2A-6D8325868EC0}">
      <dgm:prSet phldrT="[文本]" custT="1"/>
      <dgm:spPr/>
      <dgm:t>
        <a:bodyPr/>
        <a:lstStyle/>
        <a:p>
          <a:r>
            <a:rPr lang="en-US" sz="1200" b="0" dirty="0" err="1"/>
            <a:t>display_book</a:t>
          </a:r>
          <a:r>
            <a:rPr lang="en-US" sz="1200" b="0" dirty="0"/>
            <a:t>/*</a:t>
          </a:r>
          <a:r>
            <a:rPr lang="zh-CN" altLang="en-US" sz="1200" b="0" dirty="0"/>
            <a:t>显示全部图书信息*</a:t>
          </a:r>
          <a:r>
            <a:rPr lang="en-US" altLang="zh-CN" sz="1200" b="0" dirty="0"/>
            <a:t>/</a:t>
          </a:r>
          <a:endParaRPr lang="zh-CN" altLang="en-US" sz="1200" dirty="0"/>
        </a:p>
      </dgm:t>
    </dgm:pt>
    <dgm:pt modelId="{2045210F-7E20-44A7-B3E6-A540A182F9B4}" type="parTrans" cxnId="{40827E21-44F5-4BC0-A7F4-738CD6468156}">
      <dgm:prSet/>
      <dgm:spPr/>
      <dgm:t>
        <a:bodyPr/>
        <a:lstStyle/>
        <a:p>
          <a:endParaRPr lang="zh-CN" altLang="en-US" sz="2800"/>
        </a:p>
      </dgm:t>
    </dgm:pt>
    <dgm:pt modelId="{E145B896-00D3-4BBE-8E5A-89609CBAC279}" type="sibTrans" cxnId="{40827E21-44F5-4BC0-A7F4-738CD6468156}">
      <dgm:prSet/>
      <dgm:spPr/>
      <dgm:t>
        <a:bodyPr/>
        <a:lstStyle/>
        <a:p>
          <a:endParaRPr lang="zh-CN" altLang="en-US" sz="2400"/>
        </a:p>
      </dgm:t>
    </dgm:pt>
    <dgm:pt modelId="{63AF35EC-D226-459A-8E48-9A80AAA38CCA}">
      <dgm:prSet phldrT="[文本]" custT="1"/>
      <dgm:spPr/>
      <dgm:t>
        <a:bodyPr/>
        <a:lstStyle/>
        <a:p>
          <a:r>
            <a:rPr lang="en-US" sz="1200" b="0" dirty="0" err="1"/>
            <a:t>compare_password</a:t>
          </a:r>
          <a:endParaRPr lang="zh-CN" altLang="en-US" sz="1200" dirty="0"/>
        </a:p>
      </dgm:t>
    </dgm:pt>
    <dgm:pt modelId="{927A7386-83D9-4B44-BF90-F653958C44AB}" type="parTrans" cxnId="{549D2ECB-280F-4232-A738-E2919628240E}">
      <dgm:prSet/>
      <dgm:spPr/>
      <dgm:t>
        <a:bodyPr/>
        <a:lstStyle/>
        <a:p>
          <a:endParaRPr lang="zh-CN" altLang="en-US" sz="2800"/>
        </a:p>
      </dgm:t>
    </dgm:pt>
    <dgm:pt modelId="{4EA5395F-562A-4DA4-8AC2-2E75015896E2}" type="sibTrans" cxnId="{549D2ECB-280F-4232-A738-E2919628240E}">
      <dgm:prSet/>
      <dgm:spPr/>
      <dgm:t>
        <a:bodyPr/>
        <a:lstStyle/>
        <a:p>
          <a:endParaRPr lang="zh-CN" altLang="en-US" sz="2400"/>
        </a:p>
      </dgm:t>
    </dgm:pt>
    <dgm:pt modelId="{A19A7526-018C-47BD-B2C9-49D8ED01D3A6}">
      <dgm:prSet phldrT="[文本]" custT="1"/>
      <dgm:spPr/>
      <dgm:t>
        <a:bodyPr/>
        <a:lstStyle/>
        <a:p>
          <a:r>
            <a:rPr lang="en-US" sz="1200" b="0"/>
            <a:t>add_book/*</a:t>
          </a:r>
          <a:r>
            <a:rPr lang="zh-CN" altLang="en-US" sz="1200" b="0"/>
            <a:t>输入新进的图书信息*</a:t>
          </a:r>
          <a:r>
            <a:rPr lang="en-US" altLang="zh-CN" sz="1200" b="0"/>
            <a:t>/</a:t>
          </a:r>
          <a:endParaRPr lang="zh-CN" altLang="en-US" sz="1200"/>
        </a:p>
      </dgm:t>
    </dgm:pt>
    <dgm:pt modelId="{381CAE55-8092-41D7-8FB4-EC62B65A58A6}" type="parTrans" cxnId="{5154DECB-02E7-458C-A035-A592D99F7827}">
      <dgm:prSet/>
      <dgm:spPr/>
      <dgm:t>
        <a:bodyPr/>
        <a:lstStyle/>
        <a:p>
          <a:endParaRPr lang="zh-CN" altLang="en-US" sz="2800"/>
        </a:p>
      </dgm:t>
    </dgm:pt>
    <dgm:pt modelId="{EF272835-08B8-4276-A5CC-49B576C9AF89}" type="sibTrans" cxnId="{5154DECB-02E7-458C-A035-A592D99F7827}">
      <dgm:prSet/>
      <dgm:spPr/>
      <dgm:t>
        <a:bodyPr/>
        <a:lstStyle/>
        <a:p>
          <a:endParaRPr lang="zh-CN" altLang="en-US" sz="2400"/>
        </a:p>
      </dgm:t>
    </dgm:pt>
    <dgm:pt modelId="{FDC36185-8E99-4323-AAD5-F4F5B7FACCBA}">
      <dgm:prSet phldrT="[文本]" custT="1"/>
      <dgm:spPr/>
      <dgm:t>
        <a:bodyPr/>
        <a:lstStyle/>
        <a:p>
          <a:r>
            <a:rPr lang="en-US" sz="1200" b="0"/>
            <a:t>delete_book/*</a:t>
          </a:r>
          <a:r>
            <a:rPr lang="zh-CN" altLang="en-US" sz="1200" b="0"/>
            <a:t>根据图书名称对图书信息进行删除*</a:t>
          </a:r>
          <a:r>
            <a:rPr lang="en-US" altLang="zh-CN" sz="1200" b="0"/>
            <a:t>/</a:t>
          </a:r>
        </a:p>
      </dgm:t>
    </dgm:pt>
    <dgm:pt modelId="{276E2D98-5319-4116-9E70-DD8D93E8E3F1}" type="parTrans" cxnId="{FE7EA7BB-8AD7-4133-8EBA-88C7B71FFC48}">
      <dgm:prSet/>
      <dgm:spPr/>
      <dgm:t>
        <a:bodyPr/>
        <a:lstStyle/>
        <a:p>
          <a:endParaRPr lang="zh-CN" altLang="en-US" sz="2800"/>
        </a:p>
      </dgm:t>
    </dgm:pt>
    <dgm:pt modelId="{29C7DF40-5F84-4438-B84B-413376108C0A}" type="sibTrans" cxnId="{FE7EA7BB-8AD7-4133-8EBA-88C7B71FFC48}">
      <dgm:prSet/>
      <dgm:spPr/>
      <dgm:t>
        <a:bodyPr/>
        <a:lstStyle/>
        <a:p>
          <a:endParaRPr lang="zh-CN" altLang="en-US" sz="2400"/>
        </a:p>
      </dgm:t>
    </dgm:pt>
    <dgm:pt modelId="{38BA84F3-7F3D-49E5-8B92-139CB0DF25F9}">
      <dgm:prSet phldrT="[文本]" custT="1"/>
      <dgm:spPr/>
      <dgm:t>
        <a:bodyPr/>
        <a:lstStyle/>
        <a:p>
          <a:r>
            <a:rPr lang="en-US" sz="1200" b="0"/>
            <a:t>modify_book/*</a:t>
          </a:r>
          <a:r>
            <a:rPr lang="zh-CN" altLang="en-US" sz="1200" b="0"/>
            <a:t>修改图书信息*</a:t>
          </a:r>
          <a:r>
            <a:rPr lang="en-US" altLang="zh-CN" sz="1200" b="0"/>
            <a:t>/</a:t>
          </a:r>
        </a:p>
      </dgm:t>
    </dgm:pt>
    <dgm:pt modelId="{C2A73232-578D-40F0-ACA3-F477C635E02C}" type="parTrans" cxnId="{022BB6B4-B126-4692-82A5-4863BA105B75}">
      <dgm:prSet/>
      <dgm:spPr/>
      <dgm:t>
        <a:bodyPr/>
        <a:lstStyle/>
        <a:p>
          <a:endParaRPr lang="zh-CN" altLang="en-US" sz="2800"/>
        </a:p>
      </dgm:t>
    </dgm:pt>
    <dgm:pt modelId="{F31578E7-5F05-4923-AD76-2F7F9A31EDDC}" type="sibTrans" cxnId="{022BB6B4-B126-4692-82A5-4863BA105B75}">
      <dgm:prSet/>
      <dgm:spPr/>
      <dgm:t>
        <a:bodyPr/>
        <a:lstStyle/>
        <a:p>
          <a:endParaRPr lang="zh-CN" altLang="en-US" sz="2400"/>
        </a:p>
      </dgm:t>
    </dgm:pt>
    <dgm:pt modelId="{E3396507-D5B3-472B-8E7A-A46EF0647A90}">
      <dgm:prSet phldrT="[文本]" custT="1"/>
      <dgm:spPr/>
      <dgm:t>
        <a:bodyPr/>
        <a:lstStyle/>
        <a:p>
          <a:r>
            <a:rPr lang="en-US" sz="1200" b="0" dirty="0" err="1"/>
            <a:t>display_book</a:t>
          </a:r>
          <a:r>
            <a:rPr lang="en-US" sz="1200" b="0" dirty="0"/>
            <a:t>/*</a:t>
          </a:r>
          <a:r>
            <a:rPr lang="zh-CN" altLang="en-US" sz="1200" b="0" dirty="0"/>
            <a:t>显示全部图书信息*</a:t>
          </a:r>
          <a:r>
            <a:rPr lang="en-US" altLang="zh-CN" sz="1200" b="0" dirty="0"/>
            <a:t>/</a:t>
          </a:r>
        </a:p>
      </dgm:t>
    </dgm:pt>
    <dgm:pt modelId="{0988F89F-EAAD-4D78-9609-4C731BCD1C06}" type="parTrans" cxnId="{7CC59376-A674-4C88-A348-B54B43DEC39B}">
      <dgm:prSet/>
      <dgm:spPr/>
      <dgm:t>
        <a:bodyPr/>
        <a:lstStyle/>
        <a:p>
          <a:endParaRPr lang="zh-CN" altLang="en-US" sz="2800"/>
        </a:p>
      </dgm:t>
    </dgm:pt>
    <dgm:pt modelId="{FD2A1C0A-3AD5-49CF-BBD6-3CB5D74D0CF3}" type="sibTrans" cxnId="{7CC59376-A674-4C88-A348-B54B43DEC39B}">
      <dgm:prSet/>
      <dgm:spPr/>
      <dgm:t>
        <a:bodyPr/>
        <a:lstStyle/>
        <a:p>
          <a:endParaRPr lang="zh-CN" altLang="en-US" sz="2400"/>
        </a:p>
      </dgm:t>
    </dgm:pt>
    <dgm:pt modelId="{79470768-9041-4184-8FA9-2B4ABC20A9DF}">
      <dgm:prSet phldrT="[文本]" custT="1"/>
      <dgm:spPr/>
      <dgm:t>
        <a:bodyPr/>
        <a:lstStyle/>
        <a:p>
          <a:r>
            <a:rPr lang="en-US" sz="1200" b="0"/>
            <a:t>search_book/*</a:t>
          </a:r>
          <a:r>
            <a:rPr lang="zh-CN" altLang="en-US" sz="1200" b="0"/>
            <a:t>根据字段显示图书的信息*</a:t>
          </a:r>
          <a:r>
            <a:rPr lang="en-US" altLang="zh-CN" sz="1200" b="0"/>
            <a:t>/</a:t>
          </a:r>
        </a:p>
      </dgm:t>
    </dgm:pt>
    <dgm:pt modelId="{648E92CB-C0A1-490E-8FF3-31A2511D76BA}" type="parTrans" cxnId="{37BF5F09-12C7-4F03-A8E1-D97F0983215B}">
      <dgm:prSet/>
      <dgm:spPr/>
      <dgm:t>
        <a:bodyPr/>
        <a:lstStyle/>
        <a:p>
          <a:endParaRPr lang="zh-CN" altLang="en-US" sz="2800"/>
        </a:p>
      </dgm:t>
    </dgm:pt>
    <dgm:pt modelId="{4B4ADA01-D249-4533-8165-D70C9B91285B}" type="sibTrans" cxnId="{37BF5F09-12C7-4F03-A8E1-D97F0983215B}">
      <dgm:prSet/>
      <dgm:spPr/>
      <dgm:t>
        <a:bodyPr/>
        <a:lstStyle/>
        <a:p>
          <a:endParaRPr lang="zh-CN" altLang="en-US" sz="2400"/>
        </a:p>
      </dgm:t>
    </dgm:pt>
    <dgm:pt modelId="{64A66191-58E1-4A61-A83E-75234F114797}">
      <dgm:prSet phldrT="[文本]" custT="1"/>
      <dgm:spPr/>
      <dgm:t>
        <a:bodyPr/>
        <a:lstStyle/>
        <a:p>
          <a:r>
            <a:rPr lang="en-US" altLang="zh-CN" sz="1200" b="0"/>
            <a:t> </a:t>
          </a:r>
          <a:r>
            <a:rPr lang="en-US" sz="1200" b="0"/>
            <a:t>ADMIN_watch_member/*</a:t>
          </a:r>
          <a:r>
            <a:rPr lang="zh-CN" altLang="en-US" sz="1200" b="0"/>
            <a:t>查看会员信息函数*</a:t>
          </a:r>
          <a:r>
            <a:rPr lang="en-US" altLang="zh-CN" sz="1200" b="0"/>
            <a:t>/</a:t>
          </a:r>
          <a:endParaRPr lang="zh-CN" altLang="en-US" sz="1200"/>
        </a:p>
      </dgm:t>
    </dgm:pt>
    <dgm:pt modelId="{28A026FC-DFC2-4B2B-A515-CD32F5BD93D7}" type="parTrans" cxnId="{F511D178-79C3-47D1-8051-903668994369}">
      <dgm:prSet/>
      <dgm:spPr/>
      <dgm:t>
        <a:bodyPr/>
        <a:lstStyle/>
        <a:p>
          <a:endParaRPr lang="zh-CN" altLang="en-US" sz="2800"/>
        </a:p>
      </dgm:t>
    </dgm:pt>
    <dgm:pt modelId="{A4042E93-2924-40EF-839A-84825943E76A}" type="sibTrans" cxnId="{F511D178-79C3-47D1-8051-903668994369}">
      <dgm:prSet/>
      <dgm:spPr/>
      <dgm:t>
        <a:bodyPr/>
        <a:lstStyle/>
        <a:p>
          <a:endParaRPr lang="zh-CN" altLang="en-US" sz="2400"/>
        </a:p>
      </dgm:t>
    </dgm:pt>
    <dgm:pt modelId="{52229691-08EE-45C4-9F6D-A212A1646AD2}" type="pres">
      <dgm:prSet presAssocID="{73973135-4A69-41F7-B39C-441E670472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CFED4E-0F4A-4F40-95E7-512E551625F5}" type="pres">
      <dgm:prSet presAssocID="{2009CC15-C373-4272-BD69-5E932878E582}" presName="hierRoot1" presStyleCnt="0"/>
      <dgm:spPr/>
    </dgm:pt>
    <dgm:pt modelId="{5855E853-ECEF-4A4A-A8C8-882B79637C4D}" type="pres">
      <dgm:prSet presAssocID="{2009CC15-C373-4272-BD69-5E932878E582}" presName="composite" presStyleCnt="0"/>
      <dgm:spPr/>
    </dgm:pt>
    <dgm:pt modelId="{C798C86E-4DD8-46B4-A918-6E0C44B015E2}" type="pres">
      <dgm:prSet presAssocID="{2009CC15-C373-4272-BD69-5E932878E582}" presName="background" presStyleLbl="node0" presStyleIdx="0" presStyleCnt="1"/>
      <dgm:spPr/>
    </dgm:pt>
    <dgm:pt modelId="{00A44862-106B-41AE-ABB4-6AA2CB0C0D85}" type="pres">
      <dgm:prSet presAssocID="{2009CC15-C373-4272-BD69-5E932878E582}" presName="text" presStyleLbl="fgAcc0" presStyleIdx="0" presStyleCnt="1" custScaleX="256610" custScaleY="297792" custLinFactY="-142687" custLinFactNeighborX="-70986" custLinFactNeighborY="-200000">
        <dgm:presLayoutVars>
          <dgm:chPref val="3"/>
        </dgm:presLayoutVars>
      </dgm:prSet>
      <dgm:spPr/>
    </dgm:pt>
    <dgm:pt modelId="{51C85FB9-627F-4E40-B51C-871AC2F5C55F}" type="pres">
      <dgm:prSet presAssocID="{2009CC15-C373-4272-BD69-5E932878E582}" presName="hierChild2" presStyleCnt="0"/>
      <dgm:spPr/>
    </dgm:pt>
    <dgm:pt modelId="{7C988CAE-C131-4074-BE05-F60AA1DB6442}" type="pres">
      <dgm:prSet presAssocID="{596C99F6-BBBD-481F-8706-5D00585A64B9}" presName="Name10" presStyleLbl="parChTrans1D2" presStyleIdx="0" presStyleCnt="4" custSzX="936000" custSzY="720000"/>
      <dgm:spPr/>
    </dgm:pt>
    <dgm:pt modelId="{ECEAC5E2-4B48-47A1-94C9-F83F64913355}" type="pres">
      <dgm:prSet presAssocID="{F8A39E87-B388-40F3-A832-0503A13C7657}" presName="hierRoot2" presStyleCnt="0"/>
      <dgm:spPr/>
    </dgm:pt>
    <dgm:pt modelId="{61A54F26-3E43-4E6A-B427-8FE5C2DD9046}" type="pres">
      <dgm:prSet presAssocID="{F8A39E87-B388-40F3-A832-0503A13C7657}" presName="composite2" presStyleCnt="0"/>
      <dgm:spPr/>
    </dgm:pt>
    <dgm:pt modelId="{A7BD3AF2-933A-46BC-8062-A8263F33ED3E}" type="pres">
      <dgm:prSet presAssocID="{F8A39E87-B388-40F3-A832-0503A13C7657}" presName="background2" presStyleLbl="node2" presStyleIdx="0" presStyleCnt="4"/>
      <dgm:spPr/>
    </dgm:pt>
    <dgm:pt modelId="{3134707E-3E05-46B6-9822-05F966C3FCF2}" type="pres">
      <dgm:prSet presAssocID="{F8A39E87-B388-40F3-A832-0503A13C7657}" presName="text2" presStyleLbl="fgAcc2" presStyleIdx="0" presStyleCnt="4" custScaleX="256610" custScaleY="297792" custLinFactY="-154536" custLinFactNeighborX="15833" custLinFactNeighborY="-200000">
        <dgm:presLayoutVars>
          <dgm:chPref val="3"/>
        </dgm:presLayoutVars>
      </dgm:prSet>
      <dgm:spPr/>
    </dgm:pt>
    <dgm:pt modelId="{E5CD308A-448F-48C6-AF99-7D1125C55545}" type="pres">
      <dgm:prSet presAssocID="{F8A39E87-B388-40F3-A832-0503A13C7657}" presName="hierChild3" presStyleCnt="0"/>
      <dgm:spPr/>
    </dgm:pt>
    <dgm:pt modelId="{91AA85EE-D3F9-4AEA-9465-53E19800895C}" type="pres">
      <dgm:prSet presAssocID="{C203D2F5-6F96-422F-8A80-7A54A82F57A9}" presName="Name17" presStyleLbl="parChTrans1D3" presStyleIdx="0" presStyleCnt="2" custSzX="936000" custSzY="720003"/>
      <dgm:spPr/>
    </dgm:pt>
    <dgm:pt modelId="{E8B70284-AD05-4FF0-B5C0-5F91D661167D}" type="pres">
      <dgm:prSet presAssocID="{318939D9-185A-4EB6-ADCC-019A68EF2189}" presName="hierRoot3" presStyleCnt="0"/>
      <dgm:spPr/>
    </dgm:pt>
    <dgm:pt modelId="{FF7152BF-393F-4BA5-BF42-5C0FC25DD908}" type="pres">
      <dgm:prSet presAssocID="{318939D9-185A-4EB6-ADCC-019A68EF2189}" presName="composite3" presStyleCnt="0"/>
      <dgm:spPr/>
    </dgm:pt>
    <dgm:pt modelId="{FB3B5A07-888B-4E7E-B285-07C0970CB493}" type="pres">
      <dgm:prSet presAssocID="{318939D9-185A-4EB6-ADCC-019A68EF2189}" presName="background3" presStyleLbl="node3" presStyleIdx="0" presStyleCnt="2"/>
      <dgm:spPr/>
    </dgm:pt>
    <dgm:pt modelId="{376F326A-B74D-4C98-93B2-B6D2EA2D891A}" type="pres">
      <dgm:prSet presAssocID="{318939D9-185A-4EB6-ADCC-019A68EF2189}" presName="text3" presStyleLbl="fgAcc3" presStyleIdx="0" presStyleCnt="2" custScaleX="256610" custScaleY="297792" custLinFactX="100000" custLinFactY="-136849" custLinFactNeighborX="124888" custLinFactNeighborY="-200000">
        <dgm:presLayoutVars>
          <dgm:chPref val="3"/>
        </dgm:presLayoutVars>
      </dgm:prSet>
      <dgm:spPr/>
    </dgm:pt>
    <dgm:pt modelId="{E0F6E446-04D0-4E51-9767-861D9FE75EC7}" type="pres">
      <dgm:prSet presAssocID="{318939D9-185A-4EB6-ADCC-019A68EF2189}" presName="hierChild4" presStyleCnt="0"/>
      <dgm:spPr/>
    </dgm:pt>
    <dgm:pt modelId="{6C1F70AD-50BF-4572-B8E8-7B10F294993F}" type="pres">
      <dgm:prSet presAssocID="{ED6111BB-F75A-432E-A721-0B7EEFA61AA1}" presName="Name23" presStyleLbl="parChTrans1D4" presStyleIdx="0" presStyleCnt="11" custSzX="936000" custSzY="720001"/>
      <dgm:spPr/>
    </dgm:pt>
    <dgm:pt modelId="{4C1863CA-6568-49D1-B073-CA5A1014BA29}" type="pres">
      <dgm:prSet presAssocID="{42384869-E840-4F07-8761-6ABE032CA517}" presName="hierRoot4" presStyleCnt="0"/>
      <dgm:spPr/>
    </dgm:pt>
    <dgm:pt modelId="{18285A12-C563-4150-8C0D-E55BACB67102}" type="pres">
      <dgm:prSet presAssocID="{42384869-E840-4F07-8761-6ABE032CA517}" presName="composite4" presStyleCnt="0"/>
      <dgm:spPr/>
    </dgm:pt>
    <dgm:pt modelId="{AF872F1D-D25F-47FB-8CEF-7B02C2D866C9}" type="pres">
      <dgm:prSet presAssocID="{42384869-E840-4F07-8761-6ABE032CA517}" presName="background4" presStyleLbl="node4" presStyleIdx="0" presStyleCnt="11"/>
      <dgm:spPr/>
    </dgm:pt>
    <dgm:pt modelId="{F47E5FAF-ED18-46CA-B280-6BA349705BD1}" type="pres">
      <dgm:prSet presAssocID="{42384869-E840-4F07-8761-6ABE032CA517}" presName="text4" presStyleLbl="fgAcc4" presStyleIdx="0" presStyleCnt="11" custScaleX="256860" custScaleY="298083" custLinFactX="100000" custLinFactY="-134985" custLinFactNeighborX="161514" custLinFactNeighborY="-200000">
        <dgm:presLayoutVars>
          <dgm:chPref val="3"/>
        </dgm:presLayoutVars>
      </dgm:prSet>
      <dgm:spPr/>
    </dgm:pt>
    <dgm:pt modelId="{52AD53AB-E517-47EE-A870-530C6F08FFE4}" type="pres">
      <dgm:prSet presAssocID="{42384869-E840-4F07-8761-6ABE032CA517}" presName="hierChild5" presStyleCnt="0"/>
      <dgm:spPr/>
    </dgm:pt>
    <dgm:pt modelId="{6CE3E466-C235-4DF1-AEAA-5F80B823DF6F}" type="pres">
      <dgm:prSet presAssocID="{D0943D48-75B3-4E46-9978-5182ADD823DC}" presName="Name23" presStyleLbl="parChTrans1D4" presStyleIdx="1" presStyleCnt="11" custSzX="936000" custSzY="720000"/>
      <dgm:spPr/>
    </dgm:pt>
    <dgm:pt modelId="{95B7918B-02CF-4A7A-B914-1F5400372F92}" type="pres">
      <dgm:prSet presAssocID="{CDE6B738-729B-487F-AC0D-A15649E3D388}" presName="hierRoot4" presStyleCnt="0"/>
      <dgm:spPr/>
    </dgm:pt>
    <dgm:pt modelId="{D390B8A2-788A-45C0-ABCD-15D65F45CA62}" type="pres">
      <dgm:prSet presAssocID="{CDE6B738-729B-487F-AC0D-A15649E3D388}" presName="composite4" presStyleCnt="0"/>
      <dgm:spPr/>
    </dgm:pt>
    <dgm:pt modelId="{D64D0FCD-908E-45B1-BAD2-AF5C49112902}" type="pres">
      <dgm:prSet presAssocID="{CDE6B738-729B-487F-AC0D-A15649E3D388}" presName="background4" presStyleLbl="node4" presStyleIdx="1" presStyleCnt="11"/>
      <dgm:spPr/>
    </dgm:pt>
    <dgm:pt modelId="{64201DC1-1A45-489B-8379-278105937178}" type="pres">
      <dgm:prSet presAssocID="{CDE6B738-729B-487F-AC0D-A15649E3D388}" presName="text4" presStyleLbl="fgAcc4" presStyleIdx="1" presStyleCnt="11" custScaleX="256860" custScaleY="298083" custLinFactX="126713" custLinFactY="-137225" custLinFactNeighborX="200000" custLinFactNeighborY="-200000">
        <dgm:presLayoutVars>
          <dgm:chPref val="3"/>
        </dgm:presLayoutVars>
      </dgm:prSet>
      <dgm:spPr/>
    </dgm:pt>
    <dgm:pt modelId="{98BE58C9-1924-4308-A260-6FA9902124A8}" type="pres">
      <dgm:prSet presAssocID="{CDE6B738-729B-487F-AC0D-A15649E3D388}" presName="hierChild5" presStyleCnt="0"/>
      <dgm:spPr/>
    </dgm:pt>
    <dgm:pt modelId="{0434624E-500C-4886-BE35-F86A38DE1DE8}" type="pres">
      <dgm:prSet presAssocID="{2045210F-7E20-44A7-B3E6-A540A182F9B4}" presName="Name23" presStyleLbl="parChTrans1D4" presStyleIdx="2" presStyleCnt="11" custSzX="936001" custSzY="720000"/>
      <dgm:spPr/>
    </dgm:pt>
    <dgm:pt modelId="{560128A9-C55C-48A4-8A74-E4B5EC03764B}" type="pres">
      <dgm:prSet presAssocID="{FF21D3C4-1084-4D35-9D2A-6D8325868EC0}" presName="hierRoot4" presStyleCnt="0"/>
      <dgm:spPr/>
    </dgm:pt>
    <dgm:pt modelId="{E20CCBC0-6012-415F-A2E9-32699E3850D2}" type="pres">
      <dgm:prSet presAssocID="{FF21D3C4-1084-4D35-9D2A-6D8325868EC0}" presName="composite4" presStyleCnt="0"/>
      <dgm:spPr/>
    </dgm:pt>
    <dgm:pt modelId="{E51FF4CA-3BA2-4543-A8DC-BD7FF8CA4629}" type="pres">
      <dgm:prSet presAssocID="{FF21D3C4-1084-4D35-9D2A-6D8325868EC0}" presName="background4" presStyleLbl="node4" presStyleIdx="2" presStyleCnt="11"/>
      <dgm:spPr/>
    </dgm:pt>
    <dgm:pt modelId="{E6BBBB77-6886-4BCF-A955-F8151EA5AE0C}" type="pres">
      <dgm:prSet presAssocID="{FF21D3C4-1084-4D35-9D2A-6D8325868EC0}" presName="text4" presStyleLbl="fgAcc4" presStyleIdx="2" presStyleCnt="11" custScaleX="256860" custScaleY="298083" custLinFactX="-72532" custLinFactNeighborX="-100000" custLinFactNeighborY="94672">
        <dgm:presLayoutVars>
          <dgm:chPref val="3"/>
        </dgm:presLayoutVars>
      </dgm:prSet>
      <dgm:spPr/>
    </dgm:pt>
    <dgm:pt modelId="{55FBDDCB-A7E4-4466-AFFF-D4D5561E759F}" type="pres">
      <dgm:prSet presAssocID="{FF21D3C4-1084-4D35-9D2A-6D8325868EC0}" presName="hierChild5" presStyleCnt="0"/>
      <dgm:spPr/>
    </dgm:pt>
    <dgm:pt modelId="{1B42DF4E-4113-4E62-A983-D009991CAF5B}" type="pres">
      <dgm:prSet presAssocID="{60F7909F-FC22-4A4F-94E5-C489F931D036}" presName="Name23" presStyleLbl="parChTrans1D4" presStyleIdx="3" presStyleCnt="11" custSzX="936005" custSzY="720000"/>
      <dgm:spPr/>
    </dgm:pt>
    <dgm:pt modelId="{8682B0F8-35E2-485B-8930-D7C041FB022F}" type="pres">
      <dgm:prSet presAssocID="{A8B4B9FD-33C8-4B5A-B6B8-3819C30976FD}" presName="hierRoot4" presStyleCnt="0"/>
      <dgm:spPr/>
    </dgm:pt>
    <dgm:pt modelId="{F72D72D6-D9C9-42B8-BA2E-184AFDCEFA2E}" type="pres">
      <dgm:prSet presAssocID="{A8B4B9FD-33C8-4B5A-B6B8-3819C30976FD}" presName="composite4" presStyleCnt="0"/>
      <dgm:spPr/>
    </dgm:pt>
    <dgm:pt modelId="{2576C75F-F043-4A3E-9425-F3C94DCE6E4E}" type="pres">
      <dgm:prSet presAssocID="{A8B4B9FD-33C8-4B5A-B6B8-3819C30976FD}" presName="background4" presStyleLbl="node4" presStyleIdx="3" presStyleCnt="11"/>
      <dgm:spPr/>
    </dgm:pt>
    <dgm:pt modelId="{C66C3300-04E0-496A-8CA3-C2236B7E05BC}" type="pres">
      <dgm:prSet presAssocID="{A8B4B9FD-33C8-4B5A-B6B8-3819C30976FD}" presName="text4" presStyleLbl="fgAcc4" presStyleIdx="3" presStyleCnt="11" custScaleX="256860" custScaleY="298083" custLinFactX="85942" custLinFactY="-120432" custLinFactNeighborX="100000" custLinFactNeighborY="-200000">
        <dgm:presLayoutVars>
          <dgm:chPref val="3"/>
        </dgm:presLayoutVars>
      </dgm:prSet>
      <dgm:spPr/>
    </dgm:pt>
    <dgm:pt modelId="{6BF93640-241C-41A1-95B2-67AA5337CA36}" type="pres">
      <dgm:prSet presAssocID="{A8B4B9FD-33C8-4B5A-B6B8-3819C30976FD}" presName="hierChild5" presStyleCnt="0"/>
      <dgm:spPr/>
    </dgm:pt>
    <dgm:pt modelId="{D7D9CF5F-7E7D-475C-BF9A-5F9105379574}" type="pres">
      <dgm:prSet presAssocID="{D520EEEC-9C74-45CE-A58F-3E45AA4AA0E2}" presName="Name23" presStyleLbl="parChTrans1D4" presStyleIdx="4" presStyleCnt="11" custSzX="936000" custSzY="720000"/>
      <dgm:spPr/>
    </dgm:pt>
    <dgm:pt modelId="{1CF46351-4E79-4B73-B808-3A63D543B334}" type="pres">
      <dgm:prSet presAssocID="{7905D3B7-5B52-4A25-A9A4-E1B3FEC91E41}" presName="hierRoot4" presStyleCnt="0"/>
      <dgm:spPr/>
    </dgm:pt>
    <dgm:pt modelId="{E6F2CA31-F7BF-4ADA-B892-8A8027370DAD}" type="pres">
      <dgm:prSet presAssocID="{7905D3B7-5B52-4A25-A9A4-E1B3FEC91E41}" presName="composite4" presStyleCnt="0"/>
      <dgm:spPr/>
    </dgm:pt>
    <dgm:pt modelId="{4B1AAE1D-93E8-4423-B0B6-27CD59F47B4E}" type="pres">
      <dgm:prSet presAssocID="{7905D3B7-5B52-4A25-A9A4-E1B3FEC91E41}" presName="background4" presStyleLbl="node4" presStyleIdx="4" presStyleCnt="11"/>
      <dgm:spPr/>
    </dgm:pt>
    <dgm:pt modelId="{2A5A4C2A-E3E5-404E-BE64-37D863EC9D0A}" type="pres">
      <dgm:prSet presAssocID="{7905D3B7-5B52-4A25-A9A4-E1B3FEC91E41}" presName="text4" presStyleLbl="fgAcc4" presStyleIdx="4" presStyleCnt="11" custScaleX="256860" custScaleY="298083" custLinFactNeighborX="-96879" custLinFactNeighborY="92852">
        <dgm:presLayoutVars>
          <dgm:chPref val="3"/>
        </dgm:presLayoutVars>
      </dgm:prSet>
      <dgm:spPr/>
    </dgm:pt>
    <dgm:pt modelId="{567591C0-996F-4197-8760-E1CFE24291BE}" type="pres">
      <dgm:prSet presAssocID="{7905D3B7-5B52-4A25-A9A4-E1B3FEC91E41}" presName="hierChild5" presStyleCnt="0"/>
      <dgm:spPr/>
    </dgm:pt>
    <dgm:pt modelId="{7A91E591-52AF-406C-9D55-AF1A3051DF63}" type="pres">
      <dgm:prSet presAssocID="{949F562E-0F5B-4C5B-8CFA-D167CF41515F}" presName="Name10" presStyleLbl="parChTrans1D2" presStyleIdx="1" presStyleCnt="4" custSzX="936000" custSzY="720002"/>
      <dgm:spPr/>
    </dgm:pt>
    <dgm:pt modelId="{D71B01FD-47AE-4BB5-8243-C741412EF2B5}" type="pres">
      <dgm:prSet presAssocID="{DB93F3D6-0C48-4981-8A00-97A4467F439F}" presName="hierRoot2" presStyleCnt="0"/>
      <dgm:spPr/>
    </dgm:pt>
    <dgm:pt modelId="{27C9A513-22A4-470F-A6DB-A240FB5F2F30}" type="pres">
      <dgm:prSet presAssocID="{DB93F3D6-0C48-4981-8A00-97A4467F439F}" presName="composite2" presStyleCnt="0"/>
      <dgm:spPr/>
    </dgm:pt>
    <dgm:pt modelId="{533AC12E-C75C-4D43-AD4F-CD81DB9D9EE2}" type="pres">
      <dgm:prSet presAssocID="{DB93F3D6-0C48-4981-8A00-97A4467F439F}" presName="background2" presStyleLbl="node2" presStyleIdx="1" presStyleCnt="4"/>
      <dgm:spPr/>
    </dgm:pt>
    <dgm:pt modelId="{7FFC240B-C572-4A62-A764-720876143874}" type="pres">
      <dgm:prSet presAssocID="{DB93F3D6-0C48-4981-8A00-97A4467F439F}" presName="text2" presStyleLbl="fgAcc2" presStyleIdx="1" presStyleCnt="4" custScaleX="256610" custScaleY="297792" custLinFactX="91462" custLinFactY="-134630" custLinFactNeighborX="100000" custLinFactNeighborY="-200000">
        <dgm:presLayoutVars>
          <dgm:chPref val="3"/>
        </dgm:presLayoutVars>
      </dgm:prSet>
      <dgm:spPr/>
    </dgm:pt>
    <dgm:pt modelId="{35407C0D-EA39-4607-807A-F78AB7A4313B}" type="pres">
      <dgm:prSet presAssocID="{DB93F3D6-0C48-4981-8A00-97A4467F439F}" presName="hierChild3" presStyleCnt="0"/>
      <dgm:spPr/>
    </dgm:pt>
    <dgm:pt modelId="{FDBB9C19-3CEF-40F1-8DEC-698B06A6AE95}" type="pres">
      <dgm:prSet presAssocID="{2E9B9C36-813C-41EA-9B4B-3B05C806B95A}" presName="Name10" presStyleLbl="parChTrans1D2" presStyleIdx="2" presStyleCnt="4" custSzX="936000" custSzY="720002"/>
      <dgm:spPr/>
    </dgm:pt>
    <dgm:pt modelId="{36D63B05-D94B-41CC-BCDB-713FA574818F}" type="pres">
      <dgm:prSet presAssocID="{4AD42DED-C7FE-4C6D-A65C-FFF08C485492}" presName="hierRoot2" presStyleCnt="0"/>
      <dgm:spPr/>
    </dgm:pt>
    <dgm:pt modelId="{F010BF9E-A47B-44FC-B25E-9A00EFC2DAC4}" type="pres">
      <dgm:prSet presAssocID="{4AD42DED-C7FE-4C6D-A65C-FFF08C485492}" presName="composite2" presStyleCnt="0"/>
      <dgm:spPr/>
    </dgm:pt>
    <dgm:pt modelId="{1EAFFB52-E37D-45BC-8DD5-D5C5124575D1}" type="pres">
      <dgm:prSet presAssocID="{4AD42DED-C7FE-4C6D-A65C-FFF08C485492}" presName="background2" presStyleLbl="node2" presStyleIdx="2" presStyleCnt="4"/>
      <dgm:spPr/>
    </dgm:pt>
    <dgm:pt modelId="{019A8924-6933-417E-9F74-A8C174D206F8}" type="pres">
      <dgm:prSet presAssocID="{4AD42DED-C7FE-4C6D-A65C-FFF08C485492}" presName="text2" presStyleLbl="fgAcc2" presStyleIdx="2" presStyleCnt="4" custScaleX="256610" custScaleY="297792" custLinFactX="-165580" custLinFactY="-116665" custLinFactNeighborX="-200000" custLinFactNeighborY="-200000">
        <dgm:presLayoutVars>
          <dgm:chPref val="3"/>
        </dgm:presLayoutVars>
      </dgm:prSet>
      <dgm:spPr/>
    </dgm:pt>
    <dgm:pt modelId="{DF148267-553B-46E3-82B0-F8F248CBD88C}" type="pres">
      <dgm:prSet presAssocID="{4AD42DED-C7FE-4C6D-A65C-FFF08C485492}" presName="hierChild3" presStyleCnt="0"/>
      <dgm:spPr/>
    </dgm:pt>
    <dgm:pt modelId="{4766199E-8BB1-44C9-BEF7-C0ADCBB2C279}" type="pres">
      <dgm:prSet presAssocID="{927A7386-83D9-4B44-BF90-F653958C44AB}" presName="Name17" presStyleLbl="parChTrans1D3" presStyleIdx="1" presStyleCnt="2" custSzX="936002" custSzY="720003"/>
      <dgm:spPr/>
    </dgm:pt>
    <dgm:pt modelId="{4CBD9180-0FC2-4BD6-BC68-D0C5A4E40EEA}" type="pres">
      <dgm:prSet presAssocID="{63AF35EC-D226-459A-8E48-9A80AAA38CCA}" presName="hierRoot3" presStyleCnt="0"/>
      <dgm:spPr/>
    </dgm:pt>
    <dgm:pt modelId="{1C19660D-5F75-4D8A-8BAB-78B2D3D7DBE1}" type="pres">
      <dgm:prSet presAssocID="{63AF35EC-D226-459A-8E48-9A80AAA38CCA}" presName="composite3" presStyleCnt="0"/>
      <dgm:spPr/>
    </dgm:pt>
    <dgm:pt modelId="{CCD845EA-911B-45BD-86A4-9E7291C71168}" type="pres">
      <dgm:prSet presAssocID="{63AF35EC-D226-459A-8E48-9A80AAA38CCA}" presName="background3" presStyleLbl="node3" presStyleIdx="1" presStyleCnt="2"/>
      <dgm:spPr/>
    </dgm:pt>
    <dgm:pt modelId="{B387234E-D9ED-421D-8C21-59D70FA5E992}" type="pres">
      <dgm:prSet presAssocID="{63AF35EC-D226-459A-8E48-9A80AAA38CCA}" presName="text3" presStyleLbl="fgAcc3" presStyleIdx="1" presStyleCnt="2" custScaleX="256610" custScaleY="297792" custLinFactX="-52055" custLinFactY="-136849" custLinFactNeighborX="-100000" custLinFactNeighborY="-200000">
        <dgm:presLayoutVars>
          <dgm:chPref val="3"/>
        </dgm:presLayoutVars>
      </dgm:prSet>
      <dgm:spPr/>
    </dgm:pt>
    <dgm:pt modelId="{1FE2E6F7-691E-4B94-80E5-07188CC1A47D}" type="pres">
      <dgm:prSet presAssocID="{63AF35EC-D226-459A-8E48-9A80AAA38CCA}" presName="hierChild4" presStyleCnt="0"/>
      <dgm:spPr/>
    </dgm:pt>
    <dgm:pt modelId="{958F84B3-B7F9-4E51-9BFD-91E3E245FEF2}" type="pres">
      <dgm:prSet presAssocID="{381CAE55-8092-41D7-8FB4-EC62B65A58A6}" presName="Name23" presStyleLbl="parChTrans1D4" presStyleIdx="5" presStyleCnt="11" custSzX="936000" custSzY="720000"/>
      <dgm:spPr/>
    </dgm:pt>
    <dgm:pt modelId="{7D000F09-0847-4CFB-B2DB-2F1F4718AD4C}" type="pres">
      <dgm:prSet presAssocID="{A19A7526-018C-47BD-B2C9-49D8ED01D3A6}" presName="hierRoot4" presStyleCnt="0"/>
      <dgm:spPr/>
    </dgm:pt>
    <dgm:pt modelId="{07613871-A438-46B1-9923-D23F3D2AFEED}" type="pres">
      <dgm:prSet presAssocID="{A19A7526-018C-47BD-B2C9-49D8ED01D3A6}" presName="composite4" presStyleCnt="0"/>
      <dgm:spPr/>
    </dgm:pt>
    <dgm:pt modelId="{52048098-AA8A-4581-9D37-4CE7C64A56F9}" type="pres">
      <dgm:prSet presAssocID="{A19A7526-018C-47BD-B2C9-49D8ED01D3A6}" presName="background4" presStyleLbl="node4" presStyleIdx="5" presStyleCnt="11"/>
      <dgm:spPr/>
    </dgm:pt>
    <dgm:pt modelId="{C805E931-3532-40C8-8EBF-7F714857DA9E}" type="pres">
      <dgm:prSet presAssocID="{A19A7526-018C-47BD-B2C9-49D8ED01D3A6}" presName="text4" presStyleLbl="fgAcc4" presStyleIdx="5" presStyleCnt="11" custScaleX="256860" custScaleY="297792" custLinFactX="100000" custLinFactY="-100000" custLinFactNeighborX="127074" custLinFactNeighborY="-186630">
        <dgm:presLayoutVars>
          <dgm:chPref val="3"/>
        </dgm:presLayoutVars>
      </dgm:prSet>
      <dgm:spPr/>
    </dgm:pt>
    <dgm:pt modelId="{93FA2D0F-2ACA-481F-88B9-EE0BCAB9CD25}" type="pres">
      <dgm:prSet presAssocID="{A19A7526-018C-47BD-B2C9-49D8ED01D3A6}" presName="hierChild5" presStyleCnt="0"/>
      <dgm:spPr/>
    </dgm:pt>
    <dgm:pt modelId="{68215124-9D7D-44E7-B0A8-22115BDA257E}" type="pres">
      <dgm:prSet presAssocID="{276E2D98-5319-4116-9E70-DD8D93E8E3F1}" presName="Name23" presStyleLbl="parChTrans1D4" presStyleIdx="6" presStyleCnt="11" custSzX="936001" custSzY="720001"/>
      <dgm:spPr/>
    </dgm:pt>
    <dgm:pt modelId="{EAD2DCA0-82FB-4C50-805A-6573E6C78A9A}" type="pres">
      <dgm:prSet presAssocID="{FDC36185-8E99-4323-AAD5-F4F5B7FACCBA}" presName="hierRoot4" presStyleCnt="0"/>
      <dgm:spPr/>
    </dgm:pt>
    <dgm:pt modelId="{D2157A44-0D0D-4090-AD57-54428CA04CE2}" type="pres">
      <dgm:prSet presAssocID="{FDC36185-8E99-4323-AAD5-F4F5B7FACCBA}" presName="composite4" presStyleCnt="0"/>
      <dgm:spPr/>
    </dgm:pt>
    <dgm:pt modelId="{5FFCAAC3-AC91-434E-93D7-FB41E2CF9C32}" type="pres">
      <dgm:prSet presAssocID="{FDC36185-8E99-4323-AAD5-F4F5B7FACCBA}" presName="background4" presStyleLbl="node4" presStyleIdx="6" presStyleCnt="11"/>
      <dgm:spPr/>
    </dgm:pt>
    <dgm:pt modelId="{CE9ECDDB-559E-4352-BF23-1A17D212D944}" type="pres">
      <dgm:prSet presAssocID="{FDC36185-8E99-4323-AAD5-F4F5B7FACCBA}" presName="text4" presStyleLbl="fgAcc4" presStyleIdx="6" presStyleCnt="11" custScaleX="256860" custScaleY="297792" custLinFactX="109890" custLinFactY="-100784" custLinFactNeighborX="200000" custLinFactNeighborY="-200000">
        <dgm:presLayoutVars>
          <dgm:chPref val="3"/>
        </dgm:presLayoutVars>
      </dgm:prSet>
      <dgm:spPr/>
    </dgm:pt>
    <dgm:pt modelId="{21807968-FBD6-4E24-BA60-91E97CE41D92}" type="pres">
      <dgm:prSet presAssocID="{FDC36185-8E99-4323-AAD5-F4F5B7FACCBA}" presName="hierChild5" presStyleCnt="0"/>
      <dgm:spPr/>
    </dgm:pt>
    <dgm:pt modelId="{EC50624F-D5C1-4ECC-B5C2-C490E29D917A}" type="pres">
      <dgm:prSet presAssocID="{C2A73232-578D-40F0-ACA3-F477C635E02C}" presName="Name23" presStyleLbl="parChTrans1D4" presStyleIdx="7" presStyleCnt="11" custSzX="936001" custSzY="720001"/>
      <dgm:spPr/>
    </dgm:pt>
    <dgm:pt modelId="{7E2C0EE3-160C-42C5-8956-6931D4FC4CA8}" type="pres">
      <dgm:prSet presAssocID="{38BA84F3-7F3D-49E5-8B92-139CB0DF25F9}" presName="hierRoot4" presStyleCnt="0"/>
      <dgm:spPr/>
    </dgm:pt>
    <dgm:pt modelId="{0412BEE8-F122-442D-ACE7-561021114E19}" type="pres">
      <dgm:prSet presAssocID="{38BA84F3-7F3D-49E5-8B92-139CB0DF25F9}" presName="composite4" presStyleCnt="0"/>
      <dgm:spPr/>
    </dgm:pt>
    <dgm:pt modelId="{31A6A89C-C59B-4528-8A6A-93F93C117AFC}" type="pres">
      <dgm:prSet presAssocID="{38BA84F3-7F3D-49E5-8B92-139CB0DF25F9}" presName="background4" presStyleLbl="node4" presStyleIdx="7" presStyleCnt="11"/>
      <dgm:spPr/>
    </dgm:pt>
    <dgm:pt modelId="{B98B7ADB-BB41-49E7-BE1D-26C84EA47396}" type="pres">
      <dgm:prSet presAssocID="{38BA84F3-7F3D-49E5-8B92-139CB0DF25F9}" presName="text4" presStyleLbl="fgAcc4" presStyleIdx="7" presStyleCnt="11" custScaleX="256860" custScaleY="297792" custLinFactX="200000" custLinFactY="-117153" custLinFactNeighborX="204182" custLinFactNeighborY="-200000">
        <dgm:presLayoutVars>
          <dgm:chPref val="3"/>
        </dgm:presLayoutVars>
      </dgm:prSet>
      <dgm:spPr/>
    </dgm:pt>
    <dgm:pt modelId="{CDA09555-EB7E-4644-9DAB-42F83020ED0C}" type="pres">
      <dgm:prSet presAssocID="{38BA84F3-7F3D-49E5-8B92-139CB0DF25F9}" presName="hierChild5" presStyleCnt="0"/>
      <dgm:spPr/>
    </dgm:pt>
    <dgm:pt modelId="{ABF4B055-05B9-4637-B4A7-2FE52AD9818D}" type="pres">
      <dgm:prSet presAssocID="{0988F89F-EAAD-4D78-9609-4C731BCD1C06}" presName="Name23" presStyleLbl="parChTrans1D4" presStyleIdx="8" presStyleCnt="11" custSzX="936000" custSzY="720000"/>
      <dgm:spPr/>
    </dgm:pt>
    <dgm:pt modelId="{6B9E1BC4-451D-4D11-B173-8E1AF0CA62E8}" type="pres">
      <dgm:prSet presAssocID="{E3396507-D5B3-472B-8E7A-A46EF0647A90}" presName="hierRoot4" presStyleCnt="0"/>
      <dgm:spPr/>
    </dgm:pt>
    <dgm:pt modelId="{9D001776-5450-4D15-B3DE-06BCF55772AA}" type="pres">
      <dgm:prSet presAssocID="{E3396507-D5B3-472B-8E7A-A46EF0647A90}" presName="composite4" presStyleCnt="0"/>
      <dgm:spPr/>
    </dgm:pt>
    <dgm:pt modelId="{0FC1B7FB-8542-4DD8-B237-1306189F5AE6}" type="pres">
      <dgm:prSet presAssocID="{E3396507-D5B3-472B-8E7A-A46EF0647A90}" presName="background4" presStyleLbl="node4" presStyleIdx="8" presStyleCnt="11"/>
      <dgm:spPr/>
    </dgm:pt>
    <dgm:pt modelId="{16632B0B-4A3E-423F-8F2A-43D6D6872D8B}" type="pres">
      <dgm:prSet presAssocID="{E3396507-D5B3-472B-8E7A-A46EF0647A90}" presName="text4" presStyleLbl="fgAcc4" presStyleIdx="8" presStyleCnt="11" custScaleX="256860" custScaleY="297792" custLinFactX="-291760" custLinFactY="21955" custLinFactNeighborX="-300000" custLinFactNeighborY="100000">
        <dgm:presLayoutVars>
          <dgm:chPref val="3"/>
        </dgm:presLayoutVars>
      </dgm:prSet>
      <dgm:spPr/>
    </dgm:pt>
    <dgm:pt modelId="{00404F84-45E1-4649-ACF8-3339E7367A1F}" type="pres">
      <dgm:prSet presAssocID="{E3396507-D5B3-472B-8E7A-A46EF0647A90}" presName="hierChild5" presStyleCnt="0"/>
      <dgm:spPr/>
    </dgm:pt>
    <dgm:pt modelId="{9F186557-6B07-4C25-B658-96606C1107EB}" type="pres">
      <dgm:prSet presAssocID="{648E92CB-C0A1-490E-8FF3-31A2511D76BA}" presName="Name23" presStyleLbl="parChTrans1D4" presStyleIdx="9" presStyleCnt="11" custSzX="936000" custSzY="720000"/>
      <dgm:spPr/>
    </dgm:pt>
    <dgm:pt modelId="{F8EAA3AE-4182-4C88-A62F-7BFE6D04F5EF}" type="pres">
      <dgm:prSet presAssocID="{79470768-9041-4184-8FA9-2B4ABC20A9DF}" presName="hierRoot4" presStyleCnt="0"/>
      <dgm:spPr/>
    </dgm:pt>
    <dgm:pt modelId="{CF5DD399-344B-4DAB-8683-2735681FE28D}" type="pres">
      <dgm:prSet presAssocID="{79470768-9041-4184-8FA9-2B4ABC20A9DF}" presName="composite4" presStyleCnt="0"/>
      <dgm:spPr/>
    </dgm:pt>
    <dgm:pt modelId="{1ABF209A-B0C1-4C26-85BA-E7644439DD73}" type="pres">
      <dgm:prSet presAssocID="{79470768-9041-4184-8FA9-2B4ABC20A9DF}" presName="background4" presStyleLbl="node4" presStyleIdx="9" presStyleCnt="11"/>
      <dgm:spPr/>
    </dgm:pt>
    <dgm:pt modelId="{82010BA4-A549-4E25-8287-D6459F8EB699}" type="pres">
      <dgm:prSet presAssocID="{79470768-9041-4184-8FA9-2B4ABC20A9DF}" presName="text4" presStyleLbl="fgAcc4" presStyleIdx="9" presStyleCnt="11" custScaleX="256610" custScaleY="297792" custLinFactX="-200000" custLinFactY="17266" custLinFactNeighborX="-228376" custLinFactNeighborY="100000">
        <dgm:presLayoutVars>
          <dgm:chPref val="3"/>
        </dgm:presLayoutVars>
      </dgm:prSet>
      <dgm:spPr/>
    </dgm:pt>
    <dgm:pt modelId="{4E14EF06-66DF-4941-9AE8-6EFBDB0DD8A3}" type="pres">
      <dgm:prSet presAssocID="{79470768-9041-4184-8FA9-2B4ABC20A9DF}" presName="hierChild5" presStyleCnt="0"/>
      <dgm:spPr/>
    </dgm:pt>
    <dgm:pt modelId="{56824FCB-D858-4D70-9EE7-C6D7DCBC5F9C}" type="pres">
      <dgm:prSet presAssocID="{28A026FC-DFC2-4B2B-A515-CD32F5BD93D7}" presName="Name23" presStyleLbl="parChTrans1D4" presStyleIdx="10" presStyleCnt="11" custSzX="936000" custSzY="720000"/>
      <dgm:spPr/>
    </dgm:pt>
    <dgm:pt modelId="{59563ED7-B895-4E11-9742-13EE38D4320A}" type="pres">
      <dgm:prSet presAssocID="{64A66191-58E1-4A61-A83E-75234F114797}" presName="hierRoot4" presStyleCnt="0"/>
      <dgm:spPr/>
    </dgm:pt>
    <dgm:pt modelId="{89532AE5-EE84-46A4-82AD-1C0A4C74BA7D}" type="pres">
      <dgm:prSet presAssocID="{64A66191-58E1-4A61-A83E-75234F114797}" presName="composite4" presStyleCnt="0"/>
      <dgm:spPr/>
    </dgm:pt>
    <dgm:pt modelId="{C65B7C53-A627-4A92-B5E4-F3CDD8CF9BC8}" type="pres">
      <dgm:prSet presAssocID="{64A66191-58E1-4A61-A83E-75234F114797}" presName="background4" presStyleLbl="node4" presStyleIdx="10" presStyleCnt="11"/>
      <dgm:spPr/>
    </dgm:pt>
    <dgm:pt modelId="{1FACA8D4-774E-46B2-8BEF-0E35E97B2530}" type="pres">
      <dgm:prSet presAssocID="{64A66191-58E1-4A61-A83E-75234F114797}" presName="text4" presStyleLbl="fgAcc4" presStyleIdx="10" presStyleCnt="11" custScaleX="256610" custScaleY="297792" custLinFactX="-131562" custLinFactY="20966" custLinFactNeighborX="-200000" custLinFactNeighborY="100000">
        <dgm:presLayoutVars>
          <dgm:chPref val="3"/>
        </dgm:presLayoutVars>
      </dgm:prSet>
      <dgm:spPr/>
    </dgm:pt>
    <dgm:pt modelId="{38738E51-9AFE-4931-BF55-BC1A73F79AB7}" type="pres">
      <dgm:prSet presAssocID="{64A66191-58E1-4A61-A83E-75234F114797}" presName="hierChild5" presStyleCnt="0"/>
      <dgm:spPr/>
    </dgm:pt>
    <dgm:pt modelId="{10DFB699-4410-4537-B401-D4DAA81437BC}" type="pres">
      <dgm:prSet presAssocID="{AB0E4E13-35CD-4805-8FB8-3EC12C4AD03C}" presName="Name10" presStyleLbl="parChTrans1D2" presStyleIdx="3" presStyleCnt="4" custSzX="936000" custSzY="720002"/>
      <dgm:spPr/>
    </dgm:pt>
    <dgm:pt modelId="{63C92E51-73FB-4F80-8D5D-FAD1EFC24B9B}" type="pres">
      <dgm:prSet presAssocID="{A4D7A735-7E57-4F86-9255-7948A92A0B07}" presName="hierRoot2" presStyleCnt="0"/>
      <dgm:spPr/>
    </dgm:pt>
    <dgm:pt modelId="{AD996972-7950-4196-B145-52AF3E451CDE}" type="pres">
      <dgm:prSet presAssocID="{A4D7A735-7E57-4F86-9255-7948A92A0B07}" presName="composite2" presStyleCnt="0"/>
      <dgm:spPr/>
    </dgm:pt>
    <dgm:pt modelId="{E18F95FC-F7D3-4E4E-9B37-1E3C37F43E4D}" type="pres">
      <dgm:prSet presAssocID="{A4D7A735-7E57-4F86-9255-7948A92A0B07}" presName="background2" presStyleLbl="node2" presStyleIdx="3" presStyleCnt="4"/>
      <dgm:spPr/>
    </dgm:pt>
    <dgm:pt modelId="{7C471BD6-D0DD-4A38-A139-9DFDA50C7DEA}" type="pres">
      <dgm:prSet presAssocID="{A4D7A735-7E57-4F86-9255-7948A92A0B07}" presName="text2" presStyleLbl="fgAcc2" presStyleIdx="3" presStyleCnt="4" custScaleX="256610" custScaleY="297792" custLinFactX="-65124" custLinFactY="-122973" custLinFactNeighborX="-100000" custLinFactNeighborY="-200000">
        <dgm:presLayoutVars>
          <dgm:chPref val="3"/>
        </dgm:presLayoutVars>
      </dgm:prSet>
      <dgm:spPr/>
    </dgm:pt>
    <dgm:pt modelId="{76323557-EE8E-469C-BAD6-2DAA3C2CE32E}" type="pres">
      <dgm:prSet presAssocID="{A4D7A735-7E57-4F86-9255-7948A92A0B07}" presName="hierChild3" presStyleCnt="0"/>
      <dgm:spPr/>
    </dgm:pt>
  </dgm:ptLst>
  <dgm:cxnLst>
    <dgm:cxn modelId="{BFB39E00-3FBA-4679-9A52-4C6E36C4CE47}" type="presOf" srcId="{C2A73232-578D-40F0-ACA3-F477C635E02C}" destId="{EC50624F-D5C1-4ECC-B5C2-C490E29D917A}" srcOrd="0" destOrd="0" presId="urn:microsoft.com/office/officeart/2005/8/layout/hierarchy1"/>
    <dgm:cxn modelId="{B852C701-A1F8-49AD-9895-A4EFCAFFC6C8}" type="presOf" srcId="{CDE6B738-729B-487F-AC0D-A15649E3D388}" destId="{64201DC1-1A45-489B-8379-278105937178}" srcOrd="0" destOrd="0" presId="urn:microsoft.com/office/officeart/2005/8/layout/hierarchy1"/>
    <dgm:cxn modelId="{37BF5F09-12C7-4F03-A8E1-D97F0983215B}" srcId="{63AF35EC-D226-459A-8E48-9A80AAA38CCA}" destId="{79470768-9041-4184-8FA9-2B4ABC20A9DF}" srcOrd="4" destOrd="0" parTransId="{648E92CB-C0A1-490E-8FF3-31A2511D76BA}" sibTransId="{4B4ADA01-D249-4533-8165-D70C9B91285B}"/>
    <dgm:cxn modelId="{C7FE540B-ACEB-4385-82F0-48CFE3758846}" type="presOf" srcId="{7905D3B7-5B52-4A25-A9A4-E1B3FEC91E41}" destId="{2A5A4C2A-E3E5-404E-BE64-37D863EC9D0A}" srcOrd="0" destOrd="0" presId="urn:microsoft.com/office/officeart/2005/8/layout/hierarchy1"/>
    <dgm:cxn modelId="{1785FC1F-B701-4E97-91CE-787E155E92FA}" type="presOf" srcId="{927A7386-83D9-4B44-BF90-F653958C44AB}" destId="{4766199E-8BB1-44C9-BEF7-C0ADCBB2C279}" srcOrd="0" destOrd="0" presId="urn:microsoft.com/office/officeart/2005/8/layout/hierarchy1"/>
    <dgm:cxn modelId="{40827E21-44F5-4BC0-A7F4-738CD6468156}" srcId="{318939D9-185A-4EB6-ADCC-019A68EF2189}" destId="{FF21D3C4-1084-4D35-9D2A-6D8325868EC0}" srcOrd="2" destOrd="0" parTransId="{2045210F-7E20-44A7-B3E6-A540A182F9B4}" sibTransId="{E145B896-00D3-4BBE-8E5A-89609CBAC279}"/>
    <dgm:cxn modelId="{78CA0238-E1B6-415D-8B41-96A93D4E9D8D}" srcId="{318939D9-185A-4EB6-ADCC-019A68EF2189}" destId="{A8B4B9FD-33C8-4B5A-B6B8-3819C30976FD}" srcOrd="3" destOrd="0" parTransId="{60F7909F-FC22-4A4F-94E5-C489F931D036}" sibTransId="{5D145531-7D73-4CA6-ABB6-0EDF8BF44CBF}"/>
    <dgm:cxn modelId="{DA103B5B-471B-443E-BD1E-B8863A3107CD}" srcId="{318939D9-185A-4EB6-ADCC-019A68EF2189}" destId="{7905D3B7-5B52-4A25-A9A4-E1B3FEC91E41}" srcOrd="4" destOrd="0" parTransId="{D520EEEC-9C74-45CE-A58F-3E45AA4AA0E2}" sibTransId="{87A5E899-477F-4A53-BAF5-7AF94D5DD258}"/>
    <dgm:cxn modelId="{B4E6285D-30F8-4281-8571-BF2DD5E92302}" type="presOf" srcId="{F8A39E87-B388-40F3-A832-0503A13C7657}" destId="{3134707E-3E05-46B6-9822-05F966C3FCF2}" srcOrd="0" destOrd="0" presId="urn:microsoft.com/office/officeart/2005/8/layout/hierarchy1"/>
    <dgm:cxn modelId="{F76F7443-013C-4871-9E18-0BB2167137CF}" type="presOf" srcId="{A8B4B9FD-33C8-4B5A-B6B8-3819C30976FD}" destId="{C66C3300-04E0-496A-8CA3-C2236B7E05BC}" srcOrd="0" destOrd="0" presId="urn:microsoft.com/office/officeart/2005/8/layout/hierarchy1"/>
    <dgm:cxn modelId="{C4C99763-CE1B-4831-9ECE-227FFC775D25}" type="presOf" srcId="{A19A7526-018C-47BD-B2C9-49D8ED01D3A6}" destId="{C805E931-3532-40C8-8EBF-7F714857DA9E}" srcOrd="0" destOrd="0" presId="urn:microsoft.com/office/officeart/2005/8/layout/hierarchy1"/>
    <dgm:cxn modelId="{4131A843-D360-447B-A4A8-B9995984F192}" type="presOf" srcId="{63AF35EC-D226-459A-8E48-9A80AAA38CCA}" destId="{B387234E-D9ED-421D-8C21-59D70FA5E992}" srcOrd="0" destOrd="0" presId="urn:microsoft.com/office/officeart/2005/8/layout/hierarchy1"/>
    <dgm:cxn modelId="{73A0CE63-D253-41A7-94A5-11D29423863F}" srcId="{73973135-4A69-41F7-B39C-441E67047272}" destId="{2009CC15-C373-4272-BD69-5E932878E582}" srcOrd="0" destOrd="0" parTransId="{F1EC2A5F-CD72-4657-8FBB-F752F71A2F59}" sibTransId="{403A6327-3E34-415F-95C8-D05C6854168C}"/>
    <dgm:cxn modelId="{E57F1844-3FF9-41C2-B96E-9AFC6C8A284A}" srcId="{2009CC15-C373-4272-BD69-5E932878E582}" destId="{F8A39E87-B388-40F3-A832-0503A13C7657}" srcOrd="0" destOrd="0" parTransId="{596C99F6-BBBD-481F-8706-5D00585A64B9}" sibTransId="{A3A25013-E300-455D-A2AD-BF6F956D9019}"/>
    <dgm:cxn modelId="{D5EAC36A-6845-4C57-9CFF-1EEF752AF051}" type="presOf" srcId="{949F562E-0F5B-4C5B-8CFA-D167CF41515F}" destId="{7A91E591-52AF-406C-9D55-AF1A3051DF63}" srcOrd="0" destOrd="0" presId="urn:microsoft.com/office/officeart/2005/8/layout/hierarchy1"/>
    <dgm:cxn modelId="{F85B876C-D0D3-4159-B2F8-EDA8058F5E76}" type="presOf" srcId="{596C99F6-BBBD-481F-8706-5D00585A64B9}" destId="{7C988CAE-C131-4074-BE05-F60AA1DB6442}" srcOrd="0" destOrd="0" presId="urn:microsoft.com/office/officeart/2005/8/layout/hierarchy1"/>
    <dgm:cxn modelId="{7CC59376-A674-4C88-A348-B54B43DEC39B}" srcId="{63AF35EC-D226-459A-8E48-9A80AAA38CCA}" destId="{E3396507-D5B3-472B-8E7A-A46EF0647A90}" srcOrd="3" destOrd="0" parTransId="{0988F89F-EAAD-4D78-9609-4C731BCD1C06}" sibTransId="{FD2A1C0A-3AD5-49CF-BBD6-3CB5D74D0CF3}"/>
    <dgm:cxn modelId="{F511D178-79C3-47D1-8051-903668994369}" srcId="{63AF35EC-D226-459A-8E48-9A80AAA38CCA}" destId="{64A66191-58E1-4A61-A83E-75234F114797}" srcOrd="5" destOrd="0" parTransId="{28A026FC-DFC2-4B2B-A515-CD32F5BD93D7}" sibTransId="{A4042E93-2924-40EF-839A-84825943E76A}"/>
    <dgm:cxn modelId="{F0752C59-EE5D-46E3-80BA-342901A5CF3B}" srcId="{2009CC15-C373-4272-BD69-5E932878E582}" destId="{DB93F3D6-0C48-4981-8A00-97A4467F439F}" srcOrd="1" destOrd="0" parTransId="{949F562E-0F5B-4C5B-8CFA-D167CF41515F}" sibTransId="{294F3BF8-08D6-4C5D-8880-807521DF4DD8}"/>
    <dgm:cxn modelId="{3A43B87A-F942-46A0-A5BF-321DD852C3C4}" srcId="{318939D9-185A-4EB6-ADCC-019A68EF2189}" destId="{42384869-E840-4F07-8761-6ABE032CA517}" srcOrd="0" destOrd="0" parTransId="{ED6111BB-F75A-432E-A721-0B7EEFA61AA1}" sibTransId="{3455F7A1-5496-41BF-9747-3B14DD88B1B1}"/>
    <dgm:cxn modelId="{286AEC7E-9B9C-4E36-9DF3-63004C4C6601}" srcId="{2009CC15-C373-4272-BD69-5E932878E582}" destId="{4AD42DED-C7FE-4C6D-A65C-FFF08C485492}" srcOrd="2" destOrd="0" parTransId="{2E9B9C36-813C-41EA-9B4B-3B05C806B95A}" sibTransId="{314D8E45-89A1-4321-B73A-76D896AFD031}"/>
    <dgm:cxn modelId="{8B5AE58A-D1BE-4EF4-8099-E8BE7E51B374}" type="presOf" srcId="{42384869-E840-4F07-8761-6ABE032CA517}" destId="{F47E5FAF-ED18-46CA-B280-6BA349705BD1}" srcOrd="0" destOrd="0" presId="urn:microsoft.com/office/officeart/2005/8/layout/hierarchy1"/>
    <dgm:cxn modelId="{7316F891-875B-4158-96CE-980642FB79C2}" type="presOf" srcId="{28A026FC-DFC2-4B2B-A515-CD32F5BD93D7}" destId="{56824FCB-D858-4D70-9EE7-C6D7DCBC5F9C}" srcOrd="0" destOrd="0" presId="urn:microsoft.com/office/officeart/2005/8/layout/hierarchy1"/>
    <dgm:cxn modelId="{078B4298-0039-4AC7-A17A-A1064FA356BA}" type="presOf" srcId="{DB93F3D6-0C48-4981-8A00-97A4467F439F}" destId="{7FFC240B-C572-4A62-A764-720876143874}" srcOrd="0" destOrd="0" presId="urn:microsoft.com/office/officeart/2005/8/layout/hierarchy1"/>
    <dgm:cxn modelId="{7FECFC9E-7D88-479C-961F-22593B7AF63B}" type="presOf" srcId="{4AD42DED-C7FE-4C6D-A65C-FFF08C485492}" destId="{019A8924-6933-417E-9F74-A8C174D206F8}" srcOrd="0" destOrd="0" presId="urn:microsoft.com/office/officeart/2005/8/layout/hierarchy1"/>
    <dgm:cxn modelId="{FEE3B8A1-8AA2-4F6A-A5F9-45FD5A0529B6}" type="presOf" srcId="{E3396507-D5B3-472B-8E7A-A46EF0647A90}" destId="{16632B0B-4A3E-423F-8F2A-43D6D6872D8B}" srcOrd="0" destOrd="0" presId="urn:microsoft.com/office/officeart/2005/8/layout/hierarchy1"/>
    <dgm:cxn modelId="{360671A7-A46C-4007-9369-9E13E422DDF6}" type="presOf" srcId="{FF21D3C4-1084-4D35-9D2A-6D8325868EC0}" destId="{E6BBBB77-6886-4BCF-A955-F8151EA5AE0C}" srcOrd="0" destOrd="0" presId="urn:microsoft.com/office/officeart/2005/8/layout/hierarchy1"/>
    <dgm:cxn modelId="{21B3F6A9-666B-4414-A787-1B6F8FDF0BF9}" type="presOf" srcId="{2E9B9C36-813C-41EA-9B4B-3B05C806B95A}" destId="{FDBB9C19-3CEF-40F1-8DEC-698B06A6AE95}" srcOrd="0" destOrd="0" presId="urn:microsoft.com/office/officeart/2005/8/layout/hierarchy1"/>
    <dgm:cxn modelId="{8270ECAB-942D-4CCD-913D-1CF5F05BC859}" type="presOf" srcId="{A4D7A735-7E57-4F86-9255-7948A92A0B07}" destId="{7C471BD6-D0DD-4A38-A139-9DFDA50C7DEA}" srcOrd="0" destOrd="0" presId="urn:microsoft.com/office/officeart/2005/8/layout/hierarchy1"/>
    <dgm:cxn modelId="{8035E2AC-40D8-4F62-A83B-F40FAF4D9239}" type="presOf" srcId="{60F7909F-FC22-4A4F-94E5-C489F931D036}" destId="{1B42DF4E-4113-4E62-A983-D009991CAF5B}" srcOrd="0" destOrd="0" presId="urn:microsoft.com/office/officeart/2005/8/layout/hierarchy1"/>
    <dgm:cxn modelId="{C3AF06AD-B485-473C-90BB-355A355612FC}" type="presOf" srcId="{2045210F-7E20-44A7-B3E6-A540A182F9B4}" destId="{0434624E-500C-4886-BE35-F86A38DE1DE8}" srcOrd="0" destOrd="0" presId="urn:microsoft.com/office/officeart/2005/8/layout/hierarchy1"/>
    <dgm:cxn modelId="{022BB6B4-B126-4692-82A5-4863BA105B75}" srcId="{63AF35EC-D226-459A-8E48-9A80AAA38CCA}" destId="{38BA84F3-7F3D-49E5-8B92-139CB0DF25F9}" srcOrd="2" destOrd="0" parTransId="{C2A73232-578D-40F0-ACA3-F477C635E02C}" sibTransId="{F31578E7-5F05-4923-AD76-2F7F9A31EDDC}"/>
    <dgm:cxn modelId="{538410B8-C99D-4578-AF6A-400B97473160}" type="presOf" srcId="{64A66191-58E1-4A61-A83E-75234F114797}" destId="{1FACA8D4-774E-46B2-8BEF-0E35E97B2530}" srcOrd="0" destOrd="0" presId="urn:microsoft.com/office/officeart/2005/8/layout/hierarchy1"/>
    <dgm:cxn modelId="{FE7EA7BB-8AD7-4133-8EBA-88C7B71FFC48}" srcId="{63AF35EC-D226-459A-8E48-9A80AAA38CCA}" destId="{FDC36185-8E99-4323-AAD5-F4F5B7FACCBA}" srcOrd="1" destOrd="0" parTransId="{276E2D98-5319-4116-9E70-DD8D93E8E3F1}" sibTransId="{29C7DF40-5F84-4438-B84B-413376108C0A}"/>
    <dgm:cxn modelId="{549D2ECB-280F-4232-A738-E2919628240E}" srcId="{4AD42DED-C7FE-4C6D-A65C-FFF08C485492}" destId="{63AF35EC-D226-459A-8E48-9A80AAA38CCA}" srcOrd="0" destOrd="0" parTransId="{927A7386-83D9-4B44-BF90-F653958C44AB}" sibTransId="{4EA5395F-562A-4DA4-8AC2-2E75015896E2}"/>
    <dgm:cxn modelId="{5154DECB-02E7-458C-A035-A592D99F7827}" srcId="{63AF35EC-D226-459A-8E48-9A80AAA38CCA}" destId="{A19A7526-018C-47BD-B2C9-49D8ED01D3A6}" srcOrd="0" destOrd="0" parTransId="{381CAE55-8092-41D7-8FB4-EC62B65A58A6}" sibTransId="{EF272835-08B8-4276-A5CC-49B576C9AF89}"/>
    <dgm:cxn modelId="{F20B28D2-22BB-40A4-B202-32422D3DA749}" type="presOf" srcId="{ED6111BB-F75A-432E-A721-0B7EEFA61AA1}" destId="{6C1F70AD-50BF-4572-B8E8-7B10F294993F}" srcOrd="0" destOrd="0" presId="urn:microsoft.com/office/officeart/2005/8/layout/hierarchy1"/>
    <dgm:cxn modelId="{6B8248D4-24F4-40BC-9DBB-CD129602E6CD}" type="presOf" srcId="{2009CC15-C373-4272-BD69-5E932878E582}" destId="{00A44862-106B-41AE-ABB4-6AA2CB0C0D85}" srcOrd="0" destOrd="0" presId="urn:microsoft.com/office/officeart/2005/8/layout/hierarchy1"/>
    <dgm:cxn modelId="{9185E4D4-7259-4739-B5CD-C666C379629D}" type="presOf" srcId="{318939D9-185A-4EB6-ADCC-019A68EF2189}" destId="{376F326A-B74D-4C98-93B2-B6D2EA2D891A}" srcOrd="0" destOrd="0" presId="urn:microsoft.com/office/officeart/2005/8/layout/hierarchy1"/>
    <dgm:cxn modelId="{337891D7-BE71-4953-B3F8-818C04339F68}" type="presOf" srcId="{79470768-9041-4184-8FA9-2B4ABC20A9DF}" destId="{82010BA4-A549-4E25-8287-D6459F8EB699}" srcOrd="0" destOrd="0" presId="urn:microsoft.com/office/officeart/2005/8/layout/hierarchy1"/>
    <dgm:cxn modelId="{1708B5D9-0E2F-4B35-B2E6-7E21E3797F1C}" type="presOf" srcId="{D0943D48-75B3-4E46-9978-5182ADD823DC}" destId="{6CE3E466-C235-4DF1-AEAA-5F80B823DF6F}" srcOrd="0" destOrd="0" presId="urn:microsoft.com/office/officeart/2005/8/layout/hierarchy1"/>
    <dgm:cxn modelId="{BFCB69E0-E5A9-4BC4-B0E2-F3910CEC1024}" type="presOf" srcId="{D520EEEC-9C74-45CE-A58F-3E45AA4AA0E2}" destId="{D7D9CF5F-7E7D-475C-BF9A-5F9105379574}" srcOrd="0" destOrd="0" presId="urn:microsoft.com/office/officeart/2005/8/layout/hierarchy1"/>
    <dgm:cxn modelId="{6C5B94E2-BE03-4C29-AE2E-D21ECD8C198F}" srcId="{2009CC15-C373-4272-BD69-5E932878E582}" destId="{A4D7A735-7E57-4F86-9255-7948A92A0B07}" srcOrd="3" destOrd="0" parTransId="{AB0E4E13-35CD-4805-8FB8-3EC12C4AD03C}" sibTransId="{562FA861-3A5C-4E88-9577-7690FD3AA85B}"/>
    <dgm:cxn modelId="{B97608E3-52FF-477C-978C-26488A19D97A}" srcId="{F8A39E87-B388-40F3-A832-0503A13C7657}" destId="{318939D9-185A-4EB6-ADCC-019A68EF2189}" srcOrd="0" destOrd="0" parTransId="{C203D2F5-6F96-422F-8A80-7A54A82F57A9}" sibTransId="{5EACE4E6-DFB8-4973-90BB-4B0C3EEE13BC}"/>
    <dgm:cxn modelId="{066BE7E3-47BF-4F8F-9B0B-5CCB234CD781}" type="presOf" srcId="{FDC36185-8E99-4323-AAD5-F4F5B7FACCBA}" destId="{CE9ECDDB-559E-4352-BF23-1A17D212D944}" srcOrd="0" destOrd="0" presId="urn:microsoft.com/office/officeart/2005/8/layout/hierarchy1"/>
    <dgm:cxn modelId="{EE2739E6-B8E9-45CE-AE9E-452EFB7708BC}" type="presOf" srcId="{381CAE55-8092-41D7-8FB4-EC62B65A58A6}" destId="{958F84B3-B7F9-4E51-9BFD-91E3E245FEF2}" srcOrd="0" destOrd="0" presId="urn:microsoft.com/office/officeart/2005/8/layout/hierarchy1"/>
    <dgm:cxn modelId="{96ED04E7-A6D1-41DE-854C-CA2ED9083B4E}" srcId="{318939D9-185A-4EB6-ADCC-019A68EF2189}" destId="{CDE6B738-729B-487F-AC0D-A15649E3D388}" srcOrd="1" destOrd="0" parTransId="{D0943D48-75B3-4E46-9978-5182ADD823DC}" sibTransId="{289FF092-450F-4452-892C-0082F4FFEB2E}"/>
    <dgm:cxn modelId="{3A6F22F0-95BD-4A95-8B54-41E4E2B5B78A}" type="presOf" srcId="{648E92CB-C0A1-490E-8FF3-31A2511D76BA}" destId="{9F186557-6B07-4C25-B658-96606C1107EB}" srcOrd="0" destOrd="0" presId="urn:microsoft.com/office/officeart/2005/8/layout/hierarchy1"/>
    <dgm:cxn modelId="{18A61DF1-1C4F-445F-9006-AC9ECAD238CB}" type="presOf" srcId="{C203D2F5-6F96-422F-8A80-7A54A82F57A9}" destId="{91AA85EE-D3F9-4AEA-9465-53E19800895C}" srcOrd="0" destOrd="0" presId="urn:microsoft.com/office/officeart/2005/8/layout/hierarchy1"/>
    <dgm:cxn modelId="{739F7FF2-14DA-4A57-9CA1-9ACB1A96107F}" type="presOf" srcId="{0988F89F-EAAD-4D78-9609-4C731BCD1C06}" destId="{ABF4B055-05B9-4637-B4A7-2FE52AD9818D}" srcOrd="0" destOrd="0" presId="urn:microsoft.com/office/officeart/2005/8/layout/hierarchy1"/>
    <dgm:cxn modelId="{9C0406F3-3B63-4F5F-8CA7-4EE16933E512}" type="presOf" srcId="{73973135-4A69-41F7-B39C-441E67047272}" destId="{52229691-08EE-45C4-9F6D-A212A1646AD2}" srcOrd="0" destOrd="0" presId="urn:microsoft.com/office/officeart/2005/8/layout/hierarchy1"/>
    <dgm:cxn modelId="{AD69A4F3-5647-46F1-A17A-B12F36C666DA}" type="presOf" srcId="{38BA84F3-7F3D-49E5-8B92-139CB0DF25F9}" destId="{B98B7ADB-BB41-49E7-BE1D-26C84EA47396}" srcOrd="0" destOrd="0" presId="urn:microsoft.com/office/officeart/2005/8/layout/hierarchy1"/>
    <dgm:cxn modelId="{E2A701FB-6BE1-42E6-983E-B022BB161DEC}" type="presOf" srcId="{276E2D98-5319-4116-9E70-DD8D93E8E3F1}" destId="{68215124-9D7D-44E7-B0A8-22115BDA257E}" srcOrd="0" destOrd="0" presId="urn:microsoft.com/office/officeart/2005/8/layout/hierarchy1"/>
    <dgm:cxn modelId="{2CA3FFFD-429B-4173-9DB5-7ADADEA04C99}" type="presOf" srcId="{AB0E4E13-35CD-4805-8FB8-3EC12C4AD03C}" destId="{10DFB699-4410-4537-B401-D4DAA81437BC}" srcOrd="0" destOrd="0" presId="urn:microsoft.com/office/officeart/2005/8/layout/hierarchy1"/>
    <dgm:cxn modelId="{18809ABE-15AE-4693-B3EA-9C82759BF113}" type="presParOf" srcId="{52229691-08EE-45C4-9F6D-A212A1646AD2}" destId="{CFCFED4E-0F4A-4F40-95E7-512E551625F5}" srcOrd="0" destOrd="0" presId="urn:microsoft.com/office/officeart/2005/8/layout/hierarchy1"/>
    <dgm:cxn modelId="{53DE4511-2292-4AB3-90AF-5E9069F1D78C}" type="presParOf" srcId="{CFCFED4E-0F4A-4F40-95E7-512E551625F5}" destId="{5855E853-ECEF-4A4A-A8C8-882B79637C4D}" srcOrd="0" destOrd="0" presId="urn:microsoft.com/office/officeart/2005/8/layout/hierarchy1"/>
    <dgm:cxn modelId="{FA5AAB4C-DE5D-419C-A829-AFBB0D437E7C}" type="presParOf" srcId="{5855E853-ECEF-4A4A-A8C8-882B79637C4D}" destId="{C798C86E-4DD8-46B4-A918-6E0C44B015E2}" srcOrd="0" destOrd="0" presId="urn:microsoft.com/office/officeart/2005/8/layout/hierarchy1"/>
    <dgm:cxn modelId="{655D416C-A9FF-4E8C-8E0A-A68542AAEBEB}" type="presParOf" srcId="{5855E853-ECEF-4A4A-A8C8-882B79637C4D}" destId="{00A44862-106B-41AE-ABB4-6AA2CB0C0D85}" srcOrd="1" destOrd="0" presId="urn:microsoft.com/office/officeart/2005/8/layout/hierarchy1"/>
    <dgm:cxn modelId="{28B8656E-AAFA-42D5-AD2C-5FF7F47F164E}" type="presParOf" srcId="{CFCFED4E-0F4A-4F40-95E7-512E551625F5}" destId="{51C85FB9-627F-4E40-B51C-871AC2F5C55F}" srcOrd="1" destOrd="0" presId="urn:microsoft.com/office/officeart/2005/8/layout/hierarchy1"/>
    <dgm:cxn modelId="{440FCAF6-47E1-4B38-AE13-731D09B08CFD}" type="presParOf" srcId="{51C85FB9-627F-4E40-B51C-871AC2F5C55F}" destId="{7C988CAE-C131-4074-BE05-F60AA1DB6442}" srcOrd="0" destOrd="0" presId="urn:microsoft.com/office/officeart/2005/8/layout/hierarchy1"/>
    <dgm:cxn modelId="{C4D4B2CC-3300-49E1-B817-FE38A61AD8E1}" type="presParOf" srcId="{51C85FB9-627F-4E40-B51C-871AC2F5C55F}" destId="{ECEAC5E2-4B48-47A1-94C9-F83F64913355}" srcOrd="1" destOrd="0" presId="urn:microsoft.com/office/officeart/2005/8/layout/hierarchy1"/>
    <dgm:cxn modelId="{CB82FD40-7EF0-4EBE-AD08-8FCF7F3BE1C9}" type="presParOf" srcId="{ECEAC5E2-4B48-47A1-94C9-F83F64913355}" destId="{61A54F26-3E43-4E6A-B427-8FE5C2DD9046}" srcOrd="0" destOrd="0" presId="urn:microsoft.com/office/officeart/2005/8/layout/hierarchy1"/>
    <dgm:cxn modelId="{9AF4C027-7DC9-46F8-9A47-3E2520E7C3C8}" type="presParOf" srcId="{61A54F26-3E43-4E6A-B427-8FE5C2DD9046}" destId="{A7BD3AF2-933A-46BC-8062-A8263F33ED3E}" srcOrd="0" destOrd="0" presId="urn:microsoft.com/office/officeart/2005/8/layout/hierarchy1"/>
    <dgm:cxn modelId="{2674F9DE-239A-490A-B6E8-9E9008608950}" type="presParOf" srcId="{61A54F26-3E43-4E6A-B427-8FE5C2DD9046}" destId="{3134707E-3E05-46B6-9822-05F966C3FCF2}" srcOrd="1" destOrd="0" presId="urn:microsoft.com/office/officeart/2005/8/layout/hierarchy1"/>
    <dgm:cxn modelId="{D6004B7F-7742-404F-978F-B6085222D67F}" type="presParOf" srcId="{ECEAC5E2-4B48-47A1-94C9-F83F64913355}" destId="{E5CD308A-448F-48C6-AF99-7D1125C55545}" srcOrd="1" destOrd="0" presId="urn:microsoft.com/office/officeart/2005/8/layout/hierarchy1"/>
    <dgm:cxn modelId="{C35B97E5-9948-442D-AC29-3C07B5434F7F}" type="presParOf" srcId="{E5CD308A-448F-48C6-AF99-7D1125C55545}" destId="{91AA85EE-D3F9-4AEA-9465-53E19800895C}" srcOrd="0" destOrd="0" presId="urn:microsoft.com/office/officeart/2005/8/layout/hierarchy1"/>
    <dgm:cxn modelId="{0FF451B2-80A0-43FA-B465-E46F2D7F1563}" type="presParOf" srcId="{E5CD308A-448F-48C6-AF99-7D1125C55545}" destId="{E8B70284-AD05-4FF0-B5C0-5F91D661167D}" srcOrd="1" destOrd="0" presId="urn:microsoft.com/office/officeart/2005/8/layout/hierarchy1"/>
    <dgm:cxn modelId="{AA7998AC-CCF7-40E1-9451-E3BD7197E6B1}" type="presParOf" srcId="{E8B70284-AD05-4FF0-B5C0-5F91D661167D}" destId="{FF7152BF-393F-4BA5-BF42-5C0FC25DD908}" srcOrd="0" destOrd="0" presId="urn:microsoft.com/office/officeart/2005/8/layout/hierarchy1"/>
    <dgm:cxn modelId="{B0EF930D-DD05-4581-AD16-F213B59E90B9}" type="presParOf" srcId="{FF7152BF-393F-4BA5-BF42-5C0FC25DD908}" destId="{FB3B5A07-888B-4E7E-B285-07C0970CB493}" srcOrd="0" destOrd="0" presId="urn:microsoft.com/office/officeart/2005/8/layout/hierarchy1"/>
    <dgm:cxn modelId="{23CFC6B7-63D7-45F8-AAA5-25AC2885F5D2}" type="presParOf" srcId="{FF7152BF-393F-4BA5-BF42-5C0FC25DD908}" destId="{376F326A-B74D-4C98-93B2-B6D2EA2D891A}" srcOrd="1" destOrd="0" presId="urn:microsoft.com/office/officeart/2005/8/layout/hierarchy1"/>
    <dgm:cxn modelId="{87953C6E-15DC-4618-A52B-CE264BF6B062}" type="presParOf" srcId="{E8B70284-AD05-4FF0-B5C0-5F91D661167D}" destId="{E0F6E446-04D0-4E51-9767-861D9FE75EC7}" srcOrd="1" destOrd="0" presId="urn:microsoft.com/office/officeart/2005/8/layout/hierarchy1"/>
    <dgm:cxn modelId="{B37757B5-BA31-4D49-86E8-013D589C1B6E}" type="presParOf" srcId="{E0F6E446-04D0-4E51-9767-861D9FE75EC7}" destId="{6C1F70AD-50BF-4572-B8E8-7B10F294993F}" srcOrd="0" destOrd="0" presId="urn:microsoft.com/office/officeart/2005/8/layout/hierarchy1"/>
    <dgm:cxn modelId="{DE6E547B-C380-4328-9FC1-1DE482B0EEBB}" type="presParOf" srcId="{E0F6E446-04D0-4E51-9767-861D9FE75EC7}" destId="{4C1863CA-6568-49D1-B073-CA5A1014BA29}" srcOrd="1" destOrd="0" presId="urn:microsoft.com/office/officeart/2005/8/layout/hierarchy1"/>
    <dgm:cxn modelId="{512B944E-BF2C-45FF-A811-FD334218E62A}" type="presParOf" srcId="{4C1863CA-6568-49D1-B073-CA5A1014BA29}" destId="{18285A12-C563-4150-8C0D-E55BACB67102}" srcOrd="0" destOrd="0" presId="urn:microsoft.com/office/officeart/2005/8/layout/hierarchy1"/>
    <dgm:cxn modelId="{89703AE5-D466-47F3-9C71-44EC6E325543}" type="presParOf" srcId="{18285A12-C563-4150-8C0D-E55BACB67102}" destId="{AF872F1D-D25F-47FB-8CEF-7B02C2D866C9}" srcOrd="0" destOrd="0" presId="urn:microsoft.com/office/officeart/2005/8/layout/hierarchy1"/>
    <dgm:cxn modelId="{A76D5581-473D-443B-B813-6902A41EFAFE}" type="presParOf" srcId="{18285A12-C563-4150-8C0D-E55BACB67102}" destId="{F47E5FAF-ED18-46CA-B280-6BA349705BD1}" srcOrd="1" destOrd="0" presId="urn:microsoft.com/office/officeart/2005/8/layout/hierarchy1"/>
    <dgm:cxn modelId="{E3354AF2-41D4-477C-A7B6-684767C6C95D}" type="presParOf" srcId="{4C1863CA-6568-49D1-B073-CA5A1014BA29}" destId="{52AD53AB-E517-47EE-A870-530C6F08FFE4}" srcOrd="1" destOrd="0" presId="urn:microsoft.com/office/officeart/2005/8/layout/hierarchy1"/>
    <dgm:cxn modelId="{D6E10F68-3CB3-4C7C-9D34-AE8D2F015069}" type="presParOf" srcId="{E0F6E446-04D0-4E51-9767-861D9FE75EC7}" destId="{6CE3E466-C235-4DF1-AEAA-5F80B823DF6F}" srcOrd="2" destOrd="0" presId="urn:microsoft.com/office/officeart/2005/8/layout/hierarchy1"/>
    <dgm:cxn modelId="{904A4197-AACA-40C7-9F1E-C28411C35F15}" type="presParOf" srcId="{E0F6E446-04D0-4E51-9767-861D9FE75EC7}" destId="{95B7918B-02CF-4A7A-B914-1F5400372F92}" srcOrd="3" destOrd="0" presId="urn:microsoft.com/office/officeart/2005/8/layout/hierarchy1"/>
    <dgm:cxn modelId="{240570AE-B587-44DD-8124-43BFD9C32727}" type="presParOf" srcId="{95B7918B-02CF-4A7A-B914-1F5400372F92}" destId="{D390B8A2-788A-45C0-ABCD-15D65F45CA62}" srcOrd="0" destOrd="0" presId="urn:microsoft.com/office/officeart/2005/8/layout/hierarchy1"/>
    <dgm:cxn modelId="{A0C64EA3-589B-4702-9FB5-990356F99737}" type="presParOf" srcId="{D390B8A2-788A-45C0-ABCD-15D65F45CA62}" destId="{D64D0FCD-908E-45B1-BAD2-AF5C49112902}" srcOrd="0" destOrd="0" presId="urn:microsoft.com/office/officeart/2005/8/layout/hierarchy1"/>
    <dgm:cxn modelId="{ED706CE1-CEE4-445C-B20F-B529489B1B76}" type="presParOf" srcId="{D390B8A2-788A-45C0-ABCD-15D65F45CA62}" destId="{64201DC1-1A45-489B-8379-278105937178}" srcOrd="1" destOrd="0" presId="urn:microsoft.com/office/officeart/2005/8/layout/hierarchy1"/>
    <dgm:cxn modelId="{C47421B6-0571-42BF-A5AA-E9CE281813AE}" type="presParOf" srcId="{95B7918B-02CF-4A7A-B914-1F5400372F92}" destId="{98BE58C9-1924-4308-A260-6FA9902124A8}" srcOrd="1" destOrd="0" presId="urn:microsoft.com/office/officeart/2005/8/layout/hierarchy1"/>
    <dgm:cxn modelId="{DDE9C1B4-74B9-4F48-B903-7A5F6FFF3E01}" type="presParOf" srcId="{E0F6E446-04D0-4E51-9767-861D9FE75EC7}" destId="{0434624E-500C-4886-BE35-F86A38DE1DE8}" srcOrd="4" destOrd="0" presId="urn:microsoft.com/office/officeart/2005/8/layout/hierarchy1"/>
    <dgm:cxn modelId="{D9747DA3-E4E5-4BAE-ACCC-78700688720F}" type="presParOf" srcId="{E0F6E446-04D0-4E51-9767-861D9FE75EC7}" destId="{560128A9-C55C-48A4-8A74-E4B5EC03764B}" srcOrd="5" destOrd="0" presId="urn:microsoft.com/office/officeart/2005/8/layout/hierarchy1"/>
    <dgm:cxn modelId="{50BF48B4-8D81-4DAD-A224-76AE276E807D}" type="presParOf" srcId="{560128A9-C55C-48A4-8A74-E4B5EC03764B}" destId="{E20CCBC0-6012-415F-A2E9-32699E3850D2}" srcOrd="0" destOrd="0" presId="urn:microsoft.com/office/officeart/2005/8/layout/hierarchy1"/>
    <dgm:cxn modelId="{8A7F34FC-9B86-44C2-81C4-66961A63D04E}" type="presParOf" srcId="{E20CCBC0-6012-415F-A2E9-32699E3850D2}" destId="{E51FF4CA-3BA2-4543-A8DC-BD7FF8CA4629}" srcOrd="0" destOrd="0" presId="urn:microsoft.com/office/officeart/2005/8/layout/hierarchy1"/>
    <dgm:cxn modelId="{A909C341-2C71-4736-9046-6F3D0F59C4EC}" type="presParOf" srcId="{E20CCBC0-6012-415F-A2E9-32699E3850D2}" destId="{E6BBBB77-6886-4BCF-A955-F8151EA5AE0C}" srcOrd="1" destOrd="0" presId="urn:microsoft.com/office/officeart/2005/8/layout/hierarchy1"/>
    <dgm:cxn modelId="{34902B55-5F66-4C37-AFFD-78F8A3210FF6}" type="presParOf" srcId="{560128A9-C55C-48A4-8A74-E4B5EC03764B}" destId="{55FBDDCB-A7E4-4466-AFFF-D4D5561E759F}" srcOrd="1" destOrd="0" presId="urn:microsoft.com/office/officeart/2005/8/layout/hierarchy1"/>
    <dgm:cxn modelId="{E34EDEC4-09F7-410D-8575-D6611765AC45}" type="presParOf" srcId="{E0F6E446-04D0-4E51-9767-861D9FE75EC7}" destId="{1B42DF4E-4113-4E62-A983-D009991CAF5B}" srcOrd="6" destOrd="0" presId="urn:microsoft.com/office/officeart/2005/8/layout/hierarchy1"/>
    <dgm:cxn modelId="{D7D0D00B-E22A-40F8-953B-0E77A124968F}" type="presParOf" srcId="{E0F6E446-04D0-4E51-9767-861D9FE75EC7}" destId="{8682B0F8-35E2-485B-8930-D7C041FB022F}" srcOrd="7" destOrd="0" presId="urn:microsoft.com/office/officeart/2005/8/layout/hierarchy1"/>
    <dgm:cxn modelId="{005598DB-4FE0-43DD-B73E-474C8EC485D1}" type="presParOf" srcId="{8682B0F8-35E2-485B-8930-D7C041FB022F}" destId="{F72D72D6-D9C9-42B8-BA2E-184AFDCEFA2E}" srcOrd="0" destOrd="0" presId="urn:microsoft.com/office/officeart/2005/8/layout/hierarchy1"/>
    <dgm:cxn modelId="{188AFC87-E239-4701-ACD7-3589636E0D7A}" type="presParOf" srcId="{F72D72D6-D9C9-42B8-BA2E-184AFDCEFA2E}" destId="{2576C75F-F043-4A3E-9425-F3C94DCE6E4E}" srcOrd="0" destOrd="0" presId="urn:microsoft.com/office/officeart/2005/8/layout/hierarchy1"/>
    <dgm:cxn modelId="{60503AB4-8A2D-49CA-85BB-678734626DF2}" type="presParOf" srcId="{F72D72D6-D9C9-42B8-BA2E-184AFDCEFA2E}" destId="{C66C3300-04E0-496A-8CA3-C2236B7E05BC}" srcOrd="1" destOrd="0" presId="urn:microsoft.com/office/officeart/2005/8/layout/hierarchy1"/>
    <dgm:cxn modelId="{E06FD01E-B415-4E38-9F20-83924E3FEEA3}" type="presParOf" srcId="{8682B0F8-35E2-485B-8930-D7C041FB022F}" destId="{6BF93640-241C-41A1-95B2-67AA5337CA36}" srcOrd="1" destOrd="0" presId="urn:microsoft.com/office/officeart/2005/8/layout/hierarchy1"/>
    <dgm:cxn modelId="{F1AD3C8E-50B7-4962-A98D-BE304DAFB575}" type="presParOf" srcId="{E0F6E446-04D0-4E51-9767-861D9FE75EC7}" destId="{D7D9CF5F-7E7D-475C-BF9A-5F9105379574}" srcOrd="8" destOrd="0" presId="urn:microsoft.com/office/officeart/2005/8/layout/hierarchy1"/>
    <dgm:cxn modelId="{9FE55D17-1F7C-4BB3-99DD-907BC2940D5B}" type="presParOf" srcId="{E0F6E446-04D0-4E51-9767-861D9FE75EC7}" destId="{1CF46351-4E79-4B73-B808-3A63D543B334}" srcOrd="9" destOrd="0" presId="urn:microsoft.com/office/officeart/2005/8/layout/hierarchy1"/>
    <dgm:cxn modelId="{AB313150-CCD2-4550-BF28-9EF2AB039C8D}" type="presParOf" srcId="{1CF46351-4E79-4B73-B808-3A63D543B334}" destId="{E6F2CA31-F7BF-4ADA-B892-8A8027370DAD}" srcOrd="0" destOrd="0" presId="urn:microsoft.com/office/officeart/2005/8/layout/hierarchy1"/>
    <dgm:cxn modelId="{B7D57D8A-E3A0-4DEC-B0EE-34E0B512B8F5}" type="presParOf" srcId="{E6F2CA31-F7BF-4ADA-B892-8A8027370DAD}" destId="{4B1AAE1D-93E8-4423-B0B6-27CD59F47B4E}" srcOrd="0" destOrd="0" presId="urn:microsoft.com/office/officeart/2005/8/layout/hierarchy1"/>
    <dgm:cxn modelId="{239B5524-563C-4F9D-81DB-F3EA6B565E11}" type="presParOf" srcId="{E6F2CA31-F7BF-4ADA-B892-8A8027370DAD}" destId="{2A5A4C2A-E3E5-404E-BE64-37D863EC9D0A}" srcOrd="1" destOrd="0" presId="urn:microsoft.com/office/officeart/2005/8/layout/hierarchy1"/>
    <dgm:cxn modelId="{C29DBBDD-4F26-4FD9-BBFF-48F5C89B398F}" type="presParOf" srcId="{1CF46351-4E79-4B73-B808-3A63D543B334}" destId="{567591C0-996F-4197-8760-E1CFE24291BE}" srcOrd="1" destOrd="0" presId="urn:microsoft.com/office/officeart/2005/8/layout/hierarchy1"/>
    <dgm:cxn modelId="{3FC3E6E6-D3F3-4201-B9A8-BE89132308FD}" type="presParOf" srcId="{51C85FB9-627F-4E40-B51C-871AC2F5C55F}" destId="{7A91E591-52AF-406C-9D55-AF1A3051DF63}" srcOrd="2" destOrd="0" presId="urn:microsoft.com/office/officeart/2005/8/layout/hierarchy1"/>
    <dgm:cxn modelId="{B482B2A8-CE0F-4955-BFF5-15CE0DB4B615}" type="presParOf" srcId="{51C85FB9-627F-4E40-B51C-871AC2F5C55F}" destId="{D71B01FD-47AE-4BB5-8243-C741412EF2B5}" srcOrd="3" destOrd="0" presId="urn:microsoft.com/office/officeart/2005/8/layout/hierarchy1"/>
    <dgm:cxn modelId="{76EB8652-E993-4656-898F-27F31F9BF4AB}" type="presParOf" srcId="{D71B01FD-47AE-4BB5-8243-C741412EF2B5}" destId="{27C9A513-22A4-470F-A6DB-A240FB5F2F30}" srcOrd="0" destOrd="0" presId="urn:microsoft.com/office/officeart/2005/8/layout/hierarchy1"/>
    <dgm:cxn modelId="{98C17949-6D25-4A0D-AC36-AFB7D2579350}" type="presParOf" srcId="{27C9A513-22A4-470F-A6DB-A240FB5F2F30}" destId="{533AC12E-C75C-4D43-AD4F-CD81DB9D9EE2}" srcOrd="0" destOrd="0" presId="urn:microsoft.com/office/officeart/2005/8/layout/hierarchy1"/>
    <dgm:cxn modelId="{9A7066F5-B2FE-47B4-B0BE-FF831E4DC98A}" type="presParOf" srcId="{27C9A513-22A4-470F-A6DB-A240FB5F2F30}" destId="{7FFC240B-C572-4A62-A764-720876143874}" srcOrd="1" destOrd="0" presId="urn:microsoft.com/office/officeart/2005/8/layout/hierarchy1"/>
    <dgm:cxn modelId="{04B3482B-F4F3-4772-9C32-42ADBC895C3B}" type="presParOf" srcId="{D71B01FD-47AE-4BB5-8243-C741412EF2B5}" destId="{35407C0D-EA39-4607-807A-F78AB7A4313B}" srcOrd="1" destOrd="0" presId="urn:microsoft.com/office/officeart/2005/8/layout/hierarchy1"/>
    <dgm:cxn modelId="{FC51DBE8-015B-4648-A42E-028162FAD52D}" type="presParOf" srcId="{51C85FB9-627F-4E40-B51C-871AC2F5C55F}" destId="{FDBB9C19-3CEF-40F1-8DEC-698B06A6AE95}" srcOrd="4" destOrd="0" presId="urn:microsoft.com/office/officeart/2005/8/layout/hierarchy1"/>
    <dgm:cxn modelId="{AC625179-6333-47F6-8937-6BBFF03039D2}" type="presParOf" srcId="{51C85FB9-627F-4E40-B51C-871AC2F5C55F}" destId="{36D63B05-D94B-41CC-BCDB-713FA574818F}" srcOrd="5" destOrd="0" presId="urn:microsoft.com/office/officeart/2005/8/layout/hierarchy1"/>
    <dgm:cxn modelId="{9C9DC363-6FE8-4225-B841-FFA49197DA6A}" type="presParOf" srcId="{36D63B05-D94B-41CC-BCDB-713FA574818F}" destId="{F010BF9E-A47B-44FC-B25E-9A00EFC2DAC4}" srcOrd="0" destOrd="0" presId="urn:microsoft.com/office/officeart/2005/8/layout/hierarchy1"/>
    <dgm:cxn modelId="{92630EAF-A4CE-4AF9-9D69-0DF51C33EB57}" type="presParOf" srcId="{F010BF9E-A47B-44FC-B25E-9A00EFC2DAC4}" destId="{1EAFFB52-E37D-45BC-8DD5-D5C5124575D1}" srcOrd="0" destOrd="0" presId="urn:microsoft.com/office/officeart/2005/8/layout/hierarchy1"/>
    <dgm:cxn modelId="{386B55C1-5782-4F83-B996-C6466D90A638}" type="presParOf" srcId="{F010BF9E-A47B-44FC-B25E-9A00EFC2DAC4}" destId="{019A8924-6933-417E-9F74-A8C174D206F8}" srcOrd="1" destOrd="0" presId="urn:microsoft.com/office/officeart/2005/8/layout/hierarchy1"/>
    <dgm:cxn modelId="{392A32D2-80C9-419C-AF8B-008867E3F831}" type="presParOf" srcId="{36D63B05-D94B-41CC-BCDB-713FA574818F}" destId="{DF148267-553B-46E3-82B0-F8F248CBD88C}" srcOrd="1" destOrd="0" presId="urn:microsoft.com/office/officeart/2005/8/layout/hierarchy1"/>
    <dgm:cxn modelId="{FFE27246-97AB-4F52-85EF-15BAB7DB387C}" type="presParOf" srcId="{DF148267-553B-46E3-82B0-F8F248CBD88C}" destId="{4766199E-8BB1-44C9-BEF7-C0ADCBB2C279}" srcOrd="0" destOrd="0" presId="urn:microsoft.com/office/officeart/2005/8/layout/hierarchy1"/>
    <dgm:cxn modelId="{D714DE2A-2ECF-44BA-A47C-269D74B5EC6E}" type="presParOf" srcId="{DF148267-553B-46E3-82B0-F8F248CBD88C}" destId="{4CBD9180-0FC2-4BD6-BC68-D0C5A4E40EEA}" srcOrd="1" destOrd="0" presId="urn:microsoft.com/office/officeart/2005/8/layout/hierarchy1"/>
    <dgm:cxn modelId="{0EADEBB1-7BCA-47F7-A4C6-9C65345CB0AE}" type="presParOf" srcId="{4CBD9180-0FC2-4BD6-BC68-D0C5A4E40EEA}" destId="{1C19660D-5F75-4D8A-8BAB-78B2D3D7DBE1}" srcOrd="0" destOrd="0" presId="urn:microsoft.com/office/officeart/2005/8/layout/hierarchy1"/>
    <dgm:cxn modelId="{2DE3D087-9440-4A9E-BA2F-0630C85216D4}" type="presParOf" srcId="{1C19660D-5F75-4D8A-8BAB-78B2D3D7DBE1}" destId="{CCD845EA-911B-45BD-86A4-9E7291C71168}" srcOrd="0" destOrd="0" presId="urn:microsoft.com/office/officeart/2005/8/layout/hierarchy1"/>
    <dgm:cxn modelId="{77D2E173-CD61-4799-9865-CEE646464797}" type="presParOf" srcId="{1C19660D-5F75-4D8A-8BAB-78B2D3D7DBE1}" destId="{B387234E-D9ED-421D-8C21-59D70FA5E992}" srcOrd="1" destOrd="0" presId="urn:microsoft.com/office/officeart/2005/8/layout/hierarchy1"/>
    <dgm:cxn modelId="{A5E247E8-01BD-4937-BBDB-B042EEFE75BF}" type="presParOf" srcId="{4CBD9180-0FC2-4BD6-BC68-D0C5A4E40EEA}" destId="{1FE2E6F7-691E-4B94-80E5-07188CC1A47D}" srcOrd="1" destOrd="0" presId="urn:microsoft.com/office/officeart/2005/8/layout/hierarchy1"/>
    <dgm:cxn modelId="{62859B17-5450-416F-A4F4-FEA7EBC8BAD3}" type="presParOf" srcId="{1FE2E6F7-691E-4B94-80E5-07188CC1A47D}" destId="{958F84B3-B7F9-4E51-9BFD-91E3E245FEF2}" srcOrd="0" destOrd="0" presId="urn:microsoft.com/office/officeart/2005/8/layout/hierarchy1"/>
    <dgm:cxn modelId="{D1417F10-A9C9-4E1C-B892-48FB642D1D50}" type="presParOf" srcId="{1FE2E6F7-691E-4B94-80E5-07188CC1A47D}" destId="{7D000F09-0847-4CFB-B2DB-2F1F4718AD4C}" srcOrd="1" destOrd="0" presId="urn:microsoft.com/office/officeart/2005/8/layout/hierarchy1"/>
    <dgm:cxn modelId="{7095B2ED-296E-43F4-84A2-AA36C04FAF0E}" type="presParOf" srcId="{7D000F09-0847-4CFB-B2DB-2F1F4718AD4C}" destId="{07613871-A438-46B1-9923-D23F3D2AFEED}" srcOrd="0" destOrd="0" presId="urn:microsoft.com/office/officeart/2005/8/layout/hierarchy1"/>
    <dgm:cxn modelId="{D0590F53-F51C-4837-87F8-0671F26356FF}" type="presParOf" srcId="{07613871-A438-46B1-9923-D23F3D2AFEED}" destId="{52048098-AA8A-4581-9D37-4CE7C64A56F9}" srcOrd="0" destOrd="0" presId="urn:microsoft.com/office/officeart/2005/8/layout/hierarchy1"/>
    <dgm:cxn modelId="{BD4C1883-8E67-4B00-9E81-6991AC23ED39}" type="presParOf" srcId="{07613871-A438-46B1-9923-D23F3D2AFEED}" destId="{C805E931-3532-40C8-8EBF-7F714857DA9E}" srcOrd="1" destOrd="0" presId="urn:microsoft.com/office/officeart/2005/8/layout/hierarchy1"/>
    <dgm:cxn modelId="{47F3BA78-DF1A-40CC-A7F1-92B79F5D7FB8}" type="presParOf" srcId="{7D000F09-0847-4CFB-B2DB-2F1F4718AD4C}" destId="{93FA2D0F-2ACA-481F-88B9-EE0BCAB9CD25}" srcOrd="1" destOrd="0" presId="urn:microsoft.com/office/officeart/2005/8/layout/hierarchy1"/>
    <dgm:cxn modelId="{6C5E2204-86AB-404F-9BFC-A7F5B09EBE4A}" type="presParOf" srcId="{1FE2E6F7-691E-4B94-80E5-07188CC1A47D}" destId="{68215124-9D7D-44E7-B0A8-22115BDA257E}" srcOrd="2" destOrd="0" presId="urn:microsoft.com/office/officeart/2005/8/layout/hierarchy1"/>
    <dgm:cxn modelId="{8CF928A4-B3D5-4E20-B366-A362BE9539E2}" type="presParOf" srcId="{1FE2E6F7-691E-4B94-80E5-07188CC1A47D}" destId="{EAD2DCA0-82FB-4C50-805A-6573E6C78A9A}" srcOrd="3" destOrd="0" presId="urn:microsoft.com/office/officeart/2005/8/layout/hierarchy1"/>
    <dgm:cxn modelId="{AD7B343C-BD8C-4A28-8919-E2C334ED1E6C}" type="presParOf" srcId="{EAD2DCA0-82FB-4C50-805A-6573E6C78A9A}" destId="{D2157A44-0D0D-4090-AD57-54428CA04CE2}" srcOrd="0" destOrd="0" presId="urn:microsoft.com/office/officeart/2005/8/layout/hierarchy1"/>
    <dgm:cxn modelId="{9806581C-5557-4616-B108-AAF27B3EF4AD}" type="presParOf" srcId="{D2157A44-0D0D-4090-AD57-54428CA04CE2}" destId="{5FFCAAC3-AC91-434E-93D7-FB41E2CF9C32}" srcOrd="0" destOrd="0" presId="urn:microsoft.com/office/officeart/2005/8/layout/hierarchy1"/>
    <dgm:cxn modelId="{3E2C8C55-D0DD-462A-B687-84D7CD18F3F5}" type="presParOf" srcId="{D2157A44-0D0D-4090-AD57-54428CA04CE2}" destId="{CE9ECDDB-559E-4352-BF23-1A17D212D944}" srcOrd="1" destOrd="0" presId="urn:microsoft.com/office/officeart/2005/8/layout/hierarchy1"/>
    <dgm:cxn modelId="{3F0D6E84-DA2B-49B3-84E7-BF4231BBC379}" type="presParOf" srcId="{EAD2DCA0-82FB-4C50-805A-6573E6C78A9A}" destId="{21807968-FBD6-4E24-BA60-91E97CE41D92}" srcOrd="1" destOrd="0" presId="urn:microsoft.com/office/officeart/2005/8/layout/hierarchy1"/>
    <dgm:cxn modelId="{19F4650F-2F15-491D-AC26-825964F50C7A}" type="presParOf" srcId="{1FE2E6F7-691E-4B94-80E5-07188CC1A47D}" destId="{EC50624F-D5C1-4ECC-B5C2-C490E29D917A}" srcOrd="4" destOrd="0" presId="urn:microsoft.com/office/officeart/2005/8/layout/hierarchy1"/>
    <dgm:cxn modelId="{7F81A1D4-C6A5-49B0-82BF-9BC542DD7376}" type="presParOf" srcId="{1FE2E6F7-691E-4B94-80E5-07188CC1A47D}" destId="{7E2C0EE3-160C-42C5-8956-6931D4FC4CA8}" srcOrd="5" destOrd="0" presId="urn:microsoft.com/office/officeart/2005/8/layout/hierarchy1"/>
    <dgm:cxn modelId="{C5B05E4A-BAD0-4843-B935-70EA53EDC72D}" type="presParOf" srcId="{7E2C0EE3-160C-42C5-8956-6931D4FC4CA8}" destId="{0412BEE8-F122-442D-ACE7-561021114E19}" srcOrd="0" destOrd="0" presId="urn:microsoft.com/office/officeart/2005/8/layout/hierarchy1"/>
    <dgm:cxn modelId="{C5C5690E-DE1C-4A57-85F2-E11C2730A3E6}" type="presParOf" srcId="{0412BEE8-F122-442D-ACE7-561021114E19}" destId="{31A6A89C-C59B-4528-8A6A-93F93C117AFC}" srcOrd="0" destOrd="0" presId="urn:microsoft.com/office/officeart/2005/8/layout/hierarchy1"/>
    <dgm:cxn modelId="{52F8F442-3918-40ED-AA31-19AA98865D33}" type="presParOf" srcId="{0412BEE8-F122-442D-ACE7-561021114E19}" destId="{B98B7ADB-BB41-49E7-BE1D-26C84EA47396}" srcOrd="1" destOrd="0" presId="urn:microsoft.com/office/officeart/2005/8/layout/hierarchy1"/>
    <dgm:cxn modelId="{4E7F5105-0238-4E89-9CAA-2D37FDF2ECE7}" type="presParOf" srcId="{7E2C0EE3-160C-42C5-8956-6931D4FC4CA8}" destId="{CDA09555-EB7E-4644-9DAB-42F83020ED0C}" srcOrd="1" destOrd="0" presId="urn:microsoft.com/office/officeart/2005/8/layout/hierarchy1"/>
    <dgm:cxn modelId="{362EBF92-267C-4887-A3C5-8709157DF058}" type="presParOf" srcId="{1FE2E6F7-691E-4B94-80E5-07188CC1A47D}" destId="{ABF4B055-05B9-4637-B4A7-2FE52AD9818D}" srcOrd="6" destOrd="0" presId="urn:microsoft.com/office/officeart/2005/8/layout/hierarchy1"/>
    <dgm:cxn modelId="{CDC7F93B-CF00-4BC4-ACB0-BA3FEB73A48D}" type="presParOf" srcId="{1FE2E6F7-691E-4B94-80E5-07188CC1A47D}" destId="{6B9E1BC4-451D-4D11-B173-8E1AF0CA62E8}" srcOrd="7" destOrd="0" presId="urn:microsoft.com/office/officeart/2005/8/layout/hierarchy1"/>
    <dgm:cxn modelId="{185D72E3-4BD7-4AA8-9706-4E885A3DD0A9}" type="presParOf" srcId="{6B9E1BC4-451D-4D11-B173-8E1AF0CA62E8}" destId="{9D001776-5450-4D15-B3DE-06BCF55772AA}" srcOrd="0" destOrd="0" presId="urn:microsoft.com/office/officeart/2005/8/layout/hierarchy1"/>
    <dgm:cxn modelId="{A5B4FC67-3104-48E9-8097-0059E18E86B4}" type="presParOf" srcId="{9D001776-5450-4D15-B3DE-06BCF55772AA}" destId="{0FC1B7FB-8542-4DD8-B237-1306189F5AE6}" srcOrd="0" destOrd="0" presId="urn:microsoft.com/office/officeart/2005/8/layout/hierarchy1"/>
    <dgm:cxn modelId="{88D1E8AB-9086-469B-BBE5-7EEC6E1C292B}" type="presParOf" srcId="{9D001776-5450-4D15-B3DE-06BCF55772AA}" destId="{16632B0B-4A3E-423F-8F2A-43D6D6872D8B}" srcOrd="1" destOrd="0" presId="urn:microsoft.com/office/officeart/2005/8/layout/hierarchy1"/>
    <dgm:cxn modelId="{052BFD7C-50C5-4456-A25A-75D35DB041C7}" type="presParOf" srcId="{6B9E1BC4-451D-4D11-B173-8E1AF0CA62E8}" destId="{00404F84-45E1-4649-ACF8-3339E7367A1F}" srcOrd="1" destOrd="0" presId="urn:microsoft.com/office/officeart/2005/8/layout/hierarchy1"/>
    <dgm:cxn modelId="{24885BF4-5E82-45E7-A818-FF9C1B6675AA}" type="presParOf" srcId="{1FE2E6F7-691E-4B94-80E5-07188CC1A47D}" destId="{9F186557-6B07-4C25-B658-96606C1107EB}" srcOrd="8" destOrd="0" presId="urn:microsoft.com/office/officeart/2005/8/layout/hierarchy1"/>
    <dgm:cxn modelId="{70BA8E4B-DFCE-43EE-9B0C-4EE6746FA831}" type="presParOf" srcId="{1FE2E6F7-691E-4B94-80E5-07188CC1A47D}" destId="{F8EAA3AE-4182-4C88-A62F-7BFE6D04F5EF}" srcOrd="9" destOrd="0" presId="urn:microsoft.com/office/officeart/2005/8/layout/hierarchy1"/>
    <dgm:cxn modelId="{7751B487-ABE1-4EDE-95FB-F23932C3D461}" type="presParOf" srcId="{F8EAA3AE-4182-4C88-A62F-7BFE6D04F5EF}" destId="{CF5DD399-344B-4DAB-8683-2735681FE28D}" srcOrd="0" destOrd="0" presId="urn:microsoft.com/office/officeart/2005/8/layout/hierarchy1"/>
    <dgm:cxn modelId="{0EB60C5B-2E59-4AD3-8443-29CB62AC99FB}" type="presParOf" srcId="{CF5DD399-344B-4DAB-8683-2735681FE28D}" destId="{1ABF209A-B0C1-4C26-85BA-E7644439DD73}" srcOrd="0" destOrd="0" presId="urn:microsoft.com/office/officeart/2005/8/layout/hierarchy1"/>
    <dgm:cxn modelId="{42B0465E-9936-474E-AC5F-B7F2C558F29A}" type="presParOf" srcId="{CF5DD399-344B-4DAB-8683-2735681FE28D}" destId="{82010BA4-A549-4E25-8287-D6459F8EB699}" srcOrd="1" destOrd="0" presId="urn:microsoft.com/office/officeart/2005/8/layout/hierarchy1"/>
    <dgm:cxn modelId="{C8AB138C-07D5-4E88-B361-277395F5A7B4}" type="presParOf" srcId="{F8EAA3AE-4182-4C88-A62F-7BFE6D04F5EF}" destId="{4E14EF06-66DF-4941-9AE8-6EFBDB0DD8A3}" srcOrd="1" destOrd="0" presId="urn:microsoft.com/office/officeart/2005/8/layout/hierarchy1"/>
    <dgm:cxn modelId="{F72E415E-D9BC-4033-8AC1-89664BC6B394}" type="presParOf" srcId="{1FE2E6F7-691E-4B94-80E5-07188CC1A47D}" destId="{56824FCB-D858-4D70-9EE7-C6D7DCBC5F9C}" srcOrd="10" destOrd="0" presId="urn:microsoft.com/office/officeart/2005/8/layout/hierarchy1"/>
    <dgm:cxn modelId="{DB35B3FA-8447-4682-858C-46E559CB1D46}" type="presParOf" srcId="{1FE2E6F7-691E-4B94-80E5-07188CC1A47D}" destId="{59563ED7-B895-4E11-9742-13EE38D4320A}" srcOrd="11" destOrd="0" presId="urn:microsoft.com/office/officeart/2005/8/layout/hierarchy1"/>
    <dgm:cxn modelId="{AD9FC531-94A0-4401-A28A-6A84C0720D8D}" type="presParOf" srcId="{59563ED7-B895-4E11-9742-13EE38D4320A}" destId="{89532AE5-EE84-46A4-82AD-1C0A4C74BA7D}" srcOrd="0" destOrd="0" presId="urn:microsoft.com/office/officeart/2005/8/layout/hierarchy1"/>
    <dgm:cxn modelId="{A6C14602-71A3-4251-8CCB-6F3308D59F63}" type="presParOf" srcId="{89532AE5-EE84-46A4-82AD-1C0A4C74BA7D}" destId="{C65B7C53-A627-4A92-B5E4-F3CDD8CF9BC8}" srcOrd="0" destOrd="0" presId="urn:microsoft.com/office/officeart/2005/8/layout/hierarchy1"/>
    <dgm:cxn modelId="{DA8547C2-5A96-4F41-82D4-FBC59F088008}" type="presParOf" srcId="{89532AE5-EE84-46A4-82AD-1C0A4C74BA7D}" destId="{1FACA8D4-774E-46B2-8BEF-0E35E97B2530}" srcOrd="1" destOrd="0" presId="urn:microsoft.com/office/officeart/2005/8/layout/hierarchy1"/>
    <dgm:cxn modelId="{36D71BD4-B71A-4BD5-8424-4D27AC3CFA90}" type="presParOf" srcId="{59563ED7-B895-4E11-9742-13EE38D4320A}" destId="{38738E51-9AFE-4931-BF55-BC1A73F79AB7}" srcOrd="1" destOrd="0" presId="urn:microsoft.com/office/officeart/2005/8/layout/hierarchy1"/>
    <dgm:cxn modelId="{06F800F0-1E0F-46B4-8647-B0A22EE9EB4B}" type="presParOf" srcId="{51C85FB9-627F-4E40-B51C-871AC2F5C55F}" destId="{10DFB699-4410-4537-B401-D4DAA81437BC}" srcOrd="6" destOrd="0" presId="urn:microsoft.com/office/officeart/2005/8/layout/hierarchy1"/>
    <dgm:cxn modelId="{8116D490-D739-4314-9311-CB4D8528C41D}" type="presParOf" srcId="{51C85FB9-627F-4E40-B51C-871AC2F5C55F}" destId="{63C92E51-73FB-4F80-8D5D-FAD1EFC24B9B}" srcOrd="7" destOrd="0" presId="urn:microsoft.com/office/officeart/2005/8/layout/hierarchy1"/>
    <dgm:cxn modelId="{2645D712-0051-4A5A-861F-7B2353EE36AE}" type="presParOf" srcId="{63C92E51-73FB-4F80-8D5D-FAD1EFC24B9B}" destId="{AD996972-7950-4196-B145-52AF3E451CDE}" srcOrd="0" destOrd="0" presId="urn:microsoft.com/office/officeart/2005/8/layout/hierarchy1"/>
    <dgm:cxn modelId="{F4450AFD-6B9D-4968-9896-8A5E252494BF}" type="presParOf" srcId="{AD996972-7950-4196-B145-52AF3E451CDE}" destId="{E18F95FC-F7D3-4E4E-9B37-1E3C37F43E4D}" srcOrd="0" destOrd="0" presId="urn:microsoft.com/office/officeart/2005/8/layout/hierarchy1"/>
    <dgm:cxn modelId="{AE5B6630-C6F3-4B9A-B37A-0BF5AFAC9579}" type="presParOf" srcId="{AD996972-7950-4196-B145-52AF3E451CDE}" destId="{7C471BD6-D0DD-4A38-A139-9DFDA50C7DEA}" srcOrd="1" destOrd="0" presId="urn:microsoft.com/office/officeart/2005/8/layout/hierarchy1"/>
    <dgm:cxn modelId="{1B49AB1E-13BA-4CBD-82DA-CB6B59095DCA}" type="presParOf" srcId="{63C92E51-73FB-4F80-8D5D-FAD1EFC24B9B}" destId="{76323557-EE8E-469C-BAD6-2DAA3C2CE3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5E7D59-8184-4EF3-AA98-4A441516965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7C1B19-5245-4209-9560-E71FA098E66A}">
      <dgm:prSet custT="1"/>
      <dgm:spPr/>
      <dgm:t>
        <a:bodyPr/>
        <a:lstStyle/>
        <a:p>
          <a:r>
            <a:rPr lang="zh-CN" sz="4000" b="1" i="0" baseline="0" dirty="0"/>
            <a:t>数据存储与文件操作</a:t>
          </a:r>
          <a:endParaRPr lang="en-US" sz="4000" dirty="0"/>
        </a:p>
      </dgm:t>
    </dgm:pt>
    <dgm:pt modelId="{2E3525A9-6DD4-4389-8416-2E374686937E}" type="parTrans" cxnId="{5AD12637-71BE-405C-B849-D885A347F7C7}">
      <dgm:prSet/>
      <dgm:spPr/>
      <dgm:t>
        <a:bodyPr/>
        <a:lstStyle/>
        <a:p>
          <a:endParaRPr lang="en-US"/>
        </a:p>
      </dgm:t>
    </dgm:pt>
    <dgm:pt modelId="{DC356CE6-34E5-4F55-9D7D-83AC8B89EAB0}" type="sibTrans" cxnId="{5AD12637-71BE-405C-B849-D885A347F7C7}">
      <dgm:prSet/>
      <dgm:spPr/>
      <dgm:t>
        <a:bodyPr/>
        <a:lstStyle/>
        <a:p>
          <a:endParaRPr lang="en-US"/>
        </a:p>
      </dgm:t>
    </dgm:pt>
    <dgm:pt modelId="{37D3F7DA-2392-461E-B8AA-CC75925FC85A}">
      <dgm:prSet custT="1"/>
      <dgm:spPr/>
      <dgm:t>
        <a:bodyPr/>
        <a:lstStyle/>
        <a:p>
          <a:r>
            <a:rPr lang="zh-CN" sz="2000" dirty="0"/>
            <a:t>难点：需要通过文件读写操作，保持数据的一致性和持久化。</a:t>
          </a:r>
          <a:endParaRPr lang="en-US" sz="2000" dirty="0"/>
        </a:p>
      </dgm:t>
    </dgm:pt>
    <dgm:pt modelId="{F9936079-A0DE-4EDC-BD78-F989DD587570}" type="parTrans" cxnId="{518404E4-2247-4337-AE47-9C99FB8AFDA0}">
      <dgm:prSet/>
      <dgm:spPr/>
      <dgm:t>
        <a:bodyPr/>
        <a:lstStyle/>
        <a:p>
          <a:endParaRPr lang="en-US"/>
        </a:p>
      </dgm:t>
    </dgm:pt>
    <dgm:pt modelId="{04D2DF31-C2EE-4939-9215-5E2297C7852B}" type="sibTrans" cxnId="{518404E4-2247-4337-AE47-9C99FB8AFDA0}">
      <dgm:prSet/>
      <dgm:spPr/>
      <dgm:t>
        <a:bodyPr/>
        <a:lstStyle/>
        <a:p>
          <a:endParaRPr lang="en-US"/>
        </a:p>
      </dgm:t>
    </dgm:pt>
    <dgm:pt modelId="{6B92AAD9-B79B-4DE3-AA56-D205CECC8CC3}">
      <dgm:prSet custT="1"/>
      <dgm:spPr/>
      <dgm:t>
        <a:bodyPr/>
        <a:lstStyle/>
        <a:p>
          <a:r>
            <a:rPr lang="zh-CN" sz="2000" dirty="0"/>
            <a:t>解决方案：使用文件指针（如</a:t>
          </a:r>
          <a:r>
            <a:rPr lang="en-US" sz="2000" dirty="0"/>
            <a:t>FILE *p1</a:t>
          </a:r>
          <a:r>
            <a:rPr lang="zh-CN" sz="2000" dirty="0"/>
            <a:t>）和文件操作函数（如</a:t>
          </a:r>
          <a:r>
            <a:rPr lang="en-US" sz="2000" dirty="0" err="1"/>
            <a:t>fscanf</a:t>
          </a:r>
          <a:r>
            <a:rPr lang="en-US" sz="2000" dirty="0"/>
            <a:t>, </a:t>
          </a:r>
          <a:r>
            <a:rPr lang="en-US" sz="2000" dirty="0" err="1"/>
            <a:t>fprintf</a:t>
          </a:r>
          <a:r>
            <a:rPr lang="zh-CN" sz="2000" dirty="0"/>
            <a:t>）将书籍和会员信息实时读写到文件中。</a:t>
          </a:r>
          <a:endParaRPr lang="en-US" sz="2000" dirty="0"/>
        </a:p>
      </dgm:t>
    </dgm:pt>
    <dgm:pt modelId="{068B0B11-0F8E-43C8-B27F-4947CB904CD1}" type="parTrans" cxnId="{8F2F2772-B461-4EF9-8E9B-4C1BDEE25BCA}">
      <dgm:prSet/>
      <dgm:spPr/>
      <dgm:t>
        <a:bodyPr/>
        <a:lstStyle/>
        <a:p>
          <a:endParaRPr lang="en-US"/>
        </a:p>
      </dgm:t>
    </dgm:pt>
    <dgm:pt modelId="{617234E9-3584-4835-9F68-52D501FC576B}" type="sibTrans" cxnId="{8F2F2772-B461-4EF9-8E9B-4C1BDEE25BCA}">
      <dgm:prSet/>
      <dgm:spPr/>
      <dgm:t>
        <a:bodyPr/>
        <a:lstStyle/>
        <a:p>
          <a:endParaRPr lang="en-US"/>
        </a:p>
      </dgm:t>
    </dgm:pt>
    <dgm:pt modelId="{943492DE-014A-4E2B-9125-AD31C6099BAA}">
      <dgm:prSet/>
      <dgm:spPr/>
      <dgm:t>
        <a:bodyPr/>
        <a:lstStyle/>
        <a:p>
          <a:r>
            <a:rPr lang="zh-CN" dirty="0"/>
            <a:t>系统数据使用文件进行持久化存储</a:t>
          </a:r>
          <a:r>
            <a:rPr lang="en-US" dirty="0"/>
            <a:t>library.txt</a:t>
          </a:r>
          <a:r>
            <a:rPr lang="zh-CN" dirty="0"/>
            <a:t>存储图书信息，</a:t>
          </a:r>
          <a:r>
            <a:rPr lang="en-US" dirty="0"/>
            <a:t>infomember.txt</a:t>
          </a:r>
          <a:r>
            <a:rPr lang="zh-CN" dirty="0"/>
            <a:t>存储会员信息，</a:t>
          </a:r>
          <a:r>
            <a:rPr lang="en-US" dirty="0"/>
            <a:t>memberbook.txt</a:t>
          </a:r>
          <a:r>
            <a:rPr lang="zh-CN" dirty="0"/>
            <a:t>存储借阅信息。方便系统重启后数据的保存和加载。</a:t>
          </a:r>
          <a:endParaRPr lang="en-US" dirty="0"/>
        </a:p>
      </dgm:t>
    </dgm:pt>
    <dgm:pt modelId="{EE847C37-33CB-4BD0-B681-E4CEBE0B1E69}" type="parTrans" cxnId="{3D6CD700-E10A-494A-A9B4-BF593ABB73CC}">
      <dgm:prSet/>
      <dgm:spPr/>
      <dgm:t>
        <a:bodyPr/>
        <a:lstStyle/>
        <a:p>
          <a:endParaRPr lang="en-US"/>
        </a:p>
      </dgm:t>
    </dgm:pt>
    <dgm:pt modelId="{A13DA323-5500-450B-A237-523385AD2D9D}" type="sibTrans" cxnId="{3D6CD700-E10A-494A-A9B4-BF593ABB73CC}">
      <dgm:prSet/>
      <dgm:spPr/>
      <dgm:t>
        <a:bodyPr/>
        <a:lstStyle/>
        <a:p>
          <a:endParaRPr lang="en-US"/>
        </a:p>
      </dgm:t>
    </dgm:pt>
    <dgm:pt modelId="{9AADBB56-A554-4321-91BD-B60750F34F12}" type="pres">
      <dgm:prSet presAssocID="{C15E7D59-8184-4EF3-AA98-4A4415169653}" presName="vert0" presStyleCnt="0">
        <dgm:presLayoutVars>
          <dgm:dir/>
          <dgm:animOne val="branch"/>
          <dgm:animLvl val="lvl"/>
        </dgm:presLayoutVars>
      </dgm:prSet>
      <dgm:spPr/>
    </dgm:pt>
    <dgm:pt modelId="{DFFCB295-A78C-4659-BC22-E3B582F860E1}" type="pres">
      <dgm:prSet presAssocID="{AF7C1B19-5245-4209-9560-E71FA098E66A}" presName="thickLine" presStyleLbl="alignNode1" presStyleIdx="0" presStyleCnt="1"/>
      <dgm:spPr/>
    </dgm:pt>
    <dgm:pt modelId="{372C9CF7-4354-4689-87D0-B1D4D4BD696E}" type="pres">
      <dgm:prSet presAssocID="{AF7C1B19-5245-4209-9560-E71FA098E66A}" presName="horz1" presStyleCnt="0"/>
      <dgm:spPr/>
    </dgm:pt>
    <dgm:pt modelId="{581BB7B6-300B-4AA5-BC70-B0ED708CB5D2}" type="pres">
      <dgm:prSet presAssocID="{AF7C1B19-5245-4209-9560-E71FA098E66A}" presName="tx1" presStyleLbl="revTx" presStyleIdx="0" presStyleCnt="4"/>
      <dgm:spPr/>
    </dgm:pt>
    <dgm:pt modelId="{5348A190-FCD6-4A8A-800D-C1FC11189FC3}" type="pres">
      <dgm:prSet presAssocID="{AF7C1B19-5245-4209-9560-E71FA098E66A}" presName="vert1" presStyleCnt="0"/>
      <dgm:spPr/>
    </dgm:pt>
    <dgm:pt modelId="{085ED248-E73D-4333-B4CA-B61C2D1727AE}" type="pres">
      <dgm:prSet presAssocID="{37D3F7DA-2392-461E-B8AA-CC75925FC85A}" presName="vertSpace2a" presStyleCnt="0"/>
      <dgm:spPr/>
    </dgm:pt>
    <dgm:pt modelId="{F4368A88-4C6A-4003-A50C-909727F6157A}" type="pres">
      <dgm:prSet presAssocID="{37D3F7DA-2392-461E-B8AA-CC75925FC85A}" presName="horz2" presStyleCnt="0"/>
      <dgm:spPr/>
    </dgm:pt>
    <dgm:pt modelId="{4BBAF938-EBBC-4D86-93E0-FC95D7EDFEAE}" type="pres">
      <dgm:prSet presAssocID="{37D3F7DA-2392-461E-B8AA-CC75925FC85A}" presName="horzSpace2" presStyleCnt="0"/>
      <dgm:spPr/>
    </dgm:pt>
    <dgm:pt modelId="{724D2094-AF38-407E-8AE1-78F200C8DF80}" type="pres">
      <dgm:prSet presAssocID="{37D3F7DA-2392-461E-B8AA-CC75925FC85A}" presName="tx2" presStyleLbl="revTx" presStyleIdx="1" presStyleCnt="4"/>
      <dgm:spPr/>
    </dgm:pt>
    <dgm:pt modelId="{C78AFC91-4865-4B07-8024-523F186296F8}" type="pres">
      <dgm:prSet presAssocID="{37D3F7DA-2392-461E-B8AA-CC75925FC85A}" presName="vert2" presStyleCnt="0"/>
      <dgm:spPr/>
    </dgm:pt>
    <dgm:pt modelId="{59F4E461-E3EB-4785-8A2E-F8768CA5BC78}" type="pres">
      <dgm:prSet presAssocID="{37D3F7DA-2392-461E-B8AA-CC75925FC85A}" presName="thinLine2b" presStyleLbl="callout" presStyleIdx="0" presStyleCnt="3"/>
      <dgm:spPr/>
    </dgm:pt>
    <dgm:pt modelId="{EB442984-F26A-4026-9AD8-E1F88BEF2A20}" type="pres">
      <dgm:prSet presAssocID="{37D3F7DA-2392-461E-B8AA-CC75925FC85A}" presName="vertSpace2b" presStyleCnt="0"/>
      <dgm:spPr/>
    </dgm:pt>
    <dgm:pt modelId="{7907D15D-B64B-4EEA-8786-1FF25C41B36C}" type="pres">
      <dgm:prSet presAssocID="{6B92AAD9-B79B-4DE3-AA56-D205CECC8CC3}" presName="horz2" presStyleCnt="0"/>
      <dgm:spPr/>
    </dgm:pt>
    <dgm:pt modelId="{6CA9E178-C930-4314-BC11-DC370637F161}" type="pres">
      <dgm:prSet presAssocID="{6B92AAD9-B79B-4DE3-AA56-D205CECC8CC3}" presName="horzSpace2" presStyleCnt="0"/>
      <dgm:spPr/>
    </dgm:pt>
    <dgm:pt modelId="{40B05EB5-F19D-4CDD-AFE8-CE7971016A16}" type="pres">
      <dgm:prSet presAssocID="{6B92AAD9-B79B-4DE3-AA56-D205CECC8CC3}" presName="tx2" presStyleLbl="revTx" presStyleIdx="2" presStyleCnt="4"/>
      <dgm:spPr/>
    </dgm:pt>
    <dgm:pt modelId="{45316921-B022-4E64-900B-05240F95D208}" type="pres">
      <dgm:prSet presAssocID="{6B92AAD9-B79B-4DE3-AA56-D205CECC8CC3}" presName="vert2" presStyleCnt="0"/>
      <dgm:spPr/>
    </dgm:pt>
    <dgm:pt modelId="{7C0E84CE-5DE5-48BB-94DB-4EE3CBC37318}" type="pres">
      <dgm:prSet presAssocID="{6B92AAD9-B79B-4DE3-AA56-D205CECC8CC3}" presName="thinLine2b" presStyleLbl="callout" presStyleIdx="1" presStyleCnt="3"/>
      <dgm:spPr/>
    </dgm:pt>
    <dgm:pt modelId="{329F0C42-8029-4F83-A2D2-AD0F43BA1EE3}" type="pres">
      <dgm:prSet presAssocID="{6B92AAD9-B79B-4DE3-AA56-D205CECC8CC3}" presName="vertSpace2b" presStyleCnt="0"/>
      <dgm:spPr/>
    </dgm:pt>
    <dgm:pt modelId="{21034D25-0D6A-46E2-AFA0-9B6FC4D5F535}" type="pres">
      <dgm:prSet presAssocID="{943492DE-014A-4E2B-9125-AD31C6099BAA}" presName="horz2" presStyleCnt="0"/>
      <dgm:spPr/>
    </dgm:pt>
    <dgm:pt modelId="{9AAAA390-2082-41C5-BE1A-36AC1A014359}" type="pres">
      <dgm:prSet presAssocID="{943492DE-014A-4E2B-9125-AD31C6099BAA}" presName="horzSpace2" presStyleCnt="0"/>
      <dgm:spPr/>
    </dgm:pt>
    <dgm:pt modelId="{C46E5059-A1AB-45AB-BA06-A0F34D4F4BB2}" type="pres">
      <dgm:prSet presAssocID="{943492DE-014A-4E2B-9125-AD31C6099BAA}" presName="tx2" presStyleLbl="revTx" presStyleIdx="3" presStyleCnt="4"/>
      <dgm:spPr/>
    </dgm:pt>
    <dgm:pt modelId="{C49FD723-179E-4EEA-A341-C4F354D18AF6}" type="pres">
      <dgm:prSet presAssocID="{943492DE-014A-4E2B-9125-AD31C6099BAA}" presName="vert2" presStyleCnt="0"/>
      <dgm:spPr/>
    </dgm:pt>
    <dgm:pt modelId="{ADEB83EA-5C92-498B-BD76-40D0CC69A5FD}" type="pres">
      <dgm:prSet presAssocID="{943492DE-014A-4E2B-9125-AD31C6099BAA}" presName="thinLine2b" presStyleLbl="callout" presStyleIdx="2" presStyleCnt="3"/>
      <dgm:spPr/>
    </dgm:pt>
    <dgm:pt modelId="{6CA94A3D-D9BA-440F-BEB9-A8609826DA26}" type="pres">
      <dgm:prSet presAssocID="{943492DE-014A-4E2B-9125-AD31C6099BAA}" presName="vertSpace2b" presStyleCnt="0"/>
      <dgm:spPr/>
    </dgm:pt>
  </dgm:ptLst>
  <dgm:cxnLst>
    <dgm:cxn modelId="{3D6CD700-E10A-494A-A9B4-BF593ABB73CC}" srcId="{AF7C1B19-5245-4209-9560-E71FA098E66A}" destId="{943492DE-014A-4E2B-9125-AD31C6099BAA}" srcOrd="2" destOrd="0" parTransId="{EE847C37-33CB-4BD0-B681-E4CEBE0B1E69}" sibTransId="{A13DA323-5500-450B-A237-523385AD2D9D}"/>
    <dgm:cxn modelId="{44CC9A2C-769F-42CE-A06C-C315C441ECE8}" type="presOf" srcId="{AF7C1B19-5245-4209-9560-E71FA098E66A}" destId="{581BB7B6-300B-4AA5-BC70-B0ED708CB5D2}" srcOrd="0" destOrd="0" presId="urn:microsoft.com/office/officeart/2008/layout/LinedList"/>
    <dgm:cxn modelId="{5AD12637-71BE-405C-B849-D885A347F7C7}" srcId="{C15E7D59-8184-4EF3-AA98-4A4415169653}" destId="{AF7C1B19-5245-4209-9560-E71FA098E66A}" srcOrd="0" destOrd="0" parTransId="{2E3525A9-6DD4-4389-8416-2E374686937E}" sibTransId="{DC356CE6-34E5-4F55-9D7D-83AC8B89EAB0}"/>
    <dgm:cxn modelId="{0DAB245E-2B98-48D8-BE08-FD0BD24DF1C1}" type="presOf" srcId="{943492DE-014A-4E2B-9125-AD31C6099BAA}" destId="{C46E5059-A1AB-45AB-BA06-A0F34D4F4BB2}" srcOrd="0" destOrd="0" presId="urn:microsoft.com/office/officeart/2008/layout/LinedList"/>
    <dgm:cxn modelId="{5B7B5D6D-5722-46F2-BE85-D14A004507F8}" type="presOf" srcId="{37D3F7DA-2392-461E-B8AA-CC75925FC85A}" destId="{724D2094-AF38-407E-8AE1-78F200C8DF80}" srcOrd="0" destOrd="0" presId="urn:microsoft.com/office/officeart/2008/layout/LinedList"/>
    <dgm:cxn modelId="{8F2F2772-B461-4EF9-8E9B-4C1BDEE25BCA}" srcId="{AF7C1B19-5245-4209-9560-E71FA098E66A}" destId="{6B92AAD9-B79B-4DE3-AA56-D205CECC8CC3}" srcOrd="1" destOrd="0" parTransId="{068B0B11-0F8E-43C8-B27F-4947CB904CD1}" sibTransId="{617234E9-3584-4835-9F68-52D501FC576B}"/>
    <dgm:cxn modelId="{6AC5BA9C-4AEC-40CD-B388-79EF13A5515A}" type="presOf" srcId="{C15E7D59-8184-4EF3-AA98-4A4415169653}" destId="{9AADBB56-A554-4321-91BD-B60750F34F12}" srcOrd="0" destOrd="0" presId="urn:microsoft.com/office/officeart/2008/layout/LinedList"/>
    <dgm:cxn modelId="{E1A70AC1-06DE-4AC7-8EA4-9C4F951A4722}" type="presOf" srcId="{6B92AAD9-B79B-4DE3-AA56-D205CECC8CC3}" destId="{40B05EB5-F19D-4CDD-AFE8-CE7971016A16}" srcOrd="0" destOrd="0" presId="urn:microsoft.com/office/officeart/2008/layout/LinedList"/>
    <dgm:cxn modelId="{518404E4-2247-4337-AE47-9C99FB8AFDA0}" srcId="{AF7C1B19-5245-4209-9560-E71FA098E66A}" destId="{37D3F7DA-2392-461E-B8AA-CC75925FC85A}" srcOrd="0" destOrd="0" parTransId="{F9936079-A0DE-4EDC-BD78-F989DD587570}" sibTransId="{04D2DF31-C2EE-4939-9215-5E2297C7852B}"/>
    <dgm:cxn modelId="{F2A547EE-48F2-49A3-A97B-EADBBCDFE522}" type="presParOf" srcId="{9AADBB56-A554-4321-91BD-B60750F34F12}" destId="{DFFCB295-A78C-4659-BC22-E3B582F860E1}" srcOrd="0" destOrd="0" presId="urn:microsoft.com/office/officeart/2008/layout/LinedList"/>
    <dgm:cxn modelId="{89C41E4C-171A-4F98-93B3-1450019FFF7A}" type="presParOf" srcId="{9AADBB56-A554-4321-91BD-B60750F34F12}" destId="{372C9CF7-4354-4689-87D0-B1D4D4BD696E}" srcOrd="1" destOrd="0" presId="urn:microsoft.com/office/officeart/2008/layout/LinedList"/>
    <dgm:cxn modelId="{5A6D4C36-5D06-4191-AD0B-332C7C34FD61}" type="presParOf" srcId="{372C9CF7-4354-4689-87D0-B1D4D4BD696E}" destId="{581BB7B6-300B-4AA5-BC70-B0ED708CB5D2}" srcOrd="0" destOrd="0" presId="urn:microsoft.com/office/officeart/2008/layout/LinedList"/>
    <dgm:cxn modelId="{2EF252A5-6F0C-4E8B-9F78-CCF2773ABCCF}" type="presParOf" srcId="{372C9CF7-4354-4689-87D0-B1D4D4BD696E}" destId="{5348A190-FCD6-4A8A-800D-C1FC11189FC3}" srcOrd="1" destOrd="0" presId="urn:microsoft.com/office/officeart/2008/layout/LinedList"/>
    <dgm:cxn modelId="{9B32A94E-6167-4C1B-B7CB-51440A079363}" type="presParOf" srcId="{5348A190-FCD6-4A8A-800D-C1FC11189FC3}" destId="{085ED248-E73D-4333-B4CA-B61C2D1727AE}" srcOrd="0" destOrd="0" presId="urn:microsoft.com/office/officeart/2008/layout/LinedList"/>
    <dgm:cxn modelId="{63F5BC8A-950C-40D9-A0EE-2B62AB97171D}" type="presParOf" srcId="{5348A190-FCD6-4A8A-800D-C1FC11189FC3}" destId="{F4368A88-4C6A-4003-A50C-909727F6157A}" srcOrd="1" destOrd="0" presId="urn:microsoft.com/office/officeart/2008/layout/LinedList"/>
    <dgm:cxn modelId="{DCD06A0F-2632-4096-B390-2F2A78A2FA45}" type="presParOf" srcId="{F4368A88-4C6A-4003-A50C-909727F6157A}" destId="{4BBAF938-EBBC-4D86-93E0-FC95D7EDFEAE}" srcOrd="0" destOrd="0" presId="urn:microsoft.com/office/officeart/2008/layout/LinedList"/>
    <dgm:cxn modelId="{54D370F4-872B-40CC-9172-E2992E76D92E}" type="presParOf" srcId="{F4368A88-4C6A-4003-A50C-909727F6157A}" destId="{724D2094-AF38-407E-8AE1-78F200C8DF80}" srcOrd="1" destOrd="0" presId="urn:microsoft.com/office/officeart/2008/layout/LinedList"/>
    <dgm:cxn modelId="{093F91FF-2353-477C-90E7-066F2DE94A24}" type="presParOf" srcId="{F4368A88-4C6A-4003-A50C-909727F6157A}" destId="{C78AFC91-4865-4B07-8024-523F186296F8}" srcOrd="2" destOrd="0" presId="urn:microsoft.com/office/officeart/2008/layout/LinedList"/>
    <dgm:cxn modelId="{88C5BC87-6559-4CF3-897E-C6B838DABFA3}" type="presParOf" srcId="{5348A190-FCD6-4A8A-800D-C1FC11189FC3}" destId="{59F4E461-E3EB-4785-8A2E-F8768CA5BC78}" srcOrd="2" destOrd="0" presId="urn:microsoft.com/office/officeart/2008/layout/LinedList"/>
    <dgm:cxn modelId="{AF88B549-2C5E-4DEC-AFDB-C14FE31CC968}" type="presParOf" srcId="{5348A190-FCD6-4A8A-800D-C1FC11189FC3}" destId="{EB442984-F26A-4026-9AD8-E1F88BEF2A20}" srcOrd="3" destOrd="0" presId="urn:microsoft.com/office/officeart/2008/layout/LinedList"/>
    <dgm:cxn modelId="{A56D50EC-366F-4C90-BF1F-102FE1B9AF59}" type="presParOf" srcId="{5348A190-FCD6-4A8A-800D-C1FC11189FC3}" destId="{7907D15D-B64B-4EEA-8786-1FF25C41B36C}" srcOrd="4" destOrd="0" presId="urn:microsoft.com/office/officeart/2008/layout/LinedList"/>
    <dgm:cxn modelId="{89279F95-9057-4406-92CC-3422508F7C1A}" type="presParOf" srcId="{7907D15D-B64B-4EEA-8786-1FF25C41B36C}" destId="{6CA9E178-C930-4314-BC11-DC370637F161}" srcOrd="0" destOrd="0" presId="urn:microsoft.com/office/officeart/2008/layout/LinedList"/>
    <dgm:cxn modelId="{51A4C514-F3E3-43FE-8A06-A887BA58C675}" type="presParOf" srcId="{7907D15D-B64B-4EEA-8786-1FF25C41B36C}" destId="{40B05EB5-F19D-4CDD-AFE8-CE7971016A16}" srcOrd="1" destOrd="0" presId="urn:microsoft.com/office/officeart/2008/layout/LinedList"/>
    <dgm:cxn modelId="{B32B4CA4-C57B-49AD-AE0A-B86A600C35A4}" type="presParOf" srcId="{7907D15D-B64B-4EEA-8786-1FF25C41B36C}" destId="{45316921-B022-4E64-900B-05240F95D208}" srcOrd="2" destOrd="0" presId="urn:microsoft.com/office/officeart/2008/layout/LinedList"/>
    <dgm:cxn modelId="{71BCE210-9CB3-4D8C-9FD9-0621E9EAB521}" type="presParOf" srcId="{5348A190-FCD6-4A8A-800D-C1FC11189FC3}" destId="{7C0E84CE-5DE5-48BB-94DB-4EE3CBC37318}" srcOrd="5" destOrd="0" presId="urn:microsoft.com/office/officeart/2008/layout/LinedList"/>
    <dgm:cxn modelId="{D6A37715-57F3-4F3C-87FD-B2ECD675C898}" type="presParOf" srcId="{5348A190-FCD6-4A8A-800D-C1FC11189FC3}" destId="{329F0C42-8029-4F83-A2D2-AD0F43BA1EE3}" srcOrd="6" destOrd="0" presId="urn:microsoft.com/office/officeart/2008/layout/LinedList"/>
    <dgm:cxn modelId="{88391752-311F-40ED-BE69-97420F9401A6}" type="presParOf" srcId="{5348A190-FCD6-4A8A-800D-C1FC11189FC3}" destId="{21034D25-0D6A-46E2-AFA0-9B6FC4D5F535}" srcOrd="7" destOrd="0" presId="urn:microsoft.com/office/officeart/2008/layout/LinedList"/>
    <dgm:cxn modelId="{DD63DAFA-79CD-4D1B-AA2D-7C9A865D53AC}" type="presParOf" srcId="{21034D25-0D6A-46E2-AFA0-9B6FC4D5F535}" destId="{9AAAA390-2082-41C5-BE1A-36AC1A014359}" srcOrd="0" destOrd="0" presId="urn:microsoft.com/office/officeart/2008/layout/LinedList"/>
    <dgm:cxn modelId="{3C32F49B-B841-481B-95E3-5BE3F536238A}" type="presParOf" srcId="{21034D25-0D6A-46E2-AFA0-9B6FC4D5F535}" destId="{C46E5059-A1AB-45AB-BA06-A0F34D4F4BB2}" srcOrd="1" destOrd="0" presId="urn:microsoft.com/office/officeart/2008/layout/LinedList"/>
    <dgm:cxn modelId="{0AFF30C1-84BC-4372-BEBE-65FBBB4B23FB}" type="presParOf" srcId="{21034D25-0D6A-46E2-AFA0-9B6FC4D5F535}" destId="{C49FD723-179E-4EEA-A341-C4F354D18AF6}" srcOrd="2" destOrd="0" presId="urn:microsoft.com/office/officeart/2008/layout/LinedList"/>
    <dgm:cxn modelId="{26E6826A-FCF3-4A05-A258-CA69A193B67F}" type="presParOf" srcId="{5348A190-FCD6-4A8A-800D-C1FC11189FC3}" destId="{ADEB83EA-5C92-498B-BD76-40D0CC69A5FD}" srcOrd="8" destOrd="0" presId="urn:microsoft.com/office/officeart/2008/layout/LinedList"/>
    <dgm:cxn modelId="{1CEC9011-38B6-4A8D-AA2D-327E88A8771C}" type="presParOf" srcId="{5348A190-FCD6-4A8A-800D-C1FC11189FC3}" destId="{6CA94A3D-D9BA-440F-BEB9-A8609826DA2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E7D59-8184-4EF3-AA98-4A441516965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7C1B19-5245-4209-9560-E71FA098E66A}">
      <dgm:prSet custT="1"/>
      <dgm:spPr/>
      <dgm:t>
        <a:bodyPr/>
        <a:lstStyle/>
        <a:p>
          <a:r>
            <a:rPr lang="zh-CN" altLang="en-US" sz="4000" b="1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rPr>
            <a:t>用户体验</a:t>
          </a:r>
          <a:endParaRPr lang="en-US" sz="4000" dirty="0"/>
        </a:p>
      </dgm:t>
    </dgm:pt>
    <dgm:pt modelId="{2E3525A9-6DD4-4389-8416-2E374686937E}" type="parTrans" cxnId="{5AD12637-71BE-405C-B849-D885A347F7C7}">
      <dgm:prSet/>
      <dgm:spPr/>
      <dgm:t>
        <a:bodyPr/>
        <a:lstStyle/>
        <a:p>
          <a:endParaRPr lang="en-US"/>
        </a:p>
      </dgm:t>
    </dgm:pt>
    <dgm:pt modelId="{DC356CE6-34E5-4F55-9D7D-83AC8B89EAB0}" type="sibTrans" cxnId="{5AD12637-71BE-405C-B849-D885A347F7C7}">
      <dgm:prSet/>
      <dgm:spPr/>
      <dgm:t>
        <a:bodyPr/>
        <a:lstStyle/>
        <a:p>
          <a:endParaRPr lang="en-US"/>
        </a:p>
      </dgm:t>
    </dgm:pt>
    <dgm:pt modelId="{37D3F7DA-2392-461E-B8AA-CC75925FC85A}">
      <dgm:prSet/>
      <dgm:spPr/>
      <dgm:t>
        <a:bodyPr/>
        <a:lstStyle/>
        <a:p>
          <a:r>
            <a:rPr lang="zh-CN" altLang="zh-CN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难点：提升用户与系统交互的友好度，如输入提示、错误消息和确认操作等。</a:t>
          </a:r>
          <a:endParaRPr lang="en-US" dirty="0"/>
        </a:p>
      </dgm:t>
    </dgm:pt>
    <dgm:pt modelId="{F9936079-A0DE-4EDC-BD78-F989DD587570}" type="parTrans" cxnId="{518404E4-2247-4337-AE47-9C99FB8AFDA0}">
      <dgm:prSet/>
      <dgm:spPr/>
      <dgm:t>
        <a:bodyPr/>
        <a:lstStyle/>
        <a:p>
          <a:endParaRPr lang="en-US"/>
        </a:p>
      </dgm:t>
    </dgm:pt>
    <dgm:pt modelId="{04D2DF31-C2EE-4939-9215-5E2297C7852B}" type="sibTrans" cxnId="{518404E4-2247-4337-AE47-9C99FB8AFDA0}">
      <dgm:prSet/>
      <dgm:spPr/>
      <dgm:t>
        <a:bodyPr/>
        <a:lstStyle/>
        <a:p>
          <a:endParaRPr lang="en-US"/>
        </a:p>
      </dgm:t>
    </dgm:pt>
    <dgm:pt modelId="{6B92AAD9-B79B-4DE3-AA56-D205CECC8CC3}">
      <dgm:prSet custT="1"/>
      <dgm:spPr/>
      <dgm:t>
        <a:bodyPr/>
        <a:lstStyle/>
        <a:p>
          <a:r>
            <a:rPr lang="zh-CN" altLang="zh-CN" sz="28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解决方案：在用户输入前提供明确提示，通过</a:t>
          </a:r>
          <a:r>
            <a:rPr lang="en-US" altLang="zh-CN" sz="2800" dirty="0" err="1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printf</a:t>
          </a:r>
          <a:r>
            <a:rPr lang="zh-CN" altLang="zh-CN" sz="28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输出详细的信息。在关键操作如删除、修改前添加二次确认的机制。</a:t>
          </a:r>
          <a:endParaRPr lang="zh-CN" altLang="zh-CN" sz="2800" dirty="0">
            <a:effectLst/>
            <a:latin typeface="等线" panose="02010600030101010101" pitchFamily="2" charset="-122"/>
            <a:ea typeface="等线" panose="02010600030101010101" pitchFamily="2" charset="-122"/>
            <a:cs typeface="Times New Roman" panose="02020603050405020304" pitchFamily="18" charset="0"/>
          </a:endParaRPr>
        </a:p>
        <a:p>
          <a:endParaRPr lang="en-US" sz="2800" dirty="0"/>
        </a:p>
      </dgm:t>
    </dgm:pt>
    <dgm:pt modelId="{068B0B11-0F8E-43C8-B27F-4947CB904CD1}" type="parTrans" cxnId="{8F2F2772-B461-4EF9-8E9B-4C1BDEE25BCA}">
      <dgm:prSet/>
      <dgm:spPr/>
      <dgm:t>
        <a:bodyPr/>
        <a:lstStyle/>
        <a:p>
          <a:endParaRPr lang="en-US"/>
        </a:p>
      </dgm:t>
    </dgm:pt>
    <dgm:pt modelId="{617234E9-3584-4835-9F68-52D501FC576B}" type="sibTrans" cxnId="{8F2F2772-B461-4EF9-8E9B-4C1BDEE25BCA}">
      <dgm:prSet/>
      <dgm:spPr/>
      <dgm:t>
        <a:bodyPr/>
        <a:lstStyle/>
        <a:p>
          <a:endParaRPr lang="en-US"/>
        </a:p>
      </dgm:t>
    </dgm:pt>
    <dgm:pt modelId="{943492DE-014A-4E2B-9125-AD31C6099BAA}">
      <dgm:prSet/>
      <dgm:spPr/>
      <dgm:t>
        <a:bodyPr/>
        <a:lstStyle/>
        <a:p>
          <a:endParaRPr lang="en-US" dirty="0"/>
        </a:p>
      </dgm:t>
    </dgm:pt>
    <dgm:pt modelId="{EE847C37-33CB-4BD0-B681-E4CEBE0B1E69}" type="parTrans" cxnId="{3D6CD700-E10A-494A-A9B4-BF593ABB73CC}">
      <dgm:prSet/>
      <dgm:spPr/>
      <dgm:t>
        <a:bodyPr/>
        <a:lstStyle/>
        <a:p>
          <a:endParaRPr lang="en-US"/>
        </a:p>
      </dgm:t>
    </dgm:pt>
    <dgm:pt modelId="{A13DA323-5500-450B-A237-523385AD2D9D}" type="sibTrans" cxnId="{3D6CD700-E10A-494A-A9B4-BF593ABB73CC}">
      <dgm:prSet/>
      <dgm:spPr/>
      <dgm:t>
        <a:bodyPr/>
        <a:lstStyle/>
        <a:p>
          <a:endParaRPr lang="en-US"/>
        </a:p>
      </dgm:t>
    </dgm:pt>
    <dgm:pt modelId="{9AADBB56-A554-4321-91BD-B60750F34F12}" type="pres">
      <dgm:prSet presAssocID="{C15E7D59-8184-4EF3-AA98-4A4415169653}" presName="vert0" presStyleCnt="0">
        <dgm:presLayoutVars>
          <dgm:dir/>
          <dgm:animOne val="branch"/>
          <dgm:animLvl val="lvl"/>
        </dgm:presLayoutVars>
      </dgm:prSet>
      <dgm:spPr/>
    </dgm:pt>
    <dgm:pt modelId="{DFFCB295-A78C-4659-BC22-E3B582F860E1}" type="pres">
      <dgm:prSet presAssocID="{AF7C1B19-5245-4209-9560-E71FA098E66A}" presName="thickLine" presStyleLbl="alignNode1" presStyleIdx="0" presStyleCnt="1"/>
      <dgm:spPr/>
    </dgm:pt>
    <dgm:pt modelId="{372C9CF7-4354-4689-87D0-B1D4D4BD696E}" type="pres">
      <dgm:prSet presAssocID="{AF7C1B19-5245-4209-9560-E71FA098E66A}" presName="horz1" presStyleCnt="0"/>
      <dgm:spPr/>
    </dgm:pt>
    <dgm:pt modelId="{581BB7B6-300B-4AA5-BC70-B0ED708CB5D2}" type="pres">
      <dgm:prSet presAssocID="{AF7C1B19-5245-4209-9560-E71FA098E66A}" presName="tx1" presStyleLbl="revTx" presStyleIdx="0" presStyleCnt="4"/>
      <dgm:spPr/>
    </dgm:pt>
    <dgm:pt modelId="{5348A190-FCD6-4A8A-800D-C1FC11189FC3}" type="pres">
      <dgm:prSet presAssocID="{AF7C1B19-5245-4209-9560-E71FA098E66A}" presName="vert1" presStyleCnt="0"/>
      <dgm:spPr/>
    </dgm:pt>
    <dgm:pt modelId="{085ED248-E73D-4333-B4CA-B61C2D1727AE}" type="pres">
      <dgm:prSet presAssocID="{37D3F7DA-2392-461E-B8AA-CC75925FC85A}" presName="vertSpace2a" presStyleCnt="0"/>
      <dgm:spPr/>
    </dgm:pt>
    <dgm:pt modelId="{F4368A88-4C6A-4003-A50C-909727F6157A}" type="pres">
      <dgm:prSet presAssocID="{37D3F7DA-2392-461E-B8AA-CC75925FC85A}" presName="horz2" presStyleCnt="0"/>
      <dgm:spPr/>
    </dgm:pt>
    <dgm:pt modelId="{4BBAF938-EBBC-4D86-93E0-FC95D7EDFEAE}" type="pres">
      <dgm:prSet presAssocID="{37D3F7DA-2392-461E-B8AA-CC75925FC85A}" presName="horzSpace2" presStyleCnt="0"/>
      <dgm:spPr/>
    </dgm:pt>
    <dgm:pt modelId="{724D2094-AF38-407E-8AE1-78F200C8DF80}" type="pres">
      <dgm:prSet presAssocID="{37D3F7DA-2392-461E-B8AA-CC75925FC85A}" presName="tx2" presStyleLbl="revTx" presStyleIdx="1" presStyleCnt="4" custLinFactNeighborX="-1286" custLinFactNeighborY="13661"/>
      <dgm:spPr/>
    </dgm:pt>
    <dgm:pt modelId="{C78AFC91-4865-4B07-8024-523F186296F8}" type="pres">
      <dgm:prSet presAssocID="{37D3F7DA-2392-461E-B8AA-CC75925FC85A}" presName="vert2" presStyleCnt="0"/>
      <dgm:spPr/>
    </dgm:pt>
    <dgm:pt modelId="{59F4E461-E3EB-4785-8A2E-F8768CA5BC78}" type="pres">
      <dgm:prSet presAssocID="{37D3F7DA-2392-461E-B8AA-CC75925FC85A}" presName="thinLine2b" presStyleLbl="callout" presStyleIdx="0" presStyleCnt="3" custLinFactY="200000" custLinFactNeighborX="808" custLinFactNeighborY="202075"/>
      <dgm:spPr/>
    </dgm:pt>
    <dgm:pt modelId="{EB442984-F26A-4026-9AD8-E1F88BEF2A20}" type="pres">
      <dgm:prSet presAssocID="{37D3F7DA-2392-461E-B8AA-CC75925FC85A}" presName="vertSpace2b" presStyleCnt="0"/>
      <dgm:spPr/>
    </dgm:pt>
    <dgm:pt modelId="{7907D15D-B64B-4EEA-8786-1FF25C41B36C}" type="pres">
      <dgm:prSet presAssocID="{6B92AAD9-B79B-4DE3-AA56-D205CECC8CC3}" presName="horz2" presStyleCnt="0"/>
      <dgm:spPr/>
    </dgm:pt>
    <dgm:pt modelId="{6CA9E178-C930-4314-BC11-DC370637F161}" type="pres">
      <dgm:prSet presAssocID="{6B92AAD9-B79B-4DE3-AA56-D205CECC8CC3}" presName="horzSpace2" presStyleCnt="0"/>
      <dgm:spPr/>
    </dgm:pt>
    <dgm:pt modelId="{40B05EB5-F19D-4CDD-AFE8-CE7971016A16}" type="pres">
      <dgm:prSet presAssocID="{6B92AAD9-B79B-4DE3-AA56-D205CECC8CC3}" presName="tx2" presStyleLbl="revTx" presStyleIdx="2" presStyleCnt="4" custLinFactNeighborX="-1286" custLinFactNeighborY="39966"/>
      <dgm:spPr/>
    </dgm:pt>
    <dgm:pt modelId="{45316921-B022-4E64-900B-05240F95D208}" type="pres">
      <dgm:prSet presAssocID="{6B92AAD9-B79B-4DE3-AA56-D205CECC8CC3}" presName="vert2" presStyleCnt="0"/>
      <dgm:spPr/>
    </dgm:pt>
    <dgm:pt modelId="{7C0E84CE-5DE5-48BB-94DB-4EE3CBC37318}" type="pres">
      <dgm:prSet presAssocID="{6B92AAD9-B79B-4DE3-AA56-D205CECC8CC3}" presName="thinLine2b" presStyleLbl="callout" presStyleIdx="1" presStyleCnt="3" custLinFactY="1480310" custLinFactNeighborX="1211" custLinFactNeighborY="1500000"/>
      <dgm:spPr/>
    </dgm:pt>
    <dgm:pt modelId="{329F0C42-8029-4F83-A2D2-AD0F43BA1EE3}" type="pres">
      <dgm:prSet presAssocID="{6B92AAD9-B79B-4DE3-AA56-D205CECC8CC3}" presName="vertSpace2b" presStyleCnt="0"/>
      <dgm:spPr/>
    </dgm:pt>
    <dgm:pt modelId="{21034D25-0D6A-46E2-AFA0-9B6FC4D5F535}" type="pres">
      <dgm:prSet presAssocID="{943492DE-014A-4E2B-9125-AD31C6099BAA}" presName="horz2" presStyleCnt="0"/>
      <dgm:spPr/>
    </dgm:pt>
    <dgm:pt modelId="{9AAAA390-2082-41C5-BE1A-36AC1A014359}" type="pres">
      <dgm:prSet presAssocID="{943492DE-014A-4E2B-9125-AD31C6099BAA}" presName="horzSpace2" presStyleCnt="0"/>
      <dgm:spPr/>
    </dgm:pt>
    <dgm:pt modelId="{C46E5059-A1AB-45AB-BA06-A0F34D4F4BB2}" type="pres">
      <dgm:prSet presAssocID="{943492DE-014A-4E2B-9125-AD31C6099BAA}" presName="tx2" presStyleLbl="revTx" presStyleIdx="3" presStyleCnt="4"/>
      <dgm:spPr/>
    </dgm:pt>
    <dgm:pt modelId="{C49FD723-179E-4EEA-A341-C4F354D18AF6}" type="pres">
      <dgm:prSet presAssocID="{943492DE-014A-4E2B-9125-AD31C6099BAA}" presName="vert2" presStyleCnt="0"/>
      <dgm:spPr/>
    </dgm:pt>
    <dgm:pt modelId="{ADEB83EA-5C92-498B-BD76-40D0CC69A5FD}" type="pres">
      <dgm:prSet presAssocID="{943492DE-014A-4E2B-9125-AD31C6099BAA}" presName="thinLine2b" presStyleLbl="callout" presStyleIdx="2" presStyleCnt="3"/>
      <dgm:spPr/>
    </dgm:pt>
    <dgm:pt modelId="{6CA94A3D-D9BA-440F-BEB9-A8609826DA26}" type="pres">
      <dgm:prSet presAssocID="{943492DE-014A-4E2B-9125-AD31C6099BAA}" presName="vertSpace2b" presStyleCnt="0"/>
      <dgm:spPr/>
    </dgm:pt>
  </dgm:ptLst>
  <dgm:cxnLst>
    <dgm:cxn modelId="{3D6CD700-E10A-494A-A9B4-BF593ABB73CC}" srcId="{AF7C1B19-5245-4209-9560-E71FA098E66A}" destId="{943492DE-014A-4E2B-9125-AD31C6099BAA}" srcOrd="2" destOrd="0" parTransId="{EE847C37-33CB-4BD0-B681-E4CEBE0B1E69}" sibTransId="{A13DA323-5500-450B-A237-523385AD2D9D}"/>
    <dgm:cxn modelId="{44CC9A2C-769F-42CE-A06C-C315C441ECE8}" type="presOf" srcId="{AF7C1B19-5245-4209-9560-E71FA098E66A}" destId="{581BB7B6-300B-4AA5-BC70-B0ED708CB5D2}" srcOrd="0" destOrd="0" presId="urn:microsoft.com/office/officeart/2008/layout/LinedList"/>
    <dgm:cxn modelId="{5AD12637-71BE-405C-B849-D885A347F7C7}" srcId="{C15E7D59-8184-4EF3-AA98-4A4415169653}" destId="{AF7C1B19-5245-4209-9560-E71FA098E66A}" srcOrd="0" destOrd="0" parTransId="{2E3525A9-6DD4-4389-8416-2E374686937E}" sibTransId="{DC356CE6-34E5-4F55-9D7D-83AC8B89EAB0}"/>
    <dgm:cxn modelId="{0DAB245E-2B98-48D8-BE08-FD0BD24DF1C1}" type="presOf" srcId="{943492DE-014A-4E2B-9125-AD31C6099BAA}" destId="{C46E5059-A1AB-45AB-BA06-A0F34D4F4BB2}" srcOrd="0" destOrd="0" presId="urn:microsoft.com/office/officeart/2008/layout/LinedList"/>
    <dgm:cxn modelId="{5B7B5D6D-5722-46F2-BE85-D14A004507F8}" type="presOf" srcId="{37D3F7DA-2392-461E-B8AA-CC75925FC85A}" destId="{724D2094-AF38-407E-8AE1-78F200C8DF80}" srcOrd="0" destOrd="0" presId="urn:microsoft.com/office/officeart/2008/layout/LinedList"/>
    <dgm:cxn modelId="{8F2F2772-B461-4EF9-8E9B-4C1BDEE25BCA}" srcId="{AF7C1B19-5245-4209-9560-E71FA098E66A}" destId="{6B92AAD9-B79B-4DE3-AA56-D205CECC8CC3}" srcOrd="1" destOrd="0" parTransId="{068B0B11-0F8E-43C8-B27F-4947CB904CD1}" sibTransId="{617234E9-3584-4835-9F68-52D501FC576B}"/>
    <dgm:cxn modelId="{6AC5BA9C-4AEC-40CD-B388-79EF13A5515A}" type="presOf" srcId="{C15E7D59-8184-4EF3-AA98-4A4415169653}" destId="{9AADBB56-A554-4321-91BD-B60750F34F12}" srcOrd="0" destOrd="0" presId="urn:microsoft.com/office/officeart/2008/layout/LinedList"/>
    <dgm:cxn modelId="{E1A70AC1-06DE-4AC7-8EA4-9C4F951A4722}" type="presOf" srcId="{6B92AAD9-B79B-4DE3-AA56-D205CECC8CC3}" destId="{40B05EB5-F19D-4CDD-AFE8-CE7971016A16}" srcOrd="0" destOrd="0" presId="urn:microsoft.com/office/officeart/2008/layout/LinedList"/>
    <dgm:cxn modelId="{518404E4-2247-4337-AE47-9C99FB8AFDA0}" srcId="{AF7C1B19-5245-4209-9560-E71FA098E66A}" destId="{37D3F7DA-2392-461E-B8AA-CC75925FC85A}" srcOrd="0" destOrd="0" parTransId="{F9936079-A0DE-4EDC-BD78-F989DD587570}" sibTransId="{04D2DF31-C2EE-4939-9215-5E2297C7852B}"/>
    <dgm:cxn modelId="{F2A547EE-48F2-49A3-A97B-EADBBCDFE522}" type="presParOf" srcId="{9AADBB56-A554-4321-91BD-B60750F34F12}" destId="{DFFCB295-A78C-4659-BC22-E3B582F860E1}" srcOrd="0" destOrd="0" presId="urn:microsoft.com/office/officeart/2008/layout/LinedList"/>
    <dgm:cxn modelId="{89C41E4C-171A-4F98-93B3-1450019FFF7A}" type="presParOf" srcId="{9AADBB56-A554-4321-91BD-B60750F34F12}" destId="{372C9CF7-4354-4689-87D0-B1D4D4BD696E}" srcOrd="1" destOrd="0" presId="urn:microsoft.com/office/officeart/2008/layout/LinedList"/>
    <dgm:cxn modelId="{5A6D4C36-5D06-4191-AD0B-332C7C34FD61}" type="presParOf" srcId="{372C9CF7-4354-4689-87D0-B1D4D4BD696E}" destId="{581BB7B6-300B-4AA5-BC70-B0ED708CB5D2}" srcOrd="0" destOrd="0" presId="urn:microsoft.com/office/officeart/2008/layout/LinedList"/>
    <dgm:cxn modelId="{2EF252A5-6F0C-4E8B-9F78-CCF2773ABCCF}" type="presParOf" srcId="{372C9CF7-4354-4689-87D0-B1D4D4BD696E}" destId="{5348A190-FCD6-4A8A-800D-C1FC11189FC3}" srcOrd="1" destOrd="0" presId="urn:microsoft.com/office/officeart/2008/layout/LinedList"/>
    <dgm:cxn modelId="{9B32A94E-6167-4C1B-B7CB-51440A079363}" type="presParOf" srcId="{5348A190-FCD6-4A8A-800D-C1FC11189FC3}" destId="{085ED248-E73D-4333-B4CA-B61C2D1727AE}" srcOrd="0" destOrd="0" presId="urn:microsoft.com/office/officeart/2008/layout/LinedList"/>
    <dgm:cxn modelId="{63F5BC8A-950C-40D9-A0EE-2B62AB97171D}" type="presParOf" srcId="{5348A190-FCD6-4A8A-800D-C1FC11189FC3}" destId="{F4368A88-4C6A-4003-A50C-909727F6157A}" srcOrd="1" destOrd="0" presId="urn:microsoft.com/office/officeart/2008/layout/LinedList"/>
    <dgm:cxn modelId="{DCD06A0F-2632-4096-B390-2F2A78A2FA45}" type="presParOf" srcId="{F4368A88-4C6A-4003-A50C-909727F6157A}" destId="{4BBAF938-EBBC-4D86-93E0-FC95D7EDFEAE}" srcOrd="0" destOrd="0" presId="urn:microsoft.com/office/officeart/2008/layout/LinedList"/>
    <dgm:cxn modelId="{54D370F4-872B-40CC-9172-E2992E76D92E}" type="presParOf" srcId="{F4368A88-4C6A-4003-A50C-909727F6157A}" destId="{724D2094-AF38-407E-8AE1-78F200C8DF80}" srcOrd="1" destOrd="0" presId="urn:microsoft.com/office/officeart/2008/layout/LinedList"/>
    <dgm:cxn modelId="{093F91FF-2353-477C-90E7-066F2DE94A24}" type="presParOf" srcId="{F4368A88-4C6A-4003-A50C-909727F6157A}" destId="{C78AFC91-4865-4B07-8024-523F186296F8}" srcOrd="2" destOrd="0" presId="urn:microsoft.com/office/officeart/2008/layout/LinedList"/>
    <dgm:cxn modelId="{88C5BC87-6559-4CF3-897E-C6B838DABFA3}" type="presParOf" srcId="{5348A190-FCD6-4A8A-800D-C1FC11189FC3}" destId="{59F4E461-E3EB-4785-8A2E-F8768CA5BC78}" srcOrd="2" destOrd="0" presId="urn:microsoft.com/office/officeart/2008/layout/LinedList"/>
    <dgm:cxn modelId="{AF88B549-2C5E-4DEC-AFDB-C14FE31CC968}" type="presParOf" srcId="{5348A190-FCD6-4A8A-800D-C1FC11189FC3}" destId="{EB442984-F26A-4026-9AD8-E1F88BEF2A20}" srcOrd="3" destOrd="0" presId="urn:microsoft.com/office/officeart/2008/layout/LinedList"/>
    <dgm:cxn modelId="{A56D50EC-366F-4C90-BF1F-102FE1B9AF59}" type="presParOf" srcId="{5348A190-FCD6-4A8A-800D-C1FC11189FC3}" destId="{7907D15D-B64B-4EEA-8786-1FF25C41B36C}" srcOrd="4" destOrd="0" presId="urn:microsoft.com/office/officeart/2008/layout/LinedList"/>
    <dgm:cxn modelId="{89279F95-9057-4406-92CC-3422508F7C1A}" type="presParOf" srcId="{7907D15D-B64B-4EEA-8786-1FF25C41B36C}" destId="{6CA9E178-C930-4314-BC11-DC370637F161}" srcOrd="0" destOrd="0" presId="urn:microsoft.com/office/officeart/2008/layout/LinedList"/>
    <dgm:cxn modelId="{51A4C514-F3E3-43FE-8A06-A887BA58C675}" type="presParOf" srcId="{7907D15D-B64B-4EEA-8786-1FF25C41B36C}" destId="{40B05EB5-F19D-4CDD-AFE8-CE7971016A16}" srcOrd="1" destOrd="0" presId="urn:microsoft.com/office/officeart/2008/layout/LinedList"/>
    <dgm:cxn modelId="{B32B4CA4-C57B-49AD-AE0A-B86A600C35A4}" type="presParOf" srcId="{7907D15D-B64B-4EEA-8786-1FF25C41B36C}" destId="{45316921-B022-4E64-900B-05240F95D208}" srcOrd="2" destOrd="0" presId="urn:microsoft.com/office/officeart/2008/layout/LinedList"/>
    <dgm:cxn modelId="{71BCE210-9CB3-4D8C-9FD9-0621E9EAB521}" type="presParOf" srcId="{5348A190-FCD6-4A8A-800D-C1FC11189FC3}" destId="{7C0E84CE-5DE5-48BB-94DB-4EE3CBC37318}" srcOrd="5" destOrd="0" presId="urn:microsoft.com/office/officeart/2008/layout/LinedList"/>
    <dgm:cxn modelId="{D6A37715-57F3-4F3C-87FD-B2ECD675C898}" type="presParOf" srcId="{5348A190-FCD6-4A8A-800D-C1FC11189FC3}" destId="{329F0C42-8029-4F83-A2D2-AD0F43BA1EE3}" srcOrd="6" destOrd="0" presId="urn:microsoft.com/office/officeart/2008/layout/LinedList"/>
    <dgm:cxn modelId="{88391752-311F-40ED-BE69-97420F9401A6}" type="presParOf" srcId="{5348A190-FCD6-4A8A-800D-C1FC11189FC3}" destId="{21034D25-0D6A-46E2-AFA0-9B6FC4D5F535}" srcOrd="7" destOrd="0" presId="urn:microsoft.com/office/officeart/2008/layout/LinedList"/>
    <dgm:cxn modelId="{DD63DAFA-79CD-4D1B-AA2D-7C9A865D53AC}" type="presParOf" srcId="{21034D25-0D6A-46E2-AFA0-9B6FC4D5F535}" destId="{9AAAA390-2082-41C5-BE1A-36AC1A014359}" srcOrd="0" destOrd="0" presId="urn:microsoft.com/office/officeart/2008/layout/LinedList"/>
    <dgm:cxn modelId="{3C32F49B-B841-481B-95E3-5BE3F536238A}" type="presParOf" srcId="{21034D25-0D6A-46E2-AFA0-9B6FC4D5F535}" destId="{C46E5059-A1AB-45AB-BA06-A0F34D4F4BB2}" srcOrd="1" destOrd="0" presId="urn:microsoft.com/office/officeart/2008/layout/LinedList"/>
    <dgm:cxn modelId="{0AFF30C1-84BC-4372-BEBE-65FBBB4B23FB}" type="presParOf" srcId="{21034D25-0D6A-46E2-AFA0-9B6FC4D5F535}" destId="{C49FD723-179E-4EEA-A341-C4F354D18AF6}" srcOrd="2" destOrd="0" presId="urn:microsoft.com/office/officeart/2008/layout/LinedList"/>
    <dgm:cxn modelId="{26E6826A-FCF3-4A05-A258-CA69A193B67F}" type="presParOf" srcId="{5348A190-FCD6-4A8A-800D-C1FC11189FC3}" destId="{ADEB83EA-5C92-498B-BD76-40D0CC69A5FD}" srcOrd="8" destOrd="0" presId="urn:microsoft.com/office/officeart/2008/layout/LinedList"/>
    <dgm:cxn modelId="{1CEC9011-38B6-4A8D-AA2D-327E88A8771C}" type="presParOf" srcId="{5348A190-FCD6-4A8A-800D-C1FC11189FC3}" destId="{6CA94A3D-D9BA-440F-BEB9-A8609826DA2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A9C13-6AFC-4FC7-ADA9-9F3545DBC87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72E14D-C5FB-4BA5-90A8-3E85A7F4E20B}">
      <dgm:prSet/>
      <dgm:spPr/>
      <dgm:t>
        <a:bodyPr/>
        <a:lstStyle/>
        <a:p>
          <a:endParaRPr lang="en-US" dirty="0"/>
        </a:p>
      </dgm:t>
    </dgm:pt>
    <dgm:pt modelId="{89027AC4-98AA-4DF8-88E5-CDD2378CA849}" type="parTrans" cxnId="{00DE39D2-4687-472B-8DB3-6C6F9CB1540E}">
      <dgm:prSet/>
      <dgm:spPr/>
      <dgm:t>
        <a:bodyPr/>
        <a:lstStyle/>
        <a:p>
          <a:endParaRPr lang="en-US"/>
        </a:p>
      </dgm:t>
    </dgm:pt>
    <dgm:pt modelId="{343129F7-180A-4D18-AECA-514A3C6CF5BA}" type="sibTrans" cxnId="{00DE39D2-4687-472B-8DB3-6C6F9CB1540E}">
      <dgm:prSet/>
      <dgm:spPr/>
      <dgm:t>
        <a:bodyPr/>
        <a:lstStyle/>
        <a:p>
          <a:endParaRPr lang="en-US"/>
        </a:p>
      </dgm:t>
    </dgm:pt>
    <dgm:pt modelId="{459FA1E3-D532-433B-B188-812AA93FD3B2}">
      <dgm:prSet/>
      <dgm:spPr/>
      <dgm:t>
        <a:bodyPr/>
        <a:lstStyle/>
        <a:p>
          <a:r>
            <a:rPr lang="zh-CN" dirty="0"/>
            <a:t>难点：输入的有效性和错误处理，如重复的</a:t>
          </a:r>
          <a:r>
            <a:rPr lang="en-US" dirty="0"/>
            <a:t>ID</a:t>
          </a:r>
          <a:r>
            <a:rPr lang="zh-CN" dirty="0"/>
            <a:t>、非法字符输入等。</a:t>
          </a:r>
          <a:endParaRPr lang="en-US" dirty="0"/>
        </a:p>
      </dgm:t>
    </dgm:pt>
    <dgm:pt modelId="{313CE786-9646-46C9-93E4-FA6D748C9520}" type="parTrans" cxnId="{AA1241DF-390F-4280-9C0B-8704D226FDBF}">
      <dgm:prSet/>
      <dgm:spPr/>
      <dgm:t>
        <a:bodyPr/>
        <a:lstStyle/>
        <a:p>
          <a:endParaRPr lang="en-US"/>
        </a:p>
      </dgm:t>
    </dgm:pt>
    <dgm:pt modelId="{1C5C6E2B-5A82-4269-9D9B-931329546DC7}" type="sibTrans" cxnId="{AA1241DF-390F-4280-9C0B-8704D226FDBF}">
      <dgm:prSet/>
      <dgm:spPr/>
      <dgm:t>
        <a:bodyPr/>
        <a:lstStyle/>
        <a:p>
          <a:endParaRPr lang="en-US"/>
        </a:p>
      </dgm:t>
    </dgm:pt>
    <dgm:pt modelId="{A7E64769-790B-473C-8E71-F3D208634976}">
      <dgm:prSet/>
      <dgm:spPr/>
      <dgm:t>
        <a:bodyPr/>
        <a:lstStyle/>
        <a:p>
          <a:r>
            <a:rPr lang="zh-CN" dirty="0"/>
            <a:t>解决方案：在用户输入后通过循环和条件判断进行检查，例如输入是否为有效的</a:t>
          </a:r>
          <a:r>
            <a:rPr lang="en-US" dirty="0"/>
            <a:t>Y</a:t>
          </a:r>
          <a:r>
            <a:rPr lang="zh-CN" dirty="0"/>
            <a:t>或</a:t>
          </a:r>
          <a:r>
            <a:rPr lang="en-US" dirty="0"/>
            <a:t>N</a:t>
          </a:r>
          <a:r>
            <a:rPr lang="zh-CN" dirty="0"/>
            <a:t>，设计函数</a:t>
          </a:r>
          <a:r>
            <a:rPr lang="en-US" dirty="0" err="1"/>
            <a:t>check_repeat_id</a:t>
          </a:r>
          <a:r>
            <a:rPr lang="en-US" dirty="0"/>
            <a:t>(char id[30]);</a:t>
          </a:r>
          <a:r>
            <a:rPr lang="zh-CN" dirty="0"/>
            <a:t>来检查</a:t>
          </a:r>
          <a:r>
            <a:rPr lang="en-US" dirty="0"/>
            <a:t> ID</a:t>
          </a:r>
          <a:r>
            <a:rPr lang="zh-CN" dirty="0"/>
            <a:t>是否重复。</a:t>
          </a:r>
          <a:endParaRPr lang="en-US" dirty="0"/>
        </a:p>
      </dgm:t>
    </dgm:pt>
    <dgm:pt modelId="{11AA91A2-09C4-416D-BA29-EB0D1CA1C4A8}" type="parTrans" cxnId="{F0DCA8F8-46BE-4752-903B-F01FD44FD06B}">
      <dgm:prSet/>
      <dgm:spPr/>
      <dgm:t>
        <a:bodyPr/>
        <a:lstStyle/>
        <a:p>
          <a:endParaRPr lang="en-US"/>
        </a:p>
      </dgm:t>
    </dgm:pt>
    <dgm:pt modelId="{B21FAED1-13DD-4E1D-B028-8E86079AD6A4}" type="sibTrans" cxnId="{F0DCA8F8-46BE-4752-903B-F01FD44FD06B}">
      <dgm:prSet/>
      <dgm:spPr/>
      <dgm:t>
        <a:bodyPr/>
        <a:lstStyle/>
        <a:p>
          <a:endParaRPr lang="en-US"/>
        </a:p>
      </dgm:t>
    </dgm:pt>
    <dgm:pt modelId="{B3686710-4526-4EA5-AA22-D04E83D9812A}" type="pres">
      <dgm:prSet presAssocID="{CC1A9C13-6AFC-4FC7-ADA9-9F3545DBC879}" presName="vert0" presStyleCnt="0">
        <dgm:presLayoutVars>
          <dgm:dir/>
          <dgm:animOne val="branch"/>
          <dgm:animLvl val="lvl"/>
        </dgm:presLayoutVars>
      </dgm:prSet>
      <dgm:spPr/>
    </dgm:pt>
    <dgm:pt modelId="{BFF28556-AE77-4AAA-B0FE-1A822A4081C7}" type="pres">
      <dgm:prSet presAssocID="{3572E14D-C5FB-4BA5-90A8-3E85A7F4E20B}" presName="thickLine" presStyleLbl="alignNode1" presStyleIdx="0" presStyleCnt="1"/>
      <dgm:spPr/>
    </dgm:pt>
    <dgm:pt modelId="{87DDFCCC-5748-4284-88C5-CD56BC7EF189}" type="pres">
      <dgm:prSet presAssocID="{3572E14D-C5FB-4BA5-90A8-3E85A7F4E20B}" presName="horz1" presStyleCnt="0"/>
      <dgm:spPr/>
    </dgm:pt>
    <dgm:pt modelId="{48AE0D8D-7E40-4A90-ABD9-F624225B29A9}" type="pres">
      <dgm:prSet presAssocID="{3572E14D-C5FB-4BA5-90A8-3E85A7F4E20B}" presName="tx1" presStyleLbl="revTx" presStyleIdx="0" presStyleCnt="3"/>
      <dgm:spPr/>
    </dgm:pt>
    <dgm:pt modelId="{15797F74-5131-4DEB-8F8C-472F19A44120}" type="pres">
      <dgm:prSet presAssocID="{3572E14D-C5FB-4BA5-90A8-3E85A7F4E20B}" presName="vert1" presStyleCnt="0"/>
      <dgm:spPr/>
    </dgm:pt>
    <dgm:pt modelId="{B16776AE-9265-4A84-8BFC-F7B8D8FF66DF}" type="pres">
      <dgm:prSet presAssocID="{459FA1E3-D532-433B-B188-812AA93FD3B2}" presName="vertSpace2a" presStyleCnt="0"/>
      <dgm:spPr/>
    </dgm:pt>
    <dgm:pt modelId="{E124A233-022E-4029-A0A0-B89CD649E99B}" type="pres">
      <dgm:prSet presAssocID="{459FA1E3-D532-433B-B188-812AA93FD3B2}" presName="horz2" presStyleCnt="0"/>
      <dgm:spPr/>
    </dgm:pt>
    <dgm:pt modelId="{16AD5AF9-AF82-4EB0-A693-D10F0ABACF82}" type="pres">
      <dgm:prSet presAssocID="{459FA1E3-D532-433B-B188-812AA93FD3B2}" presName="horzSpace2" presStyleCnt="0"/>
      <dgm:spPr/>
    </dgm:pt>
    <dgm:pt modelId="{FBBB6D58-A0E0-42F6-AA3F-2E86F30B299E}" type="pres">
      <dgm:prSet presAssocID="{459FA1E3-D532-433B-B188-812AA93FD3B2}" presName="tx2" presStyleLbl="revTx" presStyleIdx="1" presStyleCnt="3"/>
      <dgm:spPr/>
    </dgm:pt>
    <dgm:pt modelId="{4B6C7AA1-D1D9-47DA-9563-CC486A24FDCA}" type="pres">
      <dgm:prSet presAssocID="{459FA1E3-D532-433B-B188-812AA93FD3B2}" presName="vert2" presStyleCnt="0"/>
      <dgm:spPr/>
    </dgm:pt>
    <dgm:pt modelId="{60AADDBB-8362-4299-93F2-C8214D789820}" type="pres">
      <dgm:prSet presAssocID="{459FA1E3-D532-433B-B188-812AA93FD3B2}" presName="thinLine2b" presStyleLbl="callout" presStyleIdx="0" presStyleCnt="2"/>
      <dgm:spPr/>
    </dgm:pt>
    <dgm:pt modelId="{E6A37855-8BED-4C36-AAB2-9BC09C84E980}" type="pres">
      <dgm:prSet presAssocID="{459FA1E3-D532-433B-B188-812AA93FD3B2}" presName="vertSpace2b" presStyleCnt="0"/>
      <dgm:spPr/>
    </dgm:pt>
    <dgm:pt modelId="{C7E66D63-6411-4070-A596-22370D4766EA}" type="pres">
      <dgm:prSet presAssocID="{A7E64769-790B-473C-8E71-F3D208634976}" presName="horz2" presStyleCnt="0"/>
      <dgm:spPr/>
    </dgm:pt>
    <dgm:pt modelId="{1A736B57-6B33-4E0E-BFBE-94B7BD6A1A18}" type="pres">
      <dgm:prSet presAssocID="{A7E64769-790B-473C-8E71-F3D208634976}" presName="horzSpace2" presStyleCnt="0"/>
      <dgm:spPr/>
    </dgm:pt>
    <dgm:pt modelId="{8197AE18-1F32-41C3-BEDC-A38CAD39C352}" type="pres">
      <dgm:prSet presAssocID="{A7E64769-790B-473C-8E71-F3D208634976}" presName="tx2" presStyleLbl="revTx" presStyleIdx="2" presStyleCnt="3"/>
      <dgm:spPr/>
    </dgm:pt>
    <dgm:pt modelId="{ED6AB6B6-2437-418B-A40B-0624CA0AA2BC}" type="pres">
      <dgm:prSet presAssocID="{A7E64769-790B-473C-8E71-F3D208634976}" presName="vert2" presStyleCnt="0"/>
      <dgm:spPr/>
    </dgm:pt>
    <dgm:pt modelId="{C5C1DC1A-604B-4D93-B86E-DEA5DC0E0269}" type="pres">
      <dgm:prSet presAssocID="{A7E64769-790B-473C-8E71-F3D208634976}" presName="thinLine2b" presStyleLbl="callout" presStyleIdx="1" presStyleCnt="2"/>
      <dgm:spPr/>
    </dgm:pt>
    <dgm:pt modelId="{5B91C53E-708F-4EC2-8B01-EB100D8F2D30}" type="pres">
      <dgm:prSet presAssocID="{A7E64769-790B-473C-8E71-F3D208634976}" presName="vertSpace2b" presStyleCnt="0"/>
      <dgm:spPr/>
    </dgm:pt>
  </dgm:ptLst>
  <dgm:cxnLst>
    <dgm:cxn modelId="{4A39EB32-A8FC-4235-BDEE-702CE7F2108B}" type="presOf" srcId="{459FA1E3-D532-433B-B188-812AA93FD3B2}" destId="{FBBB6D58-A0E0-42F6-AA3F-2E86F30B299E}" srcOrd="0" destOrd="0" presId="urn:microsoft.com/office/officeart/2008/layout/LinedList"/>
    <dgm:cxn modelId="{33CCBC50-DB4C-4635-8915-5AD77AADECB5}" type="presOf" srcId="{A7E64769-790B-473C-8E71-F3D208634976}" destId="{8197AE18-1F32-41C3-BEDC-A38CAD39C352}" srcOrd="0" destOrd="0" presId="urn:microsoft.com/office/officeart/2008/layout/LinedList"/>
    <dgm:cxn modelId="{7EB35177-1A37-47B6-A7DE-A8CAFF9B51AF}" type="presOf" srcId="{3572E14D-C5FB-4BA5-90A8-3E85A7F4E20B}" destId="{48AE0D8D-7E40-4A90-ABD9-F624225B29A9}" srcOrd="0" destOrd="0" presId="urn:microsoft.com/office/officeart/2008/layout/LinedList"/>
    <dgm:cxn modelId="{00DE39D2-4687-472B-8DB3-6C6F9CB1540E}" srcId="{CC1A9C13-6AFC-4FC7-ADA9-9F3545DBC879}" destId="{3572E14D-C5FB-4BA5-90A8-3E85A7F4E20B}" srcOrd="0" destOrd="0" parTransId="{89027AC4-98AA-4DF8-88E5-CDD2378CA849}" sibTransId="{343129F7-180A-4D18-AECA-514A3C6CF5BA}"/>
    <dgm:cxn modelId="{AA1241DF-390F-4280-9C0B-8704D226FDBF}" srcId="{3572E14D-C5FB-4BA5-90A8-3E85A7F4E20B}" destId="{459FA1E3-D532-433B-B188-812AA93FD3B2}" srcOrd="0" destOrd="0" parTransId="{313CE786-9646-46C9-93E4-FA6D748C9520}" sibTransId="{1C5C6E2B-5A82-4269-9D9B-931329546DC7}"/>
    <dgm:cxn modelId="{F68EC3EC-DFFB-41AD-A209-A02834693B33}" type="presOf" srcId="{CC1A9C13-6AFC-4FC7-ADA9-9F3545DBC879}" destId="{B3686710-4526-4EA5-AA22-D04E83D9812A}" srcOrd="0" destOrd="0" presId="urn:microsoft.com/office/officeart/2008/layout/LinedList"/>
    <dgm:cxn modelId="{F0DCA8F8-46BE-4752-903B-F01FD44FD06B}" srcId="{3572E14D-C5FB-4BA5-90A8-3E85A7F4E20B}" destId="{A7E64769-790B-473C-8E71-F3D208634976}" srcOrd="1" destOrd="0" parTransId="{11AA91A2-09C4-416D-BA29-EB0D1CA1C4A8}" sibTransId="{B21FAED1-13DD-4E1D-B028-8E86079AD6A4}"/>
    <dgm:cxn modelId="{9318A804-B9D4-4318-BF0C-4CE1153388B0}" type="presParOf" srcId="{B3686710-4526-4EA5-AA22-D04E83D9812A}" destId="{BFF28556-AE77-4AAA-B0FE-1A822A4081C7}" srcOrd="0" destOrd="0" presId="urn:microsoft.com/office/officeart/2008/layout/LinedList"/>
    <dgm:cxn modelId="{ECBE8A70-BD22-4975-ACBC-13D7BB0C5D6D}" type="presParOf" srcId="{B3686710-4526-4EA5-AA22-D04E83D9812A}" destId="{87DDFCCC-5748-4284-88C5-CD56BC7EF189}" srcOrd="1" destOrd="0" presId="urn:microsoft.com/office/officeart/2008/layout/LinedList"/>
    <dgm:cxn modelId="{A12ECD8C-D283-4E67-80EA-73D3B2F2809A}" type="presParOf" srcId="{87DDFCCC-5748-4284-88C5-CD56BC7EF189}" destId="{48AE0D8D-7E40-4A90-ABD9-F624225B29A9}" srcOrd="0" destOrd="0" presId="urn:microsoft.com/office/officeart/2008/layout/LinedList"/>
    <dgm:cxn modelId="{E05DDDD5-5C96-4375-8E01-53791397CF2A}" type="presParOf" srcId="{87DDFCCC-5748-4284-88C5-CD56BC7EF189}" destId="{15797F74-5131-4DEB-8F8C-472F19A44120}" srcOrd="1" destOrd="0" presId="urn:microsoft.com/office/officeart/2008/layout/LinedList"/>
    <dgm:cxn modelId="{C5DBB5DF-0775-46BC-929C-E9B978DEBD2E}" type="presParOf" srcId="{15797F74-5131-4DEB-8F8C-472F19A44120}" destId="{B16776AE-9265-4A84-8BFC-F7B8D8FF66DF}" srcOrd="0" destOrd="0" presId="urn:microsoft.com/office/officeart/2008/layout/LinedList"/>
    <dgm:cxn modelId="{7310C0C6-8513-4301-BA55-583FF3F2E534}" type="presParOf" srcId="{15797F74-5131-4DEB-8F8C-472F19A44120}" destId="{E124A233-022E-4029-A0A0-B89CD649E99B}" srcOrd="1" destOrd="0" presId="urn:microsoft.com/office/officeart/2008/layout/LinedList"/>
    <dgm:cxn modelId="{FE5E4AE5-CB95-4F3A-B981-4442754F9A18}" type="presParOf" srcId="{E124A233-022E-4029-A0A0-B89CD649E99B}" destId="{16AD5AF9-AF82-4EB0-A693-D10F0ABACF82}" srcOrd="0" destOrd="0" presId="urn:microsoft.com/office/officeart/2008/layout/LinedList"/>
    <dgm:cxn modelId="{4941CEC5-5B5B-4F8B-939B-98BA49F20EA8}" type="presParOf" srcId="{E124A233-022E-4029-A0A0-B89CD649E99B}" destId="{FBBB6D58-A0E0-42F6-AA3F-2E86F30B299E}" srcOrd="1" destOrd="0" presId="urn:microsoft.com/office/officeart/2008/layout/LinedList"/>
    <dgm:cxn modelId="{6AEA0C0A-9B81-4287-9574-2FCA259CDD24}" type="presParOf" srcId="{E124A233-022E-4029-A0A0-B89CD649E99B}" destId="{4B6C7AA1-D1D9-47DA-9563-CC486A24FDCA}" srcOrd="2" destOrd="0" presId="urn:microsoft.com/office/officeart/2008/layout/LinedList"/>
    <dgm:cxn modelId="{79E35F6A-4686-4502-B452-6CBF5E2179E6}" type="presParOf" srcId="{15797F74-5131-4DEB-8F8C-472F19A44120}" destId="{60AADDBB-8362-4299-93F2-C8214D789820}" srcOrd="2" destOrd="0" presId="urn:microsoft.com/office/officeart/2008/layout/LinedList"/>
    <dgm:cxn modelId="{839A5B64-5503-46AE-B272-DA3E6A562F80}" type="presParOf" srcId="{15797F74-5131-4DEB-8F8C-472F19A44120}" destId="{E6A37855-8BED-4C36-AAB2-9BC09C84E980}" srcOrd="3" destOrd="0" presId="urn:microsoft.com/office/officeart/2008/layout/LinedList"/>
    <dgm:cxn modelId="{0C96F115-93AC-4152-94A9-B53598F315C3}" type="presParOf" srcId="{15797F74-5131-4DEB-8F8C-472F19A44120}" destId="{C7E66D63-6411-4070-A596-22370D4766EA}" srcOrd="4" destOrd="0" presId="urn:microsoft.com/office/officeart/2008/layout/LinedList"/>
    <dgm:cxn modelId="{B912BE9B-3055-45C6-B2C8-0CB0D9469EB9}" type="presParOf" srcId="{C7E66D63-6411-4070-A596-22370D4766EA}" destId="{1A736B57-6B33-4E0E-BFBE-94B7BD6A1A18}" srcOrd="0" destOrd="0" presId="urn:microsoft.com/office/officeart/2008/layout/LinedList"/>
    <dgm:cxn modelId="{07681CF6-E22A-4757-AD62-913A6DB6A8DB}" type="presParOf" srcId="{C7E66D63-6411-4070-A596-22370D4766EA}" destId="{8197AE18-1F32-41C3-BEDC-A38CAD39C352}" srcOrd="1" destOrd="0" presId="urn:microsoft.com/office/officeart/2008/layout/LinedList"/>
    <dgm:cxn modelId="{F4563AB3-16D8-4C76-8EEA-B92158F5A622}" type="presParOf" srcId="{C7E66D63-6411-4070-A596-22370D4766EA}" destId="{ED6AB6B6-2437-418B-A40B-0624CA0AA2BC}" srcOrd="2" destOrd="0" presId="urn:microsoft.com/office/officeart/2008/layout/LinedList"/>
    <dgm:cxn modelId="{CE3680D0-A4F1-4A5C-A168-595BD08733CE}" type="presParOf" srcId="{15797F74-5131-4DEB-8F8C-472F19A44120}" destId="{C5C1DC1A-604B-4D93-B86E-DEA5DC0E0269}" srcOrd="5" destOrd="0" presId="urn:microsoft.com/office/officeart/2008/layout/LinedList"/>
    <dgm:cxn modelId="{E0AFF590-1ADA-45BF-BAD3-F78CA6CF46FD}" type="presParOf" srcId="{15797F74-5131-4DEB-8F8C-472F19A44120}" destId="{5B91C53E-708F-4EC2-8B01-EB100D8F2D3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8D819-38BA-4D5D-B0AD-156F5DD2070B}">
      <dsp:nvSpPr>
        <dsp:cNvPr id="0" name=""/>
        <dsp:cNvSpPr/>
      </dsp:nvSpPr>
      <dsp:spPr>
        <a:xfrm>
          <a:off x="0" y="300352"/>
          <a:ext cx="6290226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191" tIns="354076" rIns="4881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通过文件操作</a:t>
          </a:r>
          <a:r>
            <a:rPr lang="en-US" sz="1800" kern="1200" dirty="0"/>
            <a:t>(</a:t>
          </a:r>
          <a:r>
            <a:rPr lang="en-US" sz="1800" kern="1200" dirty="0" err="1"/>
            <a:t>fopen</a:t>
          </a:r>
          <a:r>
            <a:rPr lang="en-US" sz="1800" kern="1200" dirty="0"/>
            <a:t>, </a:t>
          </a:r>
          <a:r>
            <a:rPr lang="en-US" sz="1800" kern="1200" dirty="0" err="1"/>
            <a:t>fprintf</a:t>
          </a:r>
          <a:r>
            <a:rPr lang="en-US" sz="1800" kern="1200" dirty="0"/>
            <a:t>, </a:t>
          </a:r>
          <a:r>
            <a:rPr lang="en-US" sz="1800" kern="1200" dirty="0" err="1"/>
            <a:t>fscanf</a:t>
          </a:r>
          <a:r>
            <a:rPr lang="zh-CN" sz="1800" kern="1200" dirty="0"/>
            <a:t>等</a:t>
          </a:r>
          <a:r>
            <a:rPr lang="en-US" sz="1800" kern="1200" dirty="0"/>
            <a:t>)</a:t>
          </a:r>
          <a:r>
            <a:rPr lang="zh-CN" sz="1800" kern="1200" dirty="0"/>
            <a:t>将数据持久化，存储在本地文件中。</a:t>
          </a:r>
          <a:endParaRPr lang="en-US" sz="1800" kern="1200" dirty="0"/>
        </a:p>
      </dsp:txBody>
      <dsp:txXfrm>
        <a:off x="0" y="300352"/>
        <a:ext cx="6290226" cy="1017450"/>
      </dsp:txXfrm>
    </dsp:sp>
    <dsp:sp modelId="{59BFC9F7-B2BD-4EFD-9EF3-610143FDE718}">
      <dsp:nvSpPr>
        <dsp:cNvPr id="0" name=""/>
        <dsp:cNvSpPr/>
      </dsp:nvSpPr>
      <dsp:spPr>
        <a:xfrm>
          <a:off x="314511" y="49432"/>
          <a:ext cx="44031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i="0" kern="1200" baseline="0" dirty="0"/>
            <a:t>文件操作</a:t>
          </a:r>
          <a:endParaRPr lang="en-US" sz="2800" kern="1200" dirty="0"/>
        </a:p>
      </dsp:txBody>
      <dsp:txXfrm>
        <a:off x="339009" y="73930"/>
        <a:ext cx="4354162" cy="452844"/>
      </dsp:txXfrm>
    </dsp:sp>
    <dsp:sp modelId="{BDB68968-D816-4071-BF26-8DD2E9E2EDFF}">
      <dsp:nvSpPr>
        <dsp:cNvPr id="0" name=""/>
        <dsp:cNvSpPr/>
      </dsp:nvSpPr>
      <dsp:spPr>
        <a:xfrm>
          <a:off x="0" y="1660522"/>
          <a:ext cx="6290226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14755"/>
              <a:satOff val="3521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191" tIns="354076" rIns="4881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通过控制台输入输出函数</a:t>
          </a:r>
          <a:r>
            <a:rPr lang="en-US" sz="1800" kern="1200" dirty="0" err="1"/>
            <a:t>printf</a:t>
          </a:r>
          <a:r>
            <a:rPr lang="zh-CN" sz="1800" kern="1200" dirty="0"/>
            <a:t>和</a:t>
          </a:r>
          <a:r>
            <a:rPr lang="en-US" sz="1800" kern="1200" dirty="0" err="1"/>
            <a:t>scanf</a:t>
          </a:r>
          <a:r>
            <a:rPr lang="zh-CN" sz="1800" kern="1200" dirty="0"/>
            <a:t>实现与用户的交互。</a:t>
          </a:r>
          <a:endParaRPr lang="en-US" sz="1800" kern="1200" dirty="0"/>
        </a:p>
      </dsp:txBody>
      <dsp:txXfrm>
        <a:off x="0" y="1660522"/>
        <a:ext cx="6290226" cy="1017450"/>
      </dsp:txXfrm>
    </dsp:sp>
    <dsp:sp modelId="{2A9706D8-6C73-4C39-8320-C1C3D31DEF0C}">
      <dsp:nvSpPr>
        <dsp:cNvPr id="0" name=""/>
        <dsp:cNvSpPr/>
      </dsp:nvSpPr>
      <dsp:spPr>
        <a:xfrm>
          <a:off x="314511" y="1409602"/>
          <a:ext cx="4403158" cy="501840"/>
        </a:xfrm>
        <a:prstGeom prst="roundRect">
          <a:avLst/>
        </a:prstGeom>
        <a:solidFill>
          <a:schemeClr val="accent2">
            <a:hueOff val="-614755"/>
            <a:satOff val="3521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i="0" kern="1200" baseline="0" dirty="0"/>
            <a:t>用户交互</a:t>
          </a:r>
          <a:endParaRPr lang="en-US" sz="2800" kern="1200" dirty="0"/>
        </a:p>
      </dsp:txBody>
      <dsp:txXfrm>
        <a:off x="339009" y="1434100"/>
        <a:ext cx="4354162" cy="452844"/>
      </dsp:txXfrm>
    </dsp:sp>
    <dsp:sp modelId="{D57A9FAF-9B12-4D9D-AD41-827D4485E02F}">
      <dsp:nvSpPr>
        <dsp:cNvPr id="0" name=""/>
        <dsp:cNvSpPr/>
      </dsp:nvSpPr>
      <dsp:spPr>
        <a:xfrm>
          <a:off x="0" y="3020692"/>
          <a:ext cx="6290226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29511"/>
              <a:satOff val="7041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191" tIns="354076" rIns="4881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使用</a:t>
          </a:r>
          <a:r>
            <a:rPr lang="en-US" sz="1800" kern="1200" dirty="0"/>
            <a:t>while</a:t>
          </a:r>
          <a:r>
            <a:rPr lang="zh-CN" sz="1800" kern="1200" dirty="0"/>
            <a:t>循环和条件判断</a:t>
          </a:r>
          <a:r>
            <a:rPr lang="en-US" sz="1800" kern="1200" dirty="0"/>
            <a:t>(if, switch)</a:t>
          </a:r>
          <a:r>
            <a:rPr lang="zh-CN" sz="1800" kern="1200" dirty="0"/>
            <a:t>实现系统的流程控制。</a:t>
          </a:r>
          <a:endParaRPr lang="en-US" sz="1800" kern="1200" dirty="0"/>
        </a:p>
      </dsp:txBody>
      <dsp:txXfrm>
        <a:off x="0" y="3020692"/>
        <a:ext cx="6290226" cy="1017450"/>
      </dsp:txXfrm>
    </dsp:sp>
    <dsp:sp modelId="{3486F1F5-20A2-4B6E-B96A-01AD51849D9D}">
      <dsp:nvSpPr>
        <dsp:cNvPr id="0" name=""/>
        <dsp:cNvSpPr/>
      </dsp:nvSpPr>
      <dsp:spPr>
        <a:xfrm>
          <a:off x="314511" y="2769772"/>
          <a:ext cx="4403158" cy="501840"/>
        </a:xfrm>
        <a:prstGeom prst="roundRect">
          <a:avLst/>
        </a:prstGeom>
        <a:solidFill>
          <a:schemeClr val="accent2">
            <a:hueOff val="-1229511"/>
            <a:satOff val="7041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i="0" kern="1200" baseline="0" dirty="0"/>
            <a:t>流程控制</a:t>
          </a:r>
          <a:endParaRPr lang="en-US" sz="2800" kern="1200" dirty="0"/>
        </a:p>
      </dsp:txBody>
      <dsp:txXfrm>
        <a:off x="339009" y="2794270"/>
        <a:ext cx="4354162" cy="452844"/>
      </dsp:txXfrm>
    </dsp:sp>
    <dsp:sp modelId="{FADEDF5B-FBC5-49AA-82B5-848ED105AF78}">
      <dsp:nvSpPr>
        <dsp:cNvPr id="0" name=""/>
        <dsp:cNvSpPr/>
      </dsp:nvSpPr>
      <dsp:spPr>
        <a:xfrm>
          <a:off x="0" y="4380862"/>
          <a:ext cx="6290226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44266"/>
              <a:satOff val="10562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191" tIns="354076" rIns="4881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系统区分管理员和普通会员，提供不同的功能菜单，管理员具有更多的权限。</a:t>
          </a:r>
          <a:endParaRPr lang="en-US" sz="1800" kern="1200" dirty="0"/>
        </a:p>
      </dsp:txBody>
      <dsp:txXfrm>
        <a:off x="0" y="4380862"/>
        <a:ext cx="6290226" cy="1017450"/>
      </dsp:txXfrm>
    </dsp:sp>
    <dsp:sp modelId="{3743F68C-C932-4C47-909D-EE954784C027}">
      <dsp:nvSpPr>
        <dsp:cNvPr id="0" name=""/>
        <dsp:cNvSpPr/>
      </dsp:nvSpPr>
      <dsp:spPr>
        <a:xfrm>
          <a:off x="314511" y="4129942"/>
          <a:ext cx="4403158" cy="501840"/>
        </a:xfrm>
        <a:prstGeom prst="roundRect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/>
            <a:t>用户角色区分</a:t>
          </a:r>
          <a:endParaRPr lang="en-US" sz="2400" kern="1200" dirty="0"/>
        </a:p>
      </dsp:txBody>
      <dsp:txXfrm>
        <a:off x="339009" y="4154440"/>
        <a:ext cx="435416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B699-4410-4537-B401-D4DAA81437BC}">
      <dsp:nvSpPr>
        <dsp:cNvPr id="0" name=""/>
        <dsp:cNvSpPr/>
      </dsp:nvSpPr>
      <dsp:spPr>
        <a:xfrm>
          <a:off x="5720562" y="871485"/>
          <a:ext cx="3049961" cy="15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31"/>
              </a:lnTo>
              <a:lnTo>
                <a:pt x="3049961" y="121431"/>
              </a:lnTo>
              <a:lnTo>
                <a:pt x="3049961" y="1562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24FCB-D858-4D70-9EE7-C6D7DCBC5F9C}">
      <dsp:nvSpPr>
        <dsp:cNvPr id="0" name=""/>
        <dsp:cNvSpPr/>
      </dsp:nvSpPr>
      <dsp:spPr>
        <a:xfrm>
          <a:off x="7773140" y="2524072"/>
          <a:ext cx="1943506" cy="119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933"/>
              </a:lnTo>
              <a:lnTo>
                <a:pt x="1943506" y="1164933"/>
              </a:lnTo>
              <a:lnTo>
                <a:pt x="1943506" y="11996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86557-6B07-4C25-B658-96606C1107EB}">
      <dsp:nvSpPr>
        <dsp:cNvPr id="0" name=""/>
        <dsp:cNvSpPr/>
      </dsp:nvSpPr>
      <dsp:spPr>
        <a:xfrm>
          <a:off x="7773140" y="2524072"/>
          <a:ext cx="534303" cy="1190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119"/>
              </a:lnTo>
              <a:lnTo>
                <a:pt x="534303" y="1156119"/>
              </a:lnTo>
              <a:lnTo>
                <a:pt x="534303" y="1190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4B055-05B9-4637-B4A7-2FE52AD9818D}">
      <dsp:nvSpPr>
        <dsp:cNvPr id="0" name=""/>
        <dsp:cNvSpPr/>
      </dsp:nvSpPr>
      <dsp:spPr>
        <a:xfrm>
          <a:off x="6648040" y="2524072"/>
          <a:ext cx="1125100" cy="1202041"/>
        </a:xfrm>
        <a:custGeom>
          <a:avLst/>
          <a:gdLst/>
          <a:ahLst/>
          <a:cxnLst/>
          <a:rect l="0" t="0" r="0" b="0"/>
          <a:pathLst>
            <a:path>
              <a:moveTo>
                <a:pt x="1125100" y="0"/>
              </a:moveTo>
              <a:lnTo>
                <a:pt x="1125100" y="1167289"/>
              </a:lnTo>
              <a:lnTo>
                <a:pt x="0" y="1167289"/>
              </a:lnTo>
              <a:lnTo>
                <a:pt x="0" y="12020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0624F-D5C1-4ECC-B5C2-C490E29D917A}">
      <dsp:nvSpPr>
        <dsp:cNvPr id="0" name=""/>
        <dsp:cNvSpPr/>
      </dsp:nvSpPr>
      <dsp:spPr>
        <a:xfrm>
          <a:off x="7773140" y="2524072"/>
          <a:ext cx="1564135" cy="15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69"/>
              </a:lnTo>
              <a:lnTo>
                <a:pt x="1564135" y="121269"/>
              </a:lnTo>
              <a:lnTo>
                <a:pt x="1564135" y="1560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15124-9D7D-44E7-B0A8-22115BDA257E}">
      <dsp:nvSpPr>
        <dsp:cNvPr id="0" name=""/>
        <dsp:cNvSpPr/>
      </dsp:nvSpPr>
      <dsp:spPr>
        <a:xfrm>
          <a:off x="7773140" y="2524072"/>
          <a:ext cx="163455" cy="19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62"/>
              </a:lnTo>
              <a:lnTo>
                <a:pt x="163455" y="160262"/>
              </a:lnTo>
              <a:lnTo>
                <a:pt x="163455" y="1950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F84B3-B7F9-4E51-9BFD-91E3E245FEF2}">
      <dsp:nvSpPr>
        <dsp:cNvPr id="0" name=""/>
        <dsp:cNvSpPr/>
      </dsp:nvSpPr>
      <dsp:spPr>
        <a:xfrm>
          <a:off x="6578966" y="2524072"/>
          <a:ext cx="1194173" cy="228732"/>
        </a:xfrm>
        <a:custGeom>
          <a:avLst/>
          <a:gdLst/>
          <a:ahLst/>
          <a:cxnLst/>
          <a:rect l="0" t="0" r="0" b="0"/>
          <a:pathLst>
            <a:path>
              <a:moveTo>
                <a:pt x="1194173" y="0"/>
              </a:moveTo>
              <a:lnTo>
                <a:pt x="1194173" y="193979"/>
              </a:lnTo>
              <a:lnTo>
                <a:pt x="0" y="193979"/>
              </a:lnTo>
              <a:lnTo>
                <a:pt x="0" y="2287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6199E-8BB1-44C9-BEF7-C0ADCBB2C279}">
      <dsp:nvSpPr>
        <dsp:cNvPr id="0" name=""/>
        <dsp:cNvSpPr/>
      </dsp:nvSpPr>
      <dsp:spPr>
        <a:xfrm>
          <a:off x="6970759" y="1707101"/>
          <a:ext cx="802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2799"/>
              </a:lnTo>
              <a:lnTo>
                <a:pt x="802381" y="72799"/>
              </a:lnTo>
              <a:lnTo>
                <a:pt x="802381" y="1075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9C19-3CEF-40F1-8DEC-698B06A6AE95}">
      <dsp:nvSpPr>
        <dsp:cNvPr id="0" name=""/>
        <dsp:cNvSpPr/>
      </dsp:nvSpPr>
      <dsp:spPr>
        <a:xfrm>
          <a:off x="5720562" y="871485"/>
          <a:ext cx="1250197" cy="171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72"/>
              </a:lnTo>
              <a:lnTo>
                <a:pt x="1250197" y="136472"/>
              </a:lnTo>
              <a:lnTo>
                <a:pt x="1250197" y="1712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1E591-52AF-406C-9D55-AF1A3051DF63}">
      <dsp:nvSpPr>
        <dsp:cNvPr id="0" name=""/>
        <dsp:cNvSpPr/>
      </dsp:nvSpPr>
      <dsp:spPr>
        <a:xfrm>
          <a:off x="4349654" y="871485"/>
          <a:ext cx="1370907" cy="128421"/>
        </a:xfrm>
        <a:custGeom>
          <a:avLst/>
          <a:gdLst/>
          <a:ahLst/>
          <a:cxnLst/>
          <a:rect l="0" t="0" r="0" b="0"/>
          <a:pathLst>
            <a:path>
              <a:moveTo>
                <a:pt x="1370907" y="0"/>
              </a:moveTo>
              <a:lnTo>
                <a:pt x="1370907" y="93635"/>
              </a:lnTo>
              <a:lnTo>
                <a:pt x="0" y="93635"/>
              </a:lnTo>
              <a:lnTo>
                <a:pt x="0" y="1284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9CF5F-7E7D-475C-BF9A-5F9105379574}">
      <dsp:nvSpPr>
        <dsp:cNvPr id="0" name=""/>
        <dsp:cNvSpPr/>
      </dsp:nvSpPr>
      <dsp:spPr>
        <a:xfrm>
          <a:off x="3428134" y="2523981"/>
          <a:ext cx="887690" cy="113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034"/>
              </a:lnTo>
              <a:lnTo>
                <a:pt x="887690" y="1099034"/>
              </a:lnTo>
              <a:lnTo>
                <a:pt x="887690" y="11338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2DF4E-4113-4E62-A983-D009991CAF5B}">
      <dsp:nvSpPr>
        <dsp:cNvPr id="0" name=""/>
        <dsp:cNvSpPr/>
      </dsp:nvSpPr>
      <dsp:spPr>
        <a:xfrm>
          <a:off x="3428134" y="2523981"/>
          <a:ext cx="901730" cy="14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69"/>
              </a:lnTo>
              <a:lnTo>
                <a:pt x="901730" y="113569"/>
              </a:lnTo>
              <a:lnTo>
                <a:pt x="901730" y="148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4624E-500C-4886-BE35-F86A38DE1DE8}">
      <dsp:nvSpPr>
        <dsp:cNvPr id="0" name=""/>
        <dsp:cNvSpPr/>
      </dsp:nvSpPr>
      <dsp:spPr>
        <a:xfrm>
          <a:off x="1935791" y="2523981"/>
          <a:ext cx="1492343" cy="1138161"/>
        </a:xfrm>
        <a:custGeom>
          <a:avLst/>
          <a:gdLst/>
          <a:ahLst/>
          <a:cxnLst/>
          <a:rect l="0" t="0" r="0" b="0"/>
          <a:pathLst>
            <a:path>
              <a:moveTo>
                <a:pt x="1492343" y="0"/>
              </a:moveTo>
              <a:lnTo>
                <a:pt x="1492343" y="1103374"/>
              </a:lnTo>
              <a:lnTo>
                <a:pt x="0" y="1103374"/>
              </a:lnTo>
              <a:lnTo>
                <a:pt x="0" y="113816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3E466-C235-4DF1-AEAA-5F80B823DF6F}">
      <dsp:nvSpPr>
        <dsp:cNvPr id="0" name=""/>
        <dsp:cNvSpPr/>
      </dsp:nvSpPr>
      <dsp:spPr>
        <a:xfrm>
          <a:off x="2762520" y="2523981"/>
          <a:ext cx="665614" cy="108313"/>
        </a:xfrm>
        <a:custGeom>
          <a:avLst/>
          <a:gdLst/>
          <a:ahLst/>
          <a:cxnLst/>
          <a:rect l="0" t="0" r="0" b="0"/>
          <a:pathLst>
            <a:path>
              <a:moveTo>
                <a:pt x="665614" y="0"/>
              </a:moveTo>
              <a:lnTo>
                <a:pt x="665614" y="73527"/>
              </a:lnTo>
              <a:lnTo>
                <a:pt x="0" y="73527"/>
              </a:lnTo>
              <a:lnTo>
                <a:pt x="0" y="1083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F70AD-50BF-4572-B8E8-7B10F294993F}">
      <dsp:nvSpPr>
        <dsp:cNvPr id="0" name=""/>
        <dsp:cNvSpPr/>
      </dsp:nvSpPr>
      <dsp:spPr>
        <a:xfrm>
          <a:off x="1469717" y="2523981"/>
          <a:ext cx="1958417" cy="113654"/>
        </a:xfrm>
        <a:custGeom>
          <a:avLst/>
          <a:gdLst/>
          <a:ahLst/>
          <a:cxnLst/>
          <a:rect l="0" t="0" r="0" b="0"/>
          <a:pathLst>
            <a:path>
              <a:moveTo>
                <a:pt x="1958417" y="0"/>
              </a:moveTo>
              <a:lnTo>
                <a:pt x="1958417" y="78868"/>
              </a:lnTo>
              <a:lnTo>
                <a:pt x="0" y="78868"/>
              </a:lnTo>
              <a:lnTo>
                <a:pt x="0" y="1136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A85EE-D3F9-4AEA-9465-53E19800895C}">
      <dsp:nvSpPr>
        <dsp:cNvPr id="0" name=""/>
        <dsp:cNvSpPr/>
      </dsp:nvSpPr>
      <dsp:spPr>
        <a:xfrm>
          <a:off x="2643116" y="1662519"/>
          <a:ext cx="785017" cy="151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97"/>
              </a:lnTo>
              <a:lnTo>
                <a:pt x="785017" y="116597"/>
              </a:lnTo>
              <a:lnTo>
                <a:pt x="785017" y="1513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88CAE-C131-4074-BE05-F60AA1DB6442}">
      <dsp:nvSpPr>
        <dsp:cNvPr id="0" name=""/>
        <dsp:cNvSpPr/>
      </dsp:nvSpPr>
      <dsp:spPr>
        <a:xfrm>
          <a:off x="2643116" y="825765"/>
          <a:ext cx="3077445" cy="91440"/>
        </a:xfrm>
        <a:custGeom>
          <a:avLst/>
          <a:gdLst/>
          <a:ahLst/>
          <a:cxnLst/>
          <a:rect l="0" t="0" r="0" b="0"/>
          <a:pathLst>
            <a:path>
              <a:moveTo>
                <a:pt x="3077445" y="45720"/>
              </a:moveTo>
              <a:lnTo>
                <a:pt x="3077445" y="91889"/>
              </a:lnTo>
              <a:lnTo>
                <a:pt x="0" y="91889"/>
              </a:lnTo>
              <a:lnTo>
                <a:pt x="0" y="1266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8C86E-4DD8-46B4-A918-6E0C44B015E2}">
      <dsp:nvSpPr>
        <dsp:cNvPr id="0" name=""/>
        <dsp:cNvSpPr/>
      </dsp:nvSpPr>
      <dsp:spPr>
        <a:xfrm>
          <a:off x="5238767" y="161407"/>
          <a:ext cx="963590" cy="7100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44862-106B-41AE-ABB4-6AA2CB0C0D85}">
      <dsp:nvSpPr>
        <dsp:cNvPr id="0" name=""/>
        <dsp:cNvSpPr/>
      </dsp:nvSpPr>
      <dsp:spPr>
        <a:xfrm>
          <a:off x="5280490" y="201044"/>
          <a:ext cx="963590" cy="710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开始</a:t>
          </a:r>
          <a:r>
            <a:rPr lang="en-US" altLang="zh-CN" sz="1200" kern="1200"/>
            <a:t>main</a:t>
          </a:r>
          <a:endParaRPr lang="zh-CN" altLang="en-US" sz="1200" kern="1200"/>
        </a:p>
      </dsp:txBody>
      <dsp:txXfrm>
        <a:off x="5301287" y="221841"/>
        <a:ext cx="921996" cy="668483"/>
      </dsp:txXfrm>
    </dsp:sp>
    <dsp:sp modelId="{A7BD3AF2-933A-46BC-8062-A8263F33ED3E}">
      <dsp:nvSpPr>
        <dsp:cNvPr id="0" name=""/>
        <dsp:cNvSpPr/>
      </dsp:nvSpPr>
      <dsp:spPr>
        <a:xfrm>
          <a:off x="2161321" y="952441"/>
          <a:ext cx="963590" cy="7100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4707E-3E05-46B6-9822-05F966C3FCF2}">
      <dsp:nvSpPr>
        <dsp:cNvPr id="0" name=""/>
        <dsp:cNvSpPr/>
      </dsp:nvSpPr>
      <dsp:spPr>
        <a:xfrm>
          <a:off x="2203044" y="992078"/>
          <a:ext cx="963590" cy="710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会员登录</a:t>
          </a:r>
        </a:p>
      </dsp:txBody>
      <dsp:txXfrm>
        <a:off x="2223841" y="1012875"/>
        <a:ext cx="921996" cy="668483"/>
      </dsp:txXfrm>
    </dsp:sp>
    <dsp:sp modelId="{FB3B5A07-888B-4E7E-B285-07C0970CB493}">
      <dsp:nvSpPr>
        <dsp:cNvPr id="0" name=""/>
        <dsp:cNvSpPr/>
      </dsp:nvSpPr>
      <dsp:spPr>
        <a:xfrm>
          <a:off x="2946339" y="1813903"/>
          <a:ext cx="963590" cy="710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F326A-B74D-4C98-93B2-B6D2EA2D891A}">
      <dsp:nvSpPr>
        <dsp:cNvPr id="0" name=""/>
        <dsp:cNvSpPr/>
      </dsp:nvSpPr>
      <dsp:spPr>
        <a:xfrm>
          <a:off x="2988062" y="1853540"/>
          <a:ext cx="963590" cy="710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compare_passwor</a:t>
          </a:r>
          <a:r>
            <a:rPr lang="en-US" altLang="zh-CN" sz="1200" b="0" kern="1200"/>
            <a:t>d </a:t>
          </a:r>
          <a:endParaRPr lang="zh-CN" altLang="en-US" sz="1200" kern="1200"/>
        </a:p>
      </dsp:txBody>
      <dsp:txXfrm>
        <a:off x="3008859" y="1874337"/>
        <a:ext cx="921996" cy="668483"/>
      </dsp:txXfrm>
    </dsp:sp>
    <dsp:sp modelId="{AF872F1D-D25F-47FB-8CEF-7B02C2D866C9}">
      <dsp:nvSpPr>
        <dsp:cNvPr id="0" name=""/>
        <dsp:cNvSpPr/>
      </dsp:nvSpPr>
      <dsp:spPr>
        <a:xfrm>
          <a:off x="987452" y="2637636"/>
          <a:ext cx="964529" cy="7107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E5FAF-ED18-46CA-B280-6BA349705BD1}">
      <dsp:nvSpPr>
        <dsp:cNvPr id="0" name=""/>
        <dsp:cNvSpPr/>
      </dsp:nvSpPr>
      <dsp:spPr>
        <a:xfrm>
          <a:off x="1029175" y="2677273"/>
          <a:ext cx="964529" cy="71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/>
            <a:t>search_book/*</a:t>
          </a:r>
          <a:r>
            <a:rPr lang="zh-CN" altLang="en-US" sz="1050" b="0" kern="1200"/>
            <a:t>根据字段显示图书的信息*</a:t>
          </a:r>
          <a:r>
            <a:rPr lang="en-US" altLang="zh-CN" sz="1050" b="0" kern="1200"/>
            <a:t>/</a:t>
          </a:r>
          <a:endParaRPr lang="zh-CN" altLang="en-US" sz="1050" kern="1200"/>
        </a:p>
      </dsp:txBody>
      <dsp:txXfrm>
        <a:off x="1049993" y="2698091"/>
        <a:ext cx="922893" cy="669135"/>
      </dsp:txXfrm>
    </dsp:sp>
    <dsp:sp modelId="{D64D0FCD-908E-45B1-BAD2-AF5C49112902}">
      <dsp:nvSpPr>
        <dsp:cNvPr id="0" name=""/>
        <dsp:cNvSpPr/>
      </dsp:nvSpPr>
      <dsp:spPr>
        <a:xfrm>
          <a:off x="2280255" y="2632294"/>
          <a:ext cx="964529" cy="7107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01DC1-1A45-489B-8379-278105937178}">
      <dsp:nvSpPr>
        <dsp:cNvPr id="0" name=""/>
        <dsp:cNvSpPr/>
      </dsp:nvSpPr>
      <dsp:spPr>
        <a:xfrm>
          <a:off x="2321978" y="2671931"/>
          <a:ext cx="964529" cy="71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borrow_book</a:t>
          </a:r>
          <a:r>
            <a:rPr lang="en-US" sz="1200" b="0" kern="1200" dirty="0"/>
            <a:t>/*</a:t>
          </a:r>
          <a:r>
            <a:rPr lang="zh-CN" altLang="en-US" sz="1200" b="0" kern="1200" dirty="0"/>
            <a:t>借书*</a:t>
          </a:r>
          <a:r>
            <a:rPr lang="en-US" altLang="zh-CN" sz="1200" b="0" kern="1200" dirty="0"/>
            <a:t>/</a:t>
          </a:r>
          <a:endParaRPr lang="zh-CN" altLang="en-US" sz="1200" kern="1200" dirty="0"/>
        </a:p>
      </dsp:txBody>
      <dsp:txXfrm>
        <a:off x="2342796" y="2692749"/>
        <a:ext cx="922893" cy="669135"/>
      </dsp:txXfrm>
    </dsp:sp>
    <dsp:sp modelId="{E51FF4CA-3BA2-4543-A8DC-BD7FF8CA4629}">
      <dsp:nvSpPr>
        <dsp:cNvPr id="0" name=""/>
        <dsp:cNvSpPr/>
      </dsp:nvSpPr>
      <dsp:spPr>
        <a:xfrm>
          <a:off x="1453526" y="3662142"/>
          <a:ext cx="964529" cy="7107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BBB77-6886-4BCF-A955-F8151EA5AE0C}">
      <dsp:nvSpPr>
        <dsp:cNvPr id="0" name=""/>
        <dsp:cNvSpPr/>
      </dsp:nvSpPr>
      <dsp:spPr>
        <a:xfrm>
          <a:off x="1495250" y="3701779"/>
          <a:ext cx="964529" cy="71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display_book</a:t>
          </a:r>
          <a:r>
            <a:rPr lang="en-US" sz="1200" b="0" kern="1200" dirty="0"/>
            <a:t>/*</a:t>
          </a:r>
          <a:r>
            <a:rPr lang="zh-CN" altLang="en-US" sz="1200" b="0" kern="1200" dirty="0"/>
            <a:t>显示全部图书信息*</a:t>
          </a:r>
          <a:r>
            <a:rPr lang="en-US" altLang="zh-CN" sz="1200" b="0" kern="1200" dirty="0"/>
            <a:t>/</a:t>
          </a:r>
          <a:endParaRPr lang="zh-CN" altLang="en-US" sz="1200" kern="1200" dirty="0"/>
        </a:p>
      </dsp:txBody>
      <dsp:txXfrm>
        <a:off x="1516068" y="3722597"/>
        <a:ext cx="922893" cy="669135"/>
      </dsp:txXfrm>
    </dsp:sp>
    <dsp:sp modelId="{2576C75F-F043-4A3E-9425-F3C94DCE6E4E}">
      <dsp:nvSpPr>
        <dsp:cNvPr id="0" name=""/>
        <dsp:cNvSpPr/>
      </dsp:nvSpPr>
      <dsp:spPr>
        <a:xfrm>
          <a:off x="3847600" y="2672337"/>
          <a:ext cx="964529" cy="7107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3300-04E0-496A-8CA3-C2236B7E05BC}">
      <dsp:nvSpPr>
        <dsp:cNvPr id="0" name=""/>
        <dsp:cNvSpPr/>
      </dsp:nvSpPr>
      <dsp:spPr>
        <a:xfrm>
          <a:off x="3889323" y="2711974"/>
          <a:ext cx="964529" cy="71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return_book</a:t>
          </a:r>
          <a:r>
            <a:rPr lang="en-US" sz="1200" b="0" kern="1200" dirty="0"/>
            <a:t>/*</a:t>
          </a:r>
          <a:r>
            <a:rPr lang="zh-CN" altLang="en-US" sz="1200" b="0" kern="1200" dirty="0"/>
            <a:t>还书*</a:t>
          </a:r>
          <a:r>
            <a:rPr lang="en-US" altLang="zh-CN" sz="1200" b="0" kern="1200" dirty="0"/>
            <a:t>/</a:t>
          </a:r>
        </a:p>
      </dsp:txBody>
      <dsp:txXfrm>
        <a:off x="3910141" y="2732792"/>
        <a:ext cx="922893" cy="669135"/>
      </dsp:txXfrm>
    </dsp:sp>
    <dsp:sp modelId="{4B1AAE1D-93E8-4423-B0B6-27CD59F47B4E}">
      <dsp:nvSpPr>
        <dsp:cNvPr id="0" name=""/>
        <dsp:cNvSpPr/>
      </dsp:nvSpPr>
      <dsp:spPr>
        <a:xfrm>
          <a:off x="3833561" y="3657802"/>
          <a:ext cx="964529" cy="7107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A4C2A-E3E5-404E-BE64-37D863EC9D0A}">
      <dsp:nvSpPr>
        <dsp:cNvPr id="0" name=""/>
        <dsp:cNvSpPr/>
      </dsp:nvSpPr>
      <dsp:spPr>
        <a:xfrm>
          <a:off x="3875284" y="3697439"/>
          <a:ext cx="964529" cy="71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user_account</a:t>
          </a:r>
          <a:r>
            <a:rPr lang="en-US" sz="1200" b="0" kern="1200" dirty="0"/>
            <a:t>(/*</a:t>
          </a:r>
          <a:r>
            <a:rPr lang="zh-CN" altLang="en-US" sz="1200" b="0" kern="1200" dirty="0"/>
            <a:t>个人账户信息*</a:t>
          </a:r>
          <a:r>
            <a:rPr lang="en-US" altLang="zh-CN" sz="1200" b="0" kern="1200" dirty="0"/>
            <a:t>/ </a:t>
          </a:r>
        </a:p>
      </dsp:txBody>
      <dsp:txXfrm>
        <a:off x="3896102" y="3718257"/>
        <a:ext cx="922893" cy="669135"/>
      </dsp:txXfrm>
    </dsp:sp>
    <dsp:sp modelId="{533AC12E-C75C-4D43-AD4F-CD81DB9D9EE2}">
      <dsp:nvSpPr>
        <dsp:cNvPr id="0" name=""/>
        <dsp:cNvSpPr/>
      </dsp:nvSpPr>
      <dsp:spPr>
        <a:xfrm>
          <a:off x="3867859" y="999907"/>
          <a:ext cx="963590" cy="7100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C240B-C572-4A62-A764-720876143874}">
      <dsp:nvSpPr>
        <dsp:cNvPr id="0" name=""/>
        <dsp:cNvSpPr/>
      </dsp:nvSpPr>
      <dsp:spPr>
        <a:xfrm>
          <a:off x="3909582" y="1039544"/>
          <a:ext cx="963590" cy="710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会员注册</a:t>
          </a:r>
        </a:p>
      </dsp:txBody>
      <dsp:txXfrm>
        <a:off x="3930379" y="1060341"/>
        <a:ext cx="921996" cy="668483"/>
      </dsp:txXfrm>
    </dsp:sp>
    <dsp:sp modelId="{1EAFFB52-E37D-45BC-8DD5-D5C5124575D1}">
      <dsp:nvSpPr>
        <dsp:cNvPr id="0" name=""/>
        <dsp:cNvSpPr/>
      </dsp:nvSpPr>
      <dsp:spPr>
        <a:xfrm>
          <a:off x="6488964" y="1042744"/>
          <a:ext cx="963590" cy="7100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A8924-6933-417E-9F74-A8C174D206F8}">
      <dsp:nvSpPr>
        <dsp:cNvPr id="0" name=""/>
        <dsp:cNvSpPr/>
      </dsp:nvSpPr>
      <dsp:spPr>
        <a:xfrm>
          <a:off x="6530687" y="1082381"/>
          <a:ext cx="963590" cy="710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管理员登录</a:t>
          </a:r>
        </a:p>
      </dsp:txBody>
      <dsp:txXfrm>
        <a:off x="6551484" y="1103178"/>
        <a:ext cx="921996" cy="668483"/>
      </dsp:txXfrm>
    </dsp:sp>
    <dsp:sp modelId="{CCD845EA-911B-45BD-86A4-9E7291C71168}">
      <dsp:nvSpPr>
        <dsp:cNvPr id="0" name=""/>
        <dsp:cNvSpPr/>
      </dsp:nvSpPr>
      <dsp:spPr>
        <a:xfrm>
          <a:off x="7291815" y="1814688"/>
          <a:ext cx="962649" cy="70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7234E-D9ED-421D-8C21-59D70FA5E992}">
      <dsp:nvSpPr>
        <dsp:cNvPr id="0" name=""/>
        <dsp:cNvSpPr/>
      </dsp:nvSpPr>
      <dsp:spPr>
        <a:xfrm>
          <a:off x="7333498" y="1854286"/>
          <a:ext cx="962649" cy="70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compare_password</a:t>
          </a:r>
          <a:endParaRPr lang="zh-CN" altLang="en-US" sz="1200" kern="1200" dirty="0"/>
        </a:p>
      </dsp:txBody>
      <dsp:txXfrm>
        <a:off x="7354275" y="1875063"/>
        <a:ext cx="921095" cy="667830"/>
      </dsp:txXfrm>
    </dsp:sp>
    <dsp:sp modelId="{52048098-AA8A-4581-9D37-4CE7C64A56F9}">
      <dsp:nvSpPr>
        <dsp:cNvPr id="0" name=""/>
        <dsp:cNvSpPr/>
      </dsp:nvSpPr>
      <dsp:spPr>
        <a:xfrm>
          <a:off x="6097172" y="2752804"/>
          <a:ext cx="963587" cy="709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5E931-3532-40C8-8EBF-7F714857DA9E}">
      <dsp:nvSpPr>
        <dsp:cNvPr id="0" name=""/>
        <dsp:cNvSpPr/>
      </dsp:nvSpPr>
      <dsp:spPr>
        <a:xfrm>
          <a:off x="6138855" y="2792402"/>
          <a:ext cx="963587" cy="70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add_book/*</a:t>
          </a:r>
          <a:r>
            <a:rPr lang="zh-CN" altLang="en-US" sz="1200" b="0" kern="1200"/>
            <a:t>输入新进的图书信息*</a:t>
          </a:r>
          <a:r>
            <a:rPr lang="en-US" altLang="zh-CN" sz="1200" b="0" kern="1200"/>
            <a:t>/</a:t>
          </a:r>
          <a:endParaRPr lang="zh-CN" altLang="en-US" sz="1200" kern="1200"/>
        </a:p>
      </dsp:txBody>
      <dsp:txXfrm>
        <a:off x="6159632" y="2813179"/>
        <a:ext cx="922033" cy="667830"/>
      </dsp:txXfrm>
    </dsp:sp>
    <dsp:sp modelId="{5FFCAAC3-AC91-434E-93D7-FB41E2CF9C32}">
      <dsp:nvSpPr>
        <dsp:cNvPr id="0" name=""/>
        <dsp:cNvSpPr/>
      </dsp:nvSpPr>
      <dsp:spPr>
        <a:xfrm>
          <a:off x="7454802" y="2719087"/>
          <a:ext cx="963587" cy="709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ECDDB-559E-4352-BF23-1A17D212D944}">
      <dsp:nvSpPr>
        <dsp:cNvPr id="0" name=""/>
        <dsp:cNvSpPr/>
      </dsp:nvSpPr>
      <dsp:spPr>
        <a:xfrm>
          <a:off x="7496484" y="2758686"/>
          <a:ext cx="963587" cy="70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delete_book/*</a:t>
          </a:r>
          <a:r>
            <a:rPr lang="zh-CN" altLang="en-US" sz="1200" b="0" kern="1200"/>
            <a:t>根据图书名称对图书信息进行删除*</a:t>
          </a:r>
          <a:r>
            <a:rPr lang="en-US" altLang="zh-CN" sz="1200" b="0" kern="1200"/>
            <a:t>/</a:t>
          </a:r>
        </a:p>
      </dsp:txBody>
      <dsp:txXfrm>
        <a:off x="7517261" y="2779463"/>
        <a:ext cx="922033" cy="667830"/>
      </dsp:txXfrm>
    </dsp:sp>
    <dsp:sp modelId="{31A6A89C-C59B-4528-8A6A-93F93C117AFC}">
      <dsp:nvSpPr>
        <dsp:cNvPr id="0" name=""/>
        <dsp:cNvSpPr/>
      </dsp:nvSpPr>
      <dsp:spPr>
        <a:xfrm>
          <a:off x="8855482" y="2680094"/>
          <a:ext cx="963587" cy="709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B7ADB-BB41-49E7-BE1D-26C84EA47396}">
      <dsp:nvSpPr>
        <dsp:cNvPr id="0" name=""/>
        <dsp:cNvSpPr/>
      </dsp:nvSpPr>
      <dsp:spPr>
        <a:xfrm>
          <a:off x="8897164" y="2719692"/>
          <a:ext cx="963587" cy="70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modify_book/*</a:t>
          </a:r>
          <a:r>
            <a:rPr lang="zh-CN" altLang="en-US" sz="1200" b="0" kern="1200"/>
            <a:t>修改图书信息*</a:t>
          </a:r>
          <a:r>
            <a:rPr lang="en-US" altLang="zh-CN" sz="1200" b="0" kern="1200"/>
            <a:t>/</a:t>
          </a:r>
        </a:p>
      </dsp:txBody>
      <dsp:txXfrm>
        <a:off x="8917941" y="2740469"/>
        <a:ext cx="922033" cy="667830"/>
      </dsp:txXfrm>
    </dsp:sp>
    <dsp:sp modelId="{0FC1B7FB-8542-4DD8-B237-1306189F5AE6}">
      <dsp:nvSpPr>
        <dsp:cNvPr id="0" name=""/>
        <dsp:cNvSpPr/>
      </dsp:nvSpPr>
      <dsp:spPr>
        <a:xfrm>
          <a:off x="6166246" y="3726113"/>
          <a:ext cx="963587" cy="709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32B0B-4A3E-423F-8F2A-43D6D6872D8B}">
      <dsp:nvSpPr>
        <dsp:cNvPr id="0" name=""/>
        <dsp:cNvSpPr/>
      </dsp:nvSpPr>
      <dsp:spPr>
        <a:xfrm>
          <a:off x="6207928" y="3765712"/>
          <a:ext cx="963587" cy="70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display_book</a:t>
          </a:r>
          <a:r>
            <a:rPr lang="en-US" sz="1200" b="0" kern="1200" dirty="0"/>
            <a:t>/*</a:t>
          </a:r>
          <a:r>
            <a:rPr lang="zh-CN" altLang="en-US" sz="1200" b="0" kern="1200" dirty="0"/>
            <a:t>显示全部图书信息*</a:t>
          </a:r>
          <a:r>
            <a:rPr lang="en-US" altLang="zh-CN" sz="1200" b="0" kern="1200" dirty="0"/>
            <a:t>/</a:t>
          </a:r>
        </a:p>
      </dsp:txBody>
      <dsp:txXfrm>
        <a:off x="6228705" y="3786489"/>
        <a:ext cx="922033" cy="667830"/>
      </dsp:txXfrm>
    </dsp:sp>
    <dsp:sp modelId="{1ABF209A-B0C1-4C26-85BA-E7644439DD73}">
      <dsp:nvSpPr>
        <dsp:cNvPr id="0" name=""/>
        <dsp:cNvSpPr/>
      </dsp:nvSpPr>
      <dsp:spPr>
        <a:xfrm>
          <a:off x="7826119" y="3714944"/>
          <a:ext cx="962649" cy="709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10BA4-A549-4E25-8287-D6459F8EB699}">
      <dsp:nvSpPr>
        <dsp:cNvPr id="0" name=""/>
        <dsp:cNvSpPr/>
      </dsp:nvSpPr>
      <dsp:spPr>
        <a:xfrm>
          <a:off x="7867801" y="3754542"/>
          <a:ext cx="962649" cy="70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search_book/*</a:t>
          </a:r>
          <a:r>
            <a:rPr lang="zh-CN" altLang="en-US" sz="1200" b="0" kern="1200"/>
            <a:t>根据字段显示图书的信息*</a:t>
          </a:r>
          <a:r>
            <a:rPr lang="en-US" altLang="zh-CN" sz="1200" b="0" kern="1200"/>
            <a:t>/</a:t>
          </a:r>
        </a:p>
      </dsp:txBody>
      <dsp:txXfrm>
        <a:off x="7888578" y="3775319"/>
        <a:ext cx="921095" cy="667830"/>
      </dsp:txXfrm>
    </dsp:sp>
    <dsp:sp modelId="{C65B7C53-A627-4A92-B5E4-F3CDD8CF9BC8}">
      <dsp:nvSpPr>
        <dsp:cNvPr id="0" name=""/>
        <dsp:cNvSpPr/>
      </dsp:nvSpPr>
      <dsp:spPr>
        <a:xfrm>
          <a:off x="9235322" y="3723758"/>
          <a:ext cx="962649" cy="709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CA8D4-774E-46B2-8BEF-0E35E97B2530}">
      <dsp:nvSpPr>
        <dsp:cNvPr id="0" name=""/>
        <dsp:cNvSpPr/>
      </dsp:nvSpPr>
      <dsp:spPr>
        <a:xfrm>
          <a:off x="9277005" y="3763356"/>
          <a:ext cx="962649" cy="70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kern="1200"/>
            <a:t> </a:t>
          </a:r>
          <a:r>
            <a:rPr lang="en-US" sz="1200" b="0" kern="1200"/>
            <a:t>ADMIN_watch_member/*</a:t>
          </a:r>
          <a:r>
            <a:rPr lang="zh-CN" altLang="en-US" sz="1200" b="0" kern="1200"/>
            <a:t>查看会员信息函数*</a:t>
          </a:r>
          <a:r>
            <a:rPr lang="en-US" altLang="zh-CN" sz="1200" b="0" kern="1200"/>
            <a:t>/</a:t>
          </a:r>
          <a:endParaRPr lang="zh-CN" altLang="en-US" sz="1200" kern="1200"/>
        </a:p>
      </dsp:txBody>
      <dsp:txXfrm>
        <a:off x="9297782" y="3784133"/>
        <a:ext cx="921095" cy="667830"/>
      </dsp:txXfrm>
    </dsp:sp>
    <dsp:sp modelId="{E18F95FC-F7D3-4E4E-9B37-1E3C37F43E4D}">
      <dsp:nvSpPr>
        <dsp:cNvPr id="0" name=""/>
        <dsp:cNvSpPr/>
      </dsp:nvSpPr>
      <dsp:spPr>
        <a:xfrm>
          <a:off x="8288728" y="1027703"/>
          <a:ext cx="963590" cy="7100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71BD6-D0DD-4A38-A139-9DFDA50C7DEA}">
      <dsp:nvSpPr>
        <dsp:cNvPr id="0" name=""/>
        <dsp:cNvSpPr/>
      </dsp:nvSpPr>
      <dsp:spPr>
        <a:xfrm>
          <a:off x="8330452" y="1067339"/>
          <a:ext cx="963590" cy="710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退出</a:t>
          </a:r>
        </a:p>
      </dsp:txBody>
      <dsp:txXfrm>
        <a:off x="8351249" y="1088136"/>
        <a:ext cx="921996" cy="66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CB295-A78C-4659-BC22-E3B582F860E1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B7B6-300B-4AA5-BC70-B0ED708CB5D2}">
      <dsp:nvSpPr>
        <dsp:cNvPr id="0" name=""/>
        <dsp:cNvSpPr/>
      </dsp:nvSpPr>
      <dsp:spPr>
        <a:xfrm>
          <a:off x="0" y="2660"/>
          <a:ext cx="1258045" cy="5442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b="1" i="0" kern="1200" baseline="0" dirty="0"/>
            <a:t>数据存储与文件操作</a:t>
          </a:r>
          <a:endParaRPr lang="en-US" sz="4000" kern="1200" dirty="0"/>
        </a:p>
      </dsp:txBody>
      <dsp:txXfrm>
        <a:off x="0" y="2660"/>
        <a:ext cx="1258045" cy="5442424"/>
      </dsp:txXfrm>
    </dsp:sp>
    <dsp:sp modelId="{724D2094-AF38-407E-8AE1-78F200C8DF80}">
      <dsp:nvSpPr>
        <dsp:cNvPr id="0" name=""/>
        <dsp:cNvSpPr/>
      </dsp:nvSpPr>
      <dsp:spPr>
        <a:xfrm>
          <a:off x="1352398" y="87697"/>
          <a:ext cx="4937827" cy="1700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难点：需要通过文件读写操作，保持数据的一致性和持久化。</a:t>
          </a:r>
          <a:endParaRPr lang="en-US" sz="2000" kern="1200" dirty="0"/>
        </a:p>
      </dsp:txBody>
      <dsp:txXfrm>
        <a:off x="1352398" y="87697"/>
        <a:ext cx="4937827" cy="1700757"/>
      </dsp:txXfrm>
    </dsp:sp>
    <dsp:sp modelId="{59F4E461-E3EB-4785-8A2E-F8768CA5BC78}">
      <dsp:nvSpPr>
        <dsp:cNvPr id="0" name=""/>
        <dsp:cNvSpPr/>
      </dsp:nvSpPr>
      <dsp:spPr>
        <a:xfrm>
          <a:off x="1258045" y="1788455"/>
          <a:ext cx="50321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5EB5-F19D-4CDD-AFE8-CE7971016A16}">
      <dsp:nvSpPr>
        <dsp:cNvPr id="0" name=""/>
        <dsp:cNvSpPr/>
      </dsp:nvSpPr>
      <dsp:spPr>
        <a:xfrm>
          <a:off x="1352398" y="1873493"/>
          <a:ext cx="4937827" cy="1700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解决方案：使用文件指针（如</a:t>
          </a:r>
          <a:r>
            <a:rPr lang="en-US" sz="2000" kern="1200" dirty="0"/>
            <a:t>FILE *p1</a:t>
          </a:r>
          <a:r>
            <a:rPr lang="zh-CN" sz="2000" kern="1200" dirty="0"/>
            <a:t>）和文件操作函数（如</a:t>
          </a:r>
          <a:r>
            <a:rPr lang="en-US" sz="2000" kern="1200" dirty="0" err="1"/>
            <a:t>fscanf</a:t>
          </a:r>
          <a:r>
            <a:rPr lang="en-US" sz="2000" kern="1200" dirty="0"/>
            <a:t>, </a:t>
          </a:r>
          <a:r>
            <a:rPr lang="en-US" sz="2000" kern="1200" dirty="0" err="1"/>
            <a:t>fprintf</a:t>
          </a:r>
          <a:r>
            <a:rPr lang="zh-CN" sz="2000" kern="1200" dirty="0"/>
            <a:t>）将书籍和会员信息实时读写到文件中。</a:t>
          </a:r>
          <a:endParaRPr lang="en-US" sz="2000" kern="1200" dirty="0"/>
        </a:p>
      </dsp:txBody>
      <dsp:txXfrm>
        <a:off x="1352398" y="1873493"/>
        <a:ext cx="4937827" cy="1700757"/>
      </dsp:txXfrm>
    </dsp:sp>
    <dsp:sp modelId="{7C0E84CE-5DE5-48BB-94DB-4EE3CBC37318}">
      <dsp:nvSpPr>
        <dsp:cNvPr id="0" name=""/>
        <dsp:cNvSpPr/>
      </dsp:nvSpPr>
      <dsp:spPr>
        <a:xfrm>
          <a:off x="1258045" y="3574251"/>
          <a:ext cx="50321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E5059-A1AB-45AB-BA06-A0F34D4F4BB2}">
      <dsp:nvSpPr>
        <dsp:cNvPr id="0" name=""/>
        <dsp:cNvSpPr/>
      </dsp:nvSpPr>
      <dsp:spPr>
        <a:xfrm>
          <a:off x="1352398" y="3659289"/>
          <a:ext cx="4937827" cy="1700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系统数据使用文件进行持久化存储</a:t>
          </a:r>
          <a:r>
            <a:rPr lang="en-US" sz="2000" kern="1200" dirty="0"/>
            <a:t>library.txt</a:t>
          </a:r>
          <a:r>
            <a:rPr lang="zh-CN" sz="2000" kern="1200" dirty="0"/>
            <a:t>存储图书信息，</a:t>
          </a:r>
          <a:r>
            <a:rPr lang="en-US" sz="2000" kern="1200" dirty="0"/>
            <a:t>infomember.txt</a:t>
          </a:r>
          <a:r>
            <a:rPr lang="zh-CN" sz="2000" kern="1200" dirty="0"/>
            <a:t>存储会员信息，</a:t>
          </a:r>
          <a:r>
            <a:rPr lang="en-US" sz="2000" kern="1200" dirty="0"/>
            <a:t>memberbook.txt</a:t>
          </a:r>
          <a:r>
            <a:rPr lang="zh-CN" sz="2000" kern="1200" dirty="0"/>
            <a:t>存储借阅信息。方便系统重启后数据的保存和加载。</a:t>
          </a:r>
          <a:endParaRPr lang="en-US" sz="2000" kern="1200" dirty="0"/>
        </a:p>
      </dsp:txBody>
      <dsp:txXfrm>
        <a:off x="1352398" y="3659289"/>
        <a:ext cx="4937827" cy="1700757"/>
      </dsp:txXfrm>
    </dsp:sp>
    <dsp:sp modelId="{ADEB83EA-5C92-498B-BD76-40D0CC69A5FD}">
      <dsp:nvSpPr>
        <dsp:cNvPr id="0" name=""/>
        <dsp:cNvSpPr/>
      </dsp:nvSpPr>
      <dsp:spPr>
        <a:xfrm>
          <a:off x="1258045" y="5360047"/>
          <a:ext cx="50321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CB295-A78C-4659-BC22-E3B582F860E1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B7B6-300B-4AA5-BC70-B0ED708CB5D2}">
      <dsp:nvSpPr>
        <dsp:cNvPr id="0" name=""/>
        <dsp:cNvSpPr/>
      </dsp:nvSpPr>
      <dsp:spPr>
        <a:xfrm>
          <a:off x="0" y="2660"/>
          <a:ext cx="1258045" cy="5442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i="0" u="none" strike="noStrike" kern="1200" baseline="0" dirty="0">
              <a:latin typeface="宋体" panose="02010600030101010101" pitchFamily="2" charset="-122"/>
              <a:ea typeface="宋体" panose="02010600030101010101" pitchFamily="2" charset="-122"/>
            </a:rPr>
            <a:t>用户体验</a:t>
          </a:r>
          <a:endParaRPr lang="en-US" sz="4000" kern="1200" dirty="0"/>
        </a:p>
      </dsp:txBody>
      <dsp:txXfrm>
        <a:off x="0" y="2660"/>
        <a:ext cx="1258045" cy="5442424"/>
      </dsp:txXfrm>
    </dsp:sp>
    <dsp:sp modelId="{724D2094-AF38-407E-8AE1-78F200C8DF80}">
      <dsp:nvSpPr>
        <dsp:cNvPr id="0" name=""/>
        <dsp:cNvSpPr/>
      </dsp:nvSpPr>
      <dsp:spPr>
        <a:xfrm>
          <a:off x="1288898" y="320038"/>
          <a:ext cx="4937827" cy="1700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200" kern="12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难点：提升用户与系统交互的友好度，如输入提示、错误消息和确认操作等。</a:t>
          </a:r>
          <a:endParaRPr lang="en-US" sz="3200" kern="1200" dirty="0"/>
        </a:p>
      </dsp:txBody>
      <dsp:txXfrm>
        <a:off x="1288898" y="320038"/>
        <a:ext cx="4937827" cy="1700757"/>
      </dsp:txXfrm>
    </dsp:sp>
    <dsp:sp modelId="{59F4E461-E3EB-4785-8A2E-F8768CA5BC78}">
      <dsp:nvSpPr>
        <dsp:cNvPr id="0" name=""/>
        <dsp:cNvSpPr/>
      </dsp:nvSpPr>
      <dsp:spPr>
        <a:xfrm>
          <a:off x="1258045" y="2032296"/>
          <a:ext cx="50321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5EB5-F19D-4CDD-AFE8-CE7971016A16}">
      <dsp:nvSpPr>
        <dsp:cNvPr id="0" name=""/>
        <dsp:cNvSpPr/>
      </dsp:nvSpPr>
      <dsp:spPr>
        <a:xfrm>
          <a:off x="1288898" y="2553218"/>
          <a:ext cx="4937827" cy="1700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解决方案：在用户输入前提供明确提示，通过</a:t>
          </a:r>
          <a:r>
            <a:rPr lang="en-US" altLang="zh-CN" sz="2800" kern="1200" dirty="0" err="1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printf</a:t>
          </a:r>
          <a:r>
            <a:rPr lang="zh-CN" altLang="zh-CN" sz="2800" kern="12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输出详细的信息。在关键操作如删除、修改前添加二次确认的机制。</a:t>
          </a:r>
          <a:endParaRPr lang="zh-CN" altLang="zh-CN" sz="2800" kern="1200" dirty="0">
            <a:effectLst/>
            <a:latin typeface="等线" panose="02010600030101010101" pitchFamily="2" charset="-122"/>
            <a:ea typeface="等线" panose="02010600030101010101" pitchFamily="2" charset="-122"/>
            <a:cs typeface="Times New Roman" panose="02020603050405020304" pitchFamily="18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288898" y="2553218"/>
        <a:ext cx="4937827" cy="1700757"/>
      </dsp:txXfrm>
    </dsp:sp>
    <dsp:sp modelId="{7C0E84CE-5DE5-48BB-94DB-4EE3CBC37318}">
      <dsp:nvSpPr>
        <dsp:cNvPr id="0" name=""/>
        <dsp:cNvSpPr/>
      </dsp:nvSpPr>
      <dsp:spPr>
        <a:xfrm>
          <a:off x="1258045" y="5382731"/>
          <a:ext cx="50321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E5059-A1AB-45AB-BA06-A0F34D4F4BB2}">
      <dsp:nvSpPr>
        <dsp:cNvPr id="0" name=""/>
        <dsp:cNvSpPr/>
      </dsp:nvSpPr>
      <dsp:spPr>
        <a:xfrm>
          <a:off x="1352398" y="3659289"/>
          <a:ext cx="4937827" cy="1700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352398" y="3659289"/>
        <a:ext cx="4937827" cy="1700757"/>
      </dsp:txXfrm>
    </dsp:sp>
    <dsp:sp modelId="{ADEB83EA-5C92-498B-BD76-40D0CC69A5FD}">
      <dsp:nvSpPr>
        <dsp:cNvPr id="0" name=""/>
        <dsp:cNvSpPr/>
      </dsp:nvSpPr>
      <dsp:spPr>
        <a:xfrm>
          <a:off x="1258045" y="5360047"/>
          <a:ext cx="50321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28556-AE77-4AAA-B0FE-1A822A4081C7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E0D8D-7E40-4A90-ABD9-F624225B29A9}">
      <dsp:nvSpPr>
        <dsp:cNvPr id="0" name=""/>
        <dsp:cNvSpPr/>
      </dsp:nvSpPr>
      <dsp:spPr>
        <a:xfrm>
          <a:off x="0" y="0"/>
          <a:ext cx="1258045" cy="544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58045" cy="5447744"/>
      </dsp:txXfrm>
    </dsp:sp>
    <dsp:sp modelId="{FBBB6D58-A0E0-42F6-AA3F-2E86F30B299E}">
      <dsp:nvSpPr>
        <dsp:cNvPr id="0" name=""/>
        <dsp:cNvSpPr/>
      </dsp:nvSpPr>
      <dsp:spPr>
        <a:xfrm>
          <a:off x="1352398" y="126617"/>
          <a:ext cx="4937827" cy="253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难点：输入的有效性和错误处理，如重复的</a:t>
          </a:r>
          <a:r>
            <a:rPr lang="en-US" sz="2600" kern="1200" dirty="0"/>
            <a:t>ID</a:t>
          </a:r>
          <a:r>
            <a:rPr lang="zh-CN" sz="2600" kern="1200" dirty="0"/>
            <a:t>、非法字符输入等。</a:t>
          </a:r>
          <a:endParaRPr lang="en-US" sz="2600" kern="1200" dirty="0"/>
        </a:p>
      </dsp:txBody>
      <dsp:txXfrm>
        <a:off x="1352398" y="126617"/>
        <a:ext cx="4937827" cy="2532350"/>
      </dsp:txXfrm>
    </dsp:sp>
    <dsp:sp modelId="{60AADDBB-8362-4299-93F2-C8214D789820}">
      <dsp:nvSpPr>
        <dsp:cNvPr id="0" name=""/>
        <dsp:cNvSpPr/>
      </dsp:nvSpPr>
      <dsp:spPr>
        <a:xfrm>
          <a:off x="1258045" y="2658967"/>
          <a:ext cx="5032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7AE18-1F32-41C3-BEDC-A38CAD39C352}">
      <dsp:nvSpPr>
        <dsp:cNvPr id="0" name=""/>
        <dsp:cNvSpPr/>
      </dsp:nvSpPr>
      <dsp:spPr>
        <a:xfrm>
          <a:off x="1352398" y="2785585"/>
          <a:ext cx="4937827" cy="253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解决方案：在用户输入后通过循环和条件判断进行检查，例如输入是否为有效的</a:t>
          </a:r>
          <a:r>
            <a:rPr lang="en-US" sz="2600" kern="1200" dirty="0"/>
            <a:t>Y</a:t>
          </a:r>
          <a:r>
            <a:rPr lang="zh-CN" sz="2600" kern="1200" dirty="0"/>
            <a:t>或</a:t>
          </a:r>
          <a:r>
            <a:rPr lang="en-US" sz="2600" kern="1200" dirty="0"/>
            <a:t>N</a:t>
          </a:r>
          <a:r>
            <a:rPr lang="zh-CN" sz="2600" kern="1200" dirty="0"/>
            <a:t>，设计函数</a:t>
          </a:r>
          <a:r>
            <a:rPr lang="en-US" sz="2600" kern="1200" dirty="0" err="1"/>
            <a:t>check_repeat_id</a:t>
          </a:r>
          <a:r>
            <a:rPr lang="en-US" sz="2600" kern="1200" dirty="0"/>
            <a:t>(char id[30]);</a:t>
          </a:r>
          <a:r>
            <a:rPr lang="zh-CN" sz="2600" kern="1200" dirty="0"/>
            <a:t>来检查</a:t>
          </a:r>
          <a:r>
            <a:rPr lang="en-US" sz="2600" kern="1200" dirty="0"/>
            <a:t> ID</a:t>
          </a:r>
          <a:r>
            <a:rPr lang="zh-CN" sz="2600" kern="1200" dirty="0"/>
            <a:t>是否重复。</a:t>
          </a:r>
          <a:endParaRPr lang="en-US" sz="2600" kern="1200" dirty="0"/>
        </a:p>
      </dsp:txBody>
      <dsp:txXfrm>
        <a:off x="1352398" y="2785585"/>
        <a:ext cx="4937827" cy="2532350"/>
      </dsp:txXfrm>
    </dsp:sp>
    <dsp:sp modelId="{C5C1DC1A-604B-4D93-B86E-DEA5DC0E0269}">
      <dsp:nvSpPr>
        <dsp:cNvPr id="0" name=""/>
        <dsp:cNvSpPr/>
      </dsp:nvSpPr>
      <dsp:spPr>
        <a:xfrm>
          <a:off x="1258045" y="5317935"/>
          <a:ext cx="5032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9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8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7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7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5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9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6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0DA57-1F68-257F-8D89-30ADEDD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E73AB-A6F1-7A50-B8F4-DCC18D2C8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99305-D51D-7AF5-96CA-D72F7103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97C-E400-4FFE-9877-317057D6E25E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A9A56-C40B-EC4B-85BB-D8A427B6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3264B-DED0-5221-CDFE-2EC4F343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F60F-5B2D-4190-8AB4-CC18A3E44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3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4243-4B66-4908-9A79-6B5F1200F9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D7CF-A597-42D1-8CA5-2037DC07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75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A18679-02E7-4659-BA1A-CAF7377C7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70385-4B74-4997-86C1-C30FECD3C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B72229-AEC7-4871-8F9D-EA4EC4DB5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4A0633-951F-C922-30F7-233CC752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192" y="1784349"/>
            <a:ext cx="9448800" cy="1406587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solidFill>
                  <a:schemeClr val="tx1">
                    <a:lumMod val="85000"/>
                  </a:schemeClr>
                </a:solidFill>
              </a:rPr>
              <a:t>图书管理系统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AA9C05-F4E0-1C80-8B20-1E5B1974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826" y="3291840"/>
            <a:ext cx="8447532" cy="1406587"/>
          </a:xfrm>
        </p:spPr>
        <p:txBody>
          <a:bodyPr>
            <a:noAutofit/>
          </a:bodyPr>
          <a:lstStyle/>
          <a:p>
            <a:pPr algn="ctr"/>
            <a:r>
              <a:rPr lang="zh-CN" altLang="en-US" dirty="0"/>
              <a:t>数据结构实习项目汇报</a:t>
            </a:r>
            <a:endParaRPr lang="en-US" altLang="zh-CN" dirty="0"/>
          </a:p>
          <a:p>
            <a:pPr algn="ctr"/>
            <a:r>
              <a:rPr lang="zh-CN" altLang="en-US" dirty="0"/>
              <a:t>班级：智科</a:t>
            </a:r>
            <a:r>
              <a:rPr lang="en-US" altLang="zh-CN" dirty="0"/>
              <a:t>232</a:t>
            </a:r>
            <a:r>
              <a:rPr lang="zh-CN" altLang="en-US" dirty="0"/>
              <a:t>班</a:t>
            </a:r>
            <a:endParaRPr lang="en-US" altLang="zh-CN" dirty="0"/>
          </a:p>
          <a:p>
            <a:pPr algn="ctr"/>
            <a:r>
              <a:rPr lang="zh-CN" altLang="en-US" dirty="0"/>
              <a:t>姓名：刘糠杰</a:t>
            </a:r>
            <a:endParaRPr lang="en-US" altLang="zh-CN" dirty="0"/>
          </a:p>
          <a:p>
            <a:pPr algn="ctr"/>
            <a:r>
              <a:rPr lang="zh-CN" altLang="en-US" dirty="0"/>
              <a:t>学号：</a:t>
            </a:r>
            <a:r>
              <a:rPr lang="en-US" altLang="zh-CN" dirty="0"/>
              <a:t>202305130222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82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E9DD03-2139-92A1-5CFF-6FFEC2F8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800" b="1" i="0" u="none" strike="noStrike" dirty="0">
                <a:solidFill>
                  <a:schemeClr val="bg1"/>
                </a:solidFill>
              </a:rPr>
              <a:t>设计难点和解决方案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文本占位符 2">
            <a:extLst>
              <a:ext uri="{FF2B5EF4-FFF2-40B4-BE49-F238E27FC236}">
                <a16:creationId xmlns:a16="http://schemas.microsoft.com/office/drawing/2014/main" id="{8729B227-5D1E-F750-E089-E1C1B70EA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84985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2430F7E-F4BE-13C9-45B1-120827EAF085}"/>
              </a:ext>
            </a:extLst>
          </p:cNvPr>
          <p:cNvSpPr txBox="1"/>
          <p:nvPr/>
        </p:nvSpPr>
        <p:spPr>
          <a:xfrm>
            <a:off x="5321808" y="718017"/>
            <a:ext cx="11924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用户输入的有效性检查</a:t>
            </a:r>
            <a:endParaRPr lang="zh-CN" altLang="zh-CN" sz="40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455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559626-B5BE-44EF-8F21-5B2E75979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6249C3-D701-39F8-08AF-38B79157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zh-CN" altLang="en-US" sz="6000" b="1" i="0" u="none" strike="noStrike" dirty="0"/>
              <a:t>项目介绍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81305-3CB6-CBE6-5002-8DDC4705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0507" y="2628900"/>
            <a:ext cx="7454077" cy="3589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程序是一个图书管理系统，主要用于学校、图书馆或者一些书店进行书籍管理和会员管理。会员可以查询书籍信息、借书、还书并查看个人账户信息，管理员可以添加、删除书籍，修改书籍信息，管理所有书籍信息和会员信息。这种系统可以提高书籍管理的效率，减少人工操作中的错误，方便用户和管理员进行相关操作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13356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AE4C3-29E2-CB74-53A2-4E4BC814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CN" altLang="en-US" sz="6000" b="1" i="0" u="none" strike="noStrike" kern="1800" baseline="0" dirty="0">
                <a:latin typeface="宋体" panose="02010600030101010101" pitchFamily="2" charset="-122"/>
                <a:ea typeface="宋体" panose="02010600030101010101" pitchFamily="2" charset="-122"/>
              </a:rPr>
              <a:t>设计思想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F8192-CC62-5CBB-81BF-D2D81F8E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1050" lvl="0" rtl="0"/>
            <a:r>
              <a:rPr lang="zh-CN" altLang="en-US" sz="2800" b="1" i="0" u="none" strike="noStrike" kern="1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设计的数据结构</a:t>
            </a:r>
            <a:endParaRPr lang="en-US" altLang="zh-CN" sz="2800" b="1" i="0" u="none" strike="noStrike" kern="100" baseline="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1050" lvl="1"/>
            <a:r>
              <a:rPr lang="zh-CN" altLang="zh-CN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使用结构体</a:t>
            </a:r>
            <a:r>
              <a:rPr lang="en-US" altLang="zh-CN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(struct)</a:t>
            </a:r>
            <a:r>
              <a:rPr lang="zh-CN" altLang="zh-CN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来存储书籍信息、借书信息和会员信息，以及用这些结构体数组实现对书籍信息，借书信息和会员信息的增删改查。</a:t>
            </a:r>
            <a:endParaRPr lang="en-US" altLang="zh-CN" sz="2400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BOOKINFO; //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书籍信息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编号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书名</a:t>
            </a:r>
            <a:r>
              <a:rPr lang="zh-CN" altLang="en-US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出版社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分类</a:t>
            </a:r>
            <a:r>
              <a:rPr lang="zh-CN" altLang="en-US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价格</a:t>
            </a:r>
            <a:endParaRPr lang="zh-CN" altLang="zh-CN" sz="2400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BOOKLOANS; //</a:t>
            </a:r>
            <a:r>
              <a:rPr lang="zh-CN" altLang="zh-CN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借书信息</a:t>
            </a:r>
            <a:r>
              <a:rPr lang="zh-CN" altLang="en-US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书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名，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出版社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分类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，价格，会员账号</a:t>
            </a:r>
            <a:endParaRPr lang="en-US" altLang="zh-CN" sz="2400" kern="100" dirty="0">
              <a:solidFill>
                <a:schemeClr val="accent1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MEMBERINFO; //</a:t>
            </a:r>
            <a:r>
              <a:rPr lang="zh-CN" altLang="zh-CN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会员信息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账户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密码</a:t>
            </a:r>
            <a:r>
              <a:rPr lang="zh-CN" altLang="en-US" sz="24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姓名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性别</a:t>
            </a:r>
            <a:r>
              <a:rPr lang="zh-CN" altLang="en-US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手机号</a:t>
            </a:r>
            <a:endParaRPr lang="zh-CN" altLang="zh-CN" sz="2400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5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8F7C49-8DC0-DA0B-3AA9-7E41A7D5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6000" b="1" i="0" u="none" strike="noStrike" dirty="0">
                <a:solidFill>
                  <a:schemeClr val="bg1"/>
                </a:solidFill>
              </a:rPr>
              <a:t>设计思想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文本占位符 2">
            <a:extLst>
              <a:ext uri="{FF2B5EF4-FFF2-40B4-BE49-F238E27FC236}">
                <a16:creationId xmlns:a16="http://schemas.microsoft.com/office/drawing/2014/main" id="{12A506B3-D267-D366-FADD-63238AB58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92609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356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A3DC-43DB-C702-F134-D5B81B1A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872" y="0"/>
            <a:ext cx="8610600" cy="1293028"/>
          </a:xfrm>
        </p:spPr>
        <p:txBody>
          <a:bodyPr>
            <a:normAutofit/>
          </a:bodyPr>
          <a:lstStyle/>
          <a:p>
            <a:pPr marR="1050" rtl="0"/>
            <a:r>
              <a:rPr lang="zh-CN" altLang="en-US" sz="6000" b="1" i="0" u="none" strike="noStrike" kern="1800" baseline="0" dirty="0">
                <a:latin typeface="宋体" panose="02010600030101010101" pitchFamily="2" charset="-122"/>
                <a:ea typeface="宋体" panose="02010600030101010101" pitchFamily="2" charset="-122"/>
              </a:rPr>
              <a:t>图书管理系统主体框架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E12833C-996B-BA11-9665-DF12BF94F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132756"/>
              </p:ext>
            </p:extLst>
          </p:nvPr>
        </p:nvGraphicFramePr>
        <p:xfrm>
          <a:off x="256033" y="1225296"/>
          <a:ext cx="11488927" cy="516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4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F151-D3B8-09E7-B7EF-BC367CA7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CN" altLang="en-US" sz="6000" b="1" i="0" u="none" strike="noStrike" kern="18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主要的功能模块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C5C03-C87C-53D9-A3EE-6E7D9E391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1050" lvl="0" rtl="0"/>
            <a:r>
              <a:rPr lang="zh-CN" altLang="en-US" sz="1800" b="1" i="0" u="none" strike="noStrike" kern="1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主菜单</a:t>
            </a:r>
            <a:endParaRPr lang="en-US" altLang="zh-CN" sz="1800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会员登录：会员可以通过输入账号和密码进行登录。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会员注册：新用户可以注册成为会员。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管理员登录：通过输入管理员密码登录，进行图书管理和查看所有会员信息。</a:t>
            </a:r>
            <a:endParaRPr lang="zh-CN" altLang="en-US" sz="1600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1050" lvl="0" rtl="0"/>
            <a:r>
              <a:rPr lang="zh-CN" altLang="en-US" sz="1800" b="1" i="0" u="none" strike="noStrike" kern="1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会员功能菜单</a:t>
            </a:r>
            <a:endParaRPr lang="en-US" altLang="zh-CN" sz="1800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查找图书信息：通过图书的编号、书名或作者查询。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借阅图书：会员可以借阅书籍，系统会记录借阅信息。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归还图书：会员可以归还之前借阅的书籍。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查看所有图书信息：显示书库中所有书籍的详细信息。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查看账户信息：显示用户的个人信息和借书信息，以及修改密码。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1050" lvl="1"/>
            <a:endParaRPr lang="zh-CN" altLang="en-US" sz="1600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1050" lvl="1"/>
            <a:endParaRPr lang="zh-CN" altLang="en-US" sz="1600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68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B84A4-920D-A196-88D1-CA837498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i="0" u="none" strike="noStrike" kern="18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主要的功能模块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AC4C2-ADD4-EDE1-08E9-97BD606DC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1050" lvl="0" rtl="0"/>
            <a:r>
              <a:rPr lang="zh-CN" altLang="en-US" sz="1800" b="1" i="0" u="none" strike="noStrike" kern="100" baseline="0" dirty="0">
                <a:latin typeface="宋体" panose="02010600030101010101" pitchFamily="2" charset="-122"/>
                <a:ea typeface="宋体" panose="02010600030101010101" pitchFamily="2" charset="-122"/>
              </a:rPr>
              <a:t>管理员功能菜单</a:t>
            </a:r>
            <a:endParaRPr lang="en-US" altLang="zh-CN" sz="1800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添加图书：管理员可以添加新的图书信息。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删减图书：根据书名删除图书。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修改图书信息：修改书库中已有图书的信息。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查找图书信息：和会员功能中的查找图书信息一致。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显示全部图书信息：显示所有图书的详细信息。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查看会员信息：查看所有会员的个人信息。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" marR="66675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查看所有图书借阅信息：查看所有会员的借书信息。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463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A24B0C6-22F7-C376-FCEE-A09405E7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zh-CN" altLang="en-US" sz="4800" b="1" i="0" u="none" strike="noStrike" dirty="0">
                <a:solidFill>
                  <a:schemeClr val="bg1"/>
                </a:solidFill>
              </a:rPr>
              <a:t>设计难点和解决方案</a:t>
            </a:r>
          </a:p>
        </p:txBody>
      </p:sp>
      <p:graphicFrame>
        <p:nvGraphicFramePr>
          <p:cNvPr id="5" name="文本占位符 2">
            <a:extLst>
              <a:ext uri="{FF2B5EF4-FFF2-40B4-BE49-F238E27FC236}">
                <a16:creationId xmlns:a16="http://schemas.microsoft.com/office/drawing/2014/main" id="{544B5512-9C03-3CAE-53EF-DFB95CCAC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5793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33918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A24B0C6-22F7-C376-FCEE-A09405E7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zh-CN" altLang="en-US" sz="4800" b="1" i="0" u="none" strike="noStrike" dirty="0">
                <a:solidFill>
                  <a:schemeClr val="bg1"/>
                </a:solidFill>
              </a:rPr>
              <a:t>设计难点和解决方案</a:t>
            </a:r>
          </a:p>
        </p:txBody>
      </p:sp>
      <p:graphicFrame>
        <p:nvGraphicFramePr>
          <p:cNvPr id="5" name="文本占位符 2">
            <a:extLst>
              <a:ext uri="{FF2B5EF4-FFF2-40B4-BE49-F238E27FC236}">
                <a16:creationId xmlns:a16="http://schemas.microsoft.com/office/drawing/2014/main" id="{544B5512-9C03-3CAE-53EF-DFB95CCAC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10580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068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44</TotalTime>
  <Words>839</Words>
  <Application>Microsoft Office PowerPoint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Century Gothic</vt:lpstr>
      <vt:lpstr>Consolas</vt:lpstr>
      <vt:lpstr>水汽尾迹</vt:lpstr>
      <vt:lpstr>图书管理系统</vt:lpstr>
      <vt:lpstr>项目介绍</vt:lpstr>
      <vt:lpstr>设计思想</vt:lpstr>
      <vt:lpstr>设计思想</vt:lpstr>
      <vt:lpstr>图书管理系统主体框架</vt:lpstr>
      <vt:lpstr>主要的功能模块</vt:lpstr>
      <vt:lpstr>主要的功能模块</vt:lpstr>
      <vt:lpstr>设计难点和解决方案</vt:lpstr>
      <vt:lpstr>设计难点和解决方案</vt:lpstr>
      <vt:lpstr>设计难点和解决方案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糠杰 刘</dc:creator>
  <cp:lastModifiedBy>糠杰 刘</cp:lastModifiedBy>
  <cp:revision>1</cp:revision>
  <dcterms:created xsi:type="dcterms:W3CDTF">2024-06-30T07:45:25Z</dcterms:created>
  <dcterms:modified xsi:type="dcterms:W3CDTF">2024-06-30T08:30:05Z</dcterms:modified>
</cp:coreProperties>
</file>