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921" r:id="rId2"/>
    <p:sldId id="818" r:id="rId3"/>
    <p:sldId id="891" r:id="rId4"/>
    <p:sldId id="887" r:id="rId5"/>
    <p:sldId id="895" r:id="rId6"/>
    <p:sldId id="924" r:id="rId7"/>
    <p:sldId id="587" r:id="rId8"/>
    <p:sldId id="894" r:id="rId9"/>
    <p:sldId id="923" r:id="rId10"/>
    <p:sldId id="92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5153" autoAdjust="0"/>
  </p:normalViewPr>
  <p:slideViewPr>
    <p:cSldViewPr snapToGrid="0" showGuides="1">
      <p:cViewPr varScale="1">
        <p:scale>
          <a:sx n="80" d="100"/>
          <a:sy n="80" d="100"/>
        </p:scale>
        <p:origin x="9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732A2-86D1-4FA0-829E-2A7521A3773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9285-A30D-4EC7-B4CA-5AE4034AF6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0B95EA-79CA-4894-A7DA-56235D13A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0B95EA-79CA-4894-A7DA-56235D13A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4E7F09-9D05-476C-A0CB-79FB0E7A1D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68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4E7F09-9D05-476C-A0CB-79FB0E7A1D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87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4E7F09-9D05-476C-A0CB-79FB0E7A1D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5CB15C-F35E-4482-A2A7-6F64ADCADF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97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4E7F09-9D05-476C-A0CB-79FB0E7A1D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13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4E7F09-9D05-476C-A0CB-79FB0E7A1D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109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0B95EA-79CA-4894-A7DA-56235D13A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0DBB-E9E0-48E5-B2FD-FAF343AE4F47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1B16-E048-4676-9619-1B8EA027F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hyperlink" Target="1.&#12304;&#31532;&#20108;&#23626;&#32593;&#32476;&#38738;&#26202;06&#12305;&#29749;&#29750;&#34892;-&#22855;&#28982;&#12289;&#27784;&#35879;&#20161;(Av23008213,P1).mp4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509"/>
            <a:ext cx="12192000" cy="1260492"/>
          </a:xfrm>
          <a:prstGeom prst="rect">
            <a:avLst/>
          </a:prstGeom>
          <a:solidFill>
            <a:srgbClr val="373C50"/>
          </a:solidFill>
        </p:spPr>
      </p:pic>
      <p:sp>
        <p:nvSpPr>
          <p:cNvPr id="19" name="椭圆 18"/>
          <p:cNvSpPr/>
          <p:nvPr/>
        </p:nvSpPr>
        <p:spPr>
          <a:xfrm>
            <a:off x="9491378" y="1254641"/>
            <a:ext cx="1183557" cy="11835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50847" cy="32110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F7B2B26-79FA-7DBA-5A58-8DBB303EAD29}"/>
              </a:ext>
            </a:extLst>
          </p:cNvPr>
          <p:cNvSpPr/>
          <p:nvPr/>
        </p:nvSpPr>
        <p:spPr>
          <a:xfrm>
            <a:off x="2166078" y="1930366"/>
            <a:ext cx="78598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流行音乐</a:t>
            </a:r>
            <a:r>
              <a:rPr lang="en-US" altLang="zh-CN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琵琶行</a:t>
            </a:r>
            <a:r>
              <a:rPr lang="en-US" altLang="zh-CN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A936FD-76BA-469F-DD07-2BEA7DECF099}"/>
              </a:ext>
            </a:extLst>
          </p:cNvPr>
          <p:cNvSpPr/>
          <p:nvPr/>
        </p:nvSpPr>
        <p:spPr>
          <a:xfrm>
            <a:off x="3079789" y="3234654"/>
            <a:ext cx="60324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班级：智能科学与技术</a:t>
            </a:r>
            <a:r>
              <a:rPr lang="en-US" altLang="zh-CN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232</a:t>
            </a:r>
            <a:r>
              <a:rPr lang="zh-CN" alt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班</a:t>
            </a:r>
            <a:endParaRPr lang="en-US" altLang="zh-CN" sz="3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r>
              <a:rPr lang="zh-CN" alt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汇报人：刘糠杰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509"/>
            <a:ext cx="12192000" cy="1260492"/>
          </a:xfrm>
          <a:prstGeom prst="rect">
            <a:avLst/>
          </a:prstGeom>
          <a:solidFill>
            <a:srgbClr val="373C50"/>
          </a:solidFill>
        </p:spPr>
      </p:pic>
      <p:sp>
        <p:nvSpPr>
          <p:cNvPr id="12" name="文本框 11"/>
          <p:cNvSpPr txBox="1"/>
          <p:nvPr/>
        </p:nvSpPr>
        <p:spPr>
          <a:xfrm>
            <a:off x="6034445" y="1625399"/>
            <a:ext cx="615553" cy="2588936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 lvl="0" algn="dist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汇报人：</a:t>
            </a:r>
            <a:r>
              <a:rPr lang="zh-CN" altLang="en-US" sz="28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刘糠杰</a:t>
            </a:r>
            <a:endParaRPr lang="en-US" altLang="zh-CN" sz="2800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34193" y="1625399"/>
            <a:ext cx="677108" cy="2588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感谢您的聆听</a:t>
            </a:r>
          </a:p>
        </p:txBody>
      </p:sp>
      <p:sp>
        <p:nvSpPr>
          <p:cNvPr id="19" name="椭圆 18"/>
          <p:cNvSpPr/>
          <p:nvPr/>
        </p:nvSpPr>
        <p:spPr>
          <a:xfrm>
            <a:off x="9472328" y="1226066"/>
            <a:ext cx="1183557" cy="11835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50847" cy="3211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26712" y="2514600"/>
            <a:ext cx="1417678" cy="2732553"/>
            <a:chOff x="1951266" y="2528996"/>
            <a:chExt cx="1159035" cy="2361190"/>
          </a:xfrm>
        </p:grpSpPr>
        <p:sp>
          <p:nvSpPr>
            <p:cNvPr id="4" name="矩形 3"/>
            <p:cNvSpPr/>
            <p:nvPr/>
          </p:nvSpPr>
          <p:spPr>
            <a:xfrm>
              <a:off x="2627174" y="2528996"/>
              <a:ext cx="418434" cy="1320515"/>
            </a:xfrm>
            <a:prstGeom prst="rect">
              <a:avLst/>
            </a:prstGeom>
            <a:solidFill>
              <a:srgbClr val="37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56303" y="2709618"/>
              <a:ext cx="553998" cy="16167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第壹章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466403" y="2528996"/>
              <a:ext cx="0" cy="2227240"/>
            </a:xfrm>
            <a:prstGeom prst="line">
              <a:avLst/>
            </a:prstGeom>
            <a:ln>
              <a:solidFill>
                <a:srgbClr val="373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951266" y="2528996"/>
              <a:ext cx="452926" cy="23611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为什么选择琵琶行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41474" y="2514600"/>
            <a:ext cx="1757016" cy="2732552"/>
            <a:chOff x="1622155" y="2528996"/>
            <a:chExt cx="1488146" cy="2361190"/>
          </a:xfrm>
        </p:grpSpPr>
        <p:sp>
          <p:nvSpPr>
            <p:cNvPr id="9" name="矩形 8"/>
            <p:cNvSpPr/>
            <p:nvPr/>
          </p:nvSpPr>
          <p:spPr>
            <a:xfrm>
              <a:off x="2627174" y="2528996"/>
              <a:ext cx="418434" cy="1320515"/>
            </a:xfrm>
            <a:prstGeom prst="rect">
              <a:avLst/>
            </a:prstGeom>
            <a:solidFill>
              <a:srgbClr val="37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6303" y="2709618"/>
              <a:ext cx="553998" cy="16167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第贰章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466403" y="2528996"/>
              <a:ext cx="0" cy="2227240"/>
            </a:xfrm>
            <a:prstGeom prst="line">
              <a:avLst/>
            </a:prstGeom>
            <a:ln>
              <a:solidFill>
                <a:srgbClr val="373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622155" y="2528996"/>
              <a:ext cx="782036" cy="23611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歌手资料和歌曲由来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27171" y="2514600"/>
            <a:ext cx="1629440" cy="2577535"/>
            <a:chOff x="1480861" y="2528996"/>
            <a:chExt cx="1629440" cy="2361190"/>
          </a:xfrm>
        </p:grpSpPr>
        <p:sp>
          <p:nvSpPr>
            <p:cNvPr id="14" name="矩形 13"/>
            <p:cNvSpPr/>
            <p:nvPr/>
          </p:nvSpPr>
          <p:spPr>
            <a:xfrm>
              <a:off x="2627174" y="2528996"/>
              <a:ext cx="418434" cy="1320515"/>
            </a:xfrm>
            <a:prstGeom prst="rect">
              <a:avLst/>
            </a:prstGeom>
            <a:solidFill>
              <a:srgbClr val="37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56303" y="2709618"/>
              <a:ext cx="553998" cy="16167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第叁章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466403" y="2528996"/>
              <a:ext cx="0" cy="2227240"/>
            </a:xfrm>
            <a:prstGeom prst="line">
              <a:avLst/>
            </a:prstGeom>
            <a:ln>
              <a:solidFill>
                <a:srgbClr val="373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480861" y="2528996"/>
              <a:ext cx="923330" cy="23611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《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琵琶行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》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的鉴赏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100168" y="2514601"/>
            <a:ext cx="2368103" cy="2577534"/>
            <a:chOff x="742198" y="2528996"/>
            <a:chExt cx="2368103" cy="2361190"/>
          </a:xfrm>
        </p:grpSpPr>
        <p:sp>
          <p:nvSpPr>
            <p:cNvPr id="19" name="矩形 18"/>
            <p:cNvSpPr/>
            <p:nvPr/>
          </p:nvSpPr>
          <p:spPr>
            <a:xfrm>
              <a:off x="2627174" y="2528996"/>
              <a:ext cx="418434" cy="1320515"/>
            </a:xfrm>
            <a:prstGeom prst="rect">
              <a:avLst/>
            </a:prstGeom>
            <a:solidFill>
              <a:srgbClr val="37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56303" y="2709618"/>
              <a:ext cx="553998" cy="16167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第肆章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66403" y="2528996"/>
              <a:ext cx="0" cy="2227240"/>
            </a:xfrm>
            <a:prstGeom prst="line">
              <a:avLst/>
            </a:prstGeom>
            <a:ln>
              <a:solidFill>
                <a:srgbClr val="373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42198" y="2528996"/>
              <a:ext cx="1661993" cy="23611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传统诗词的音乐化：利在背诵而弊在理解？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0" y="329183"/>
            <a:ext cx="12192000" cy="1537345"/>
          </a:xfrm>
          <a:prstGeom prst="rect">
            <a:avLst/>
          </a:prstGeom>
          <a:solidFill>
            <a:srgbClr val="37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WenYue GuDianMingChaoTi (Non-Commercial Use)" panose="02010600030101010101" pitchFamily="5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9992" y="436136"/>
            <a:ext cx="2931364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WenYue GuDianMingChaoTi (Non-Commercial Use) W5" charset="-122"/>
                <a:sym typeface="WenYue GuDianMingChaoTi (Non-Commercial Use)" panose="02010600030101010101" pitchFamily="50" charset="-122"/>
              </a:rPr>
              <a:t>目录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" y="5354106"/>
            <a:ext cx="2974736" cy="1503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 tmFilter="0,0; .5, 1; 1, 1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64" y="1422400"/>
            <a:ext cx="3782847" cy="404142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347186" y="0"/>
            <a:ext cx="1157878" cy="6858000"/>
          </a:xfrm>
          <a:prstGeom prst="rect">
            <a:avLst/>
          </a:prstGeom>
          <a:solidFill>
            <a:srgbClr val="373C50"/>
          </a:solidFill>
          <a:ln>
            <a:solidFill>
              <a:srgbClr val="373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A5CBEA-2C05-AEC6-F9FD-3736673B6E8C}"/>
              </a:ext>
            </a:extLst>
          </p:cNvPr>
          <p:cNvSpPr txBox="1"/>
          <p:nvPr/>
        </p:nvSpPr>
        <p:spPr>
          <a:xfrm>
            <a:off x="4861645" y="307758"/>
            <a:ext cx="2597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3200" dirty="0">
                <a:solidFill>
                  <a:schemeClr val="accent1">
                    <a:lumMod val="7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找到了背古诗的正确姿势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27119C-2AD9-3FE5-91AA-CA7888B69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8186" y="643434"/>
            <a:ext cx="521184" cy="4491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31D9F3-3F15-7EA3-7420-551A83865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00" y="643434"/>
            <a:ext cx="521184" cy="4871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8C39D6-97A2-A58B-2EFC-AE2908F2CA8F}"/>
              </a:ext>
            </a:extLst>
          </p:cNvPr>
          <p:cNvSpPr txBox="1"/>
          <p:nvPr/>
        </p:nvSpPr>
        <p:spPr>
          <a:xfrm>
            <a:off x="4960594" y="1877418"/>
            <a:ext cx="5998779" cy="560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marR="1016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“泪流满面”地表示：终于找到了背古诗的正确姿势</a:t>
            </a:r>
            <a:r>
              <a:rPr lang="en-US" altLang="zh-CN" sz="24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zh-CN" altLang="zh-CN" sz="24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能不能出个高考语文背书系列，把古诗全写成歌呀</a:t>
            </a:r>
            <a:r>
              <a:rPr lang="en-US" altLang="zh-CN" sz="24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387350" marR="1016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“好好听</a:t>
            </a:r>
            <a:r>
              <a:rPr lang="en-US" altLang="zh-CN" sz="24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zh-CN" altLang="zh-CN" sz="24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高二党表示能不能出《离骚》，是真的背不下啊</a:t>
            </a:r>
            <a:r>
              <a:rPr lang="en-US" altLang="zh-CN" sz="24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zh-CN" altLang="zh-CN" sz="24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400" kern="100" dirty="0">
              <a:solidFill>
                <a:srgbClr val="7030A0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87350" marR="1016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“我已经安利（推荐）给语文老师了。”</a:t>
            </a:r>
            <a:endParaRPr lang="zh-CN" altLang="zh-CN" sz="2000" kern="100" dirty="0">
              <a:solidFill>
                <a:srgbClr val="7030A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87350" marR="1016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“感谢</a:t>
            </a:r>
            <a:r>
              <a:rPr lang="en-US" altLang="zh-CN" sz="20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zh-CN" altLang="zh-CN" sz="20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我就是这篇总背不熟，现在有救啦</a:t>
            </a:r>
            <a:r>
              <a:rPr lang="en-US" altLang="zh-CN" sz="20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!”</a:t>
            </a:r>
            <a:endParaRPr lang="zh-CN" altLang="zh-CN" sz="2000" kern="100" dirty="0">
              <a:solidFill>
                <a:srgbClr val="7030A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87350" marR="1016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zh-CN" sz="2400" kern="100" dirty="0">
              <a:solidFill>
                <a:srgbClr val="7030A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01600" marR="101600" indent="4064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2400" kern="100" dirty="0">
              <a:solidFill>
                <a:srgbClr val="7030A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CD0F8C-F6DD-37F7-E77C-65A90576D8D7}"/>
              </a:ext>
            </a:extLst>
          </p:cNvPr>
          <p:cNvSpPr txBox="1"/>
          <p:nvPr/>
        </p:nvSpPr>
        <p:spPr>
          <a:xfrm>
            <a:off x="1634590" y="1242509"/>
            <a:ext cx="7715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00</a:t>
            </a:r>
            <a:r>
              <a:rPr lang="zh-CN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后高中生评价</a:t>
            </a:r>
          </a:p>
        </p:txBody>
      </p:sp>
    </p:spTree>
    <p:extLst>
      <p:ext uri="{BB962C8B-B14F-4D97-AF65-F5344CB8AC3E}">
        <p14:creationId xmlns:p14="http://schemas.microsoft.com/office/powerpoint/2010/main" val="3637139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56" y="3429000"/>
            <a:ext cx="12196956" cy="3505200"/>
          </a:xfrm>
          <a:prstGeom prst="rect">
            <a:avLst/>
          </a:prstGeom>
          <a:solidFill>
            <a:srgbClr val="37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7087" y="4109885"/>
            <a:ext cx="3062700" cy="1753989"/>
            <a:chOff x="1963334" y="2190000"/>
            <a:chExt cx="1877437" cy="1108879"/>
          </a:xfrm>
        </p:grpSpPr>
        <p:sp>
          <p:nvSpPr>
            <p:cNvPr id="8" name="文本框 7"/>
            <p:cNvSpPr txBox="1"/>
            <p:nvPr/>
          </p:nvSpPr>
          <p:spPr>
            <a:xfrm>
              <a:off x="1963334" y="2482822"/>
              <a:ext cx="1877437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400" dirty="0">
                  <a:solidFill>
                    <a:prstClr val="white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沈谧仁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963334" y="2190000"/>
              <a:ext cx="1108879" cy="110887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EA84D79-E727-43D6-C1ED-FC6B4AC9441F}"/>
              </a:ext>
            </a:extLst>
          </p:cNvPr>
          <p:cNvSpPr txBox="1"/>
          <p:nvPr/>
        </p:nvSpPr>
        <p:spPr>
          <a:xfrm>
            <a:off x="702890" y="1136038"/>
            <a:ext cx="2597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歌手资料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03775D9-D2A0-C68D-1DDC-C15C6EE62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706" y="1447061"/>
            <a:ext cx="521184" cy="3454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9300FC-5FF3-0ED0-7133-8781647B9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39" y="1424244"/>
            <a:ext cx="521184" cy="3454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3BA1394-F458-D89A-7806-46C9AC84A0AC}"/>
              </a:ext>
            </a:extLst>
          </p:cNvPr>
          <p:cNvSpPr txBox="1"/>
          <p:nvPr/>
        </p:nvSpPr>
        <p:spPr>
          <a:xfrm>
            <a:off x="3867266" y="280780"/>
            <a:ext cx="62352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i="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sz="2400" i="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后古风音乐人，</a:t>
            </a:r>
            <a:r>
              <a:rPr lang="zh-CN" altLang="zh-CN" sz="2400" kern="10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平行世界工作室</a:t>
            </a:r>
            <a:r>
              <a:rPr lang="zh-CN" altLang="en-US" sz="2400" kern="10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创始人</a:t>
            </a:r>
            <a:r>
              <a:rPr lang="zh-CN" altLang="en-US" sz="2400" i="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，擅长演唱古风歌曲，作品也多为古风类型，喜欢不断尝试不同风格的歌曲</a:t>
            </a:r>
            <a:endParaRPr lang="en-US" altLang="zh-CN" sz="2400" i="0" dirty="0">
              <a:solidFill>
                <a:schemeClr val="accent3">
                  <a:lumMod val="7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代表作品：《譬如朝露》《燃犀照夜》《琵琶行》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sz="240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月，发行工作室“高考背书系列”歌曲《琵琶行》；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dirty="0">
                <a:solidFill>
                  <a:schemeClr val="accent3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月，获得微博超级红人节“十大音乐红人”</a:t>
            </a:r>
            <a:endParaRPr lang="zh-CN" altLang="en-US" sz="2400" i="0" dirty="0">
              <a:solidFill>
                <a:schemeClr val="accent3">
                  <a:lumMod val="7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A29AE9-261D-3FCE-99BD-8ABCB1217CCE}"/>
              </a:ext>
            </a:extLst>
          </p:cNvPr>
          <p:cNvSpPr txBox="1"/>
          <p:nvPr/>
        </p:nvSpPr>
        <p:spPr>
          <a:xfrm>
            <a:off x="4165528" y="3692136"/>
            <a:ext cx="7089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知名古风音乐人，平行世界工作室负责人之一，歌声干净清澈，温柔细腻，极具个人魅力，代表作《琵琶行》《阿房宫赋》《撒野》《古巷》《千帆过尽》等，曾获得</a:t>
            </a:r>
            <a:r>
              <a:rPr lang="en-US" altLang="zh-CN" sz="2400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zh-CN" sz="2400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微博音乐“十大音乐红人”、“杰出国风音乐人”等奖项。</a:t>
            </a:r>
            <a:endParaRPr lang="zh-CN" altLang="zh-C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与奇然</a:t>
            </a:r>
            <a:r>
              <a:rPr lang="zh-CN" altLang="zh-CN" sz="2400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合作原创代表作品：高考背书系列歌曲《琵琶行》《阿房宫赋》《离骚》《逍遥游》等；广播剧主题曲《撒野》等</a:t>
            </a:r>
            <a:endParaRPr lang="zh-CN" altLang="zh-C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904C08A-8936-19F2-C61F-E289DDBCD4D0}"/>
              </a:ext>
            </a:extLst>
          </p:cNvPr>
          <p:cNvSpPr/>
          <p:nvPr/>
        </p:nvSpPr>
        <p:spPr>
          <a:xfrm>
            <a:off x="10182850" y="760026"/>
            <a:ext cx="1666249" cy="167383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37D110-94DF-950D-7489-0E9006264F1B}"/>
              </a:ext>
            </a:extLst>
          </p:cNvPr>
          <p:cNvSpPr txBox="1"/>
          <p:nvPr/>
        </p:nvSpPr>
        <p:spPr>
          <a:xfrm>
            <a:off x="10353987" y="1212223"/>
            <a:ext cx="1323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奇然</a:t>
            </a:r>
          </a:p>
        </p:txBody>
      </p:sp>
    </p:spTree>
    <p:extLst>
      <p:ext uri="{BB962C8B-B14F-4D97-AF65-F5344CB8AC3E}">
        <p14:creationId xmlns:p14="http://schemas.microsoft.com/office/powerpoint/2010/main" val="2169801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2AC73151-70A4-BFEE-A820-5422CA516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75" y="0"/>
            <a:ext cx="3248025" cy="308508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445916" y="1886562"/>
            <a:ext cx="3989074" cy="2939892"/>
            <a:chOff x="2167799" y="2379913"/>
            <a:chExt cx="1186111" cy="2939892"/>
          </a:xfrm>
        </p:grpSpPr>
        <p:sp>
          <p:nvSpPr>
            <p:cNvPr id="4" name="文本框 3"/>
            <p:cNvSpPr txBox="1"/>
            <p:nvPr/>
          </p:nvSpPr>
          <p:spPr>
            <a:xfrm>
              <a:off x="2167799" y="2379913"/>
              <a:ext cx="600164" cy="29398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101600" marR="101600" indent="406400"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07487" y="2683764"/>
              <a:ext cx="146423" cy="10343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键字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20868" y="653349"/>
            <a:ext cx="3350263" cy="707886"/>
            <a:chOff x="4501004" y="168409"/>
            <a:chExt cx="3350263" cy="707886"/>
          </a:xfrm>
        </p:grpSpPr>
        <p:sp>
          <p:nvSpPr>
            <p:cNvPr id="7" name="文本框 6"/>
            <p:cNvSpPr txBox="1"/>
            <p:nvPr/>
          </p:nvSpPr>
          <p:spPr>
            <a:xfrm>
              <a:off x="4877461" y="168409"/>
              <a:ext cx="25973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歌曲由来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1004" y="420824"/>
              <a:ext cx="521184" cy="3454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083" y="420824"/>
              <a:ext cx="521184" cy="345402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AFF26C0E-ED38-FA1E-5242-4163DB6EDC6D}"/>
              </a:ext>
            </a:extLst>
          </p:cNvPr>
          <p:cNvSpPr txBox="1"/>
          <p:nvPr/>
        </p:nvSpPr>
        <p:spPr>
          <a:xfrm>
            <a:off x="626602" y="1503581"/>
            <a:ext cx="5004719" cy="518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marR="1016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“以前我上学时就非常讨厌背书，因为记不住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!”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奇然告诉记者，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当时我自己就瞎编了一些旋律，边唱边背，感觉效果很好。那时候已经萌发了把这些古诗创作成歌曲的想法。现在终于有了自己的工作室，把这个心愿完成了。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87350" marR="1016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“接下来打算尝试的还有《出师表》、《蜀道难》、《逍遥游》等，希望大家把我们这个系列听完以后，可以把高考古文填空的分全拿到手。”奇然说，“既然这样的歌曲形式确实能对大家有帮助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让枯燥的背书变得更美好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我们肯定会坚持下去。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en-US" dirty="0"/>
          </a:p>
        </p:txBody>
      </p:sp>
      <p:pic>
        <p:nvPicPr>
          <p:cNvPr id="21" name="图片 20" descr="图形用户界面&#10;&#10;描述已自动生成">
            <a:extLst>
              <a:ext uri="{FF2B5EF4-FFF2-40B4-BE49-F238E27FC236}">
                <a16:creationId xmlns:a16="http://schemas.microsoft.com/office/drawing/2014/main" id="{0E3B872C-0387-1150-5570-6559A1FA0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4" y="1613650"/>
            <a:ext cx="5307473" cy="4966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E5006-B34B-EBAC-5D01-AEBCC6D8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606" y="1571231"/>
            <a:ext cx="9856787" cy="823912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 action="ppaction://hlinkfile"/>
              </a:rPr>
              <a:t>1.【</a:t>
            </a:r>
            <a:r>
              <a:rPr lang="zh-CN" altLang="en-US" dirty="0">
                <a:hlinkClick r:id="rId2" action="ppaction://hlinkfile"/>
              </a:rPr>
              <a:t>第二届网络青晚</a:t>
            </a:r>
            <a:r>
              <a:rPr lang="en-US" altLang="zh-CN" dirty="0">
                <a:hlinkClick r:id="rId2" action="ppaction://hlinkfile"/>
              </a:rPr>
              <a:t>06】</a:t>
            </a:r>
            <a:r>
              <a:rPr lang="zh-CN" altLang="en-US" dirty="0">
                <a:hlinkClick r:id="rId2" action="ppaction://hlinkfile"/>
              </a:rPr>
              <a:t>琵琶行</a:t>
            </a:r>
            <a:r>
              <a:rPr lang="en-US" altLang="zh-CN" dirty="0">
                <a:hlinkClick r:id="rId2" action="ppaction://hlinkfile"/>
              </a:rPr>
              <a:t>-</a:t>
            </a:r>
            <a:r>
              <a:rPr lang="zh-CN" altLang="en-US" dirty="0">
                <a:hlinkClick r:id="rId2" action="ppaction://hlinkfile"/>
              </a:rPr>
              <a:t>奇然、沈谧仁</a:t>
            </a:r>
            <a:r>
              <a:rPr lang="en-US" altLang="zh-CN" dirty="0">
                <a:hlinkClick r:id="rId2" action="ppaction://hlinkfile"/>
              </a:rPr>
              <a:t>(Av23008213,P1).mp4</a:t>
            </a:r>
            <a:endParaRPr lang="zh-CN" altLang="en-US" dirty="0"/>
          </a:p>
        </p:txBody>
      </p:sp>
      <p:pic>
        <p:nvPicPr>
          <p:cNvPr id="8" name="内容占位符 7" descr="图片包含 桌子, 床, 小, 旧&#10;&#10;描述已自动生成">
            <a:extLst>
              <a:ext uri="{FF2B5EF4-FFF2-40B4-BE49-F238E27FC236}">
                <a16:creationId xmlns:a16="http://schemas.microsoft.com/office/drawing/2014/main" id="{890A3B40-4C21-06BD-3FAD-7F67E3999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829707"/>
            <a:ext cx="9363075" cy="3675867"/>
          </a:xfrm>
        </p:spPr>
      </p:pic>
      <p:pic>
        <p:nvPicPr>
          <p:cNvPr id="11" name="图形 3">
            <a:extLst>
              <a:ext uri="{FF2B5EF4-FFF2-40B4-BE49-F238E27FC236}">
                <a16:creationId xmlns:a16="http://schemas.microsoft.com/office/drawing/2014/main" id="{DC444EF9-F067-B150-A279-80BF2CBE01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25" y="523434"/>
            <a:ext cx="1075979" cy="10860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287AB3-DE4A-F42D-DC9E-8F497296AB92}"/>
              </a:ext>
            </a:extLst>
          </p:cNvPr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flipH="1">
            <a:off x="0" y="5225415"/>
            <a:ext cx="1263015" cy="16325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D7CCE2-9DBB-F0A7-29D9-1DCE6D7F27D7}"/>
              </a:ext>
            </a:extLst>
          </p:cNvPr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10541000" y="0"/>
            <a:ext cx="1651000" cy="21329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4FBD579-12AD-8115-D00F-F6274A45E10C}"/>
              </a:ext>
            </a:extLst>
          </p:cNvPr>
          <p:cNvSpPr txBox="1"/>
          <p:nvPr/>
        </p:nvSpPr>
        <p:spPr>
          <a:xfrm>
            <a:off x="4085431" y="712538"/>
            <a:ext cx="548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流行歌曲琵琶行</a:t>
            </a:r>
          </a:p>
        </p:txBody>
      </p:sp>
    </p:spTree>
    <p:extLst>
      <p:ext uri="{BB962C8B-B14F-4D97-AF65-F5344CB8AC3E}">
        <p14:creationId xmlns:p14="http://schemas.microsoft.com/office/powerpoint/2010/main" val="3666349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8" y="1134971"/>
            <a:ext cx="4000735" cy="46737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17412" y="1585911"/>
            <a:ext cx="178438" cy="4222807"/>
          </a:xfrm>
          <a:prstGeom prst="rect">
            <a:avLst/>
          </a:prstGeom>
          <a:solidFill>
            <a:srgbClr val="373C50"/>
          </a:solidFill>
          <a:ln w="12700" cap="flat" cmpd="sng" algn="ctr">
            <a:solidFill>
              <a:srgbClr val="373C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文本框1"/>
          <p:cNvSpPr>
            <a:spLocks noChangeArrowheads="1"/>
          </p:cNvSpPr>
          <p:nvPr/>
        </p:nvSpPr>
        <p:spPr bwMode="auto">
          <a:xfrm>
            <a:off x="5941839" y="3848350"/>
            <a:ext cx="2114103" cy="45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44B3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微软雅黑" panose="020B0503020204020204" pitchFamily="34" charset="-122"/>
              </a:rPr>
              <a:t> 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9" name="组合 8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>
            <a:extLst>
              <a:ext uri="{FF2B5EF4-FFF2-40B4-BE49-F238E27FC236}">
                <a16:creationId xmlns:a16="http://schemas.microsoft.com/office/drawing/2014/main" id="{E23F0B15-82C5-7E11-1092-E4A89F48BB1C}"/>
              </a:ext>
            </a:extLst>
          </p:cNvPr>
          <p:cNvGrpSpPr/>
          <p:nvPr/>
        </p:nvGrpSpPr>
        <p:grpSpPr>
          <a:xfrm>
            <a:off x="515938" y="404486"/>
            <a:ext cx="3797527" cy="464326"/>
            <a:chOff x="515938" y="378440"/>
            <a:chExt cx="3797527" cy="46432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15A424E-81CF-6C69-3C11-734E0B6ABCCE}"/>
                </a:ext>
              </a:extLst>
            </p:cNvPr>
            <p:cNvGrpSpPr/>
            <p:nvPr/>
          </p:nvGrpSpPr>
          <p:grpSpPr>
            <a:xfrm>
              <a:off x="515938" y="441325"/>
              <a:ext cx="587829" cy="391886"/>
              <a:chOff x="1480457" y="5355771"/>
              <a:chExt cx="587829" cy="391886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060BDE3-8535-094A-DCED-99F7705A3465}"/>
                  </a:ext>
                </a:extLst>
              </p:cNvPr>
              <p:cNvSpPr/>
              <p:nvPr/>
            </p:nvSpPr>
            <p:spPr>
              <a:xfrm>
                <a:off x="1480457" y="5355771"/>
                <a:ext cx="391886" cy="391886"/>
              </a:xfrm>
              <a:prstGeom prst="ellipse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48623F0-ABC1-929A-D050-EBBD98D59893}"/>
                  </a:ext>
                </a:extLst>
              </p:cNvPr>
              <p:cNvSpPr/>
              <p:nvPr/>
            </p:nvSpPr>
            <p:spPr>
              <a:xfrm>
                <a:off x="1676400" y="5355771"/>
                <a:ext cx="391886" cy="39188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B0C85E7-DB5C-EF18-68EB-0A53DE9166FE}"/>
                </a:ext>
              </a:extLst>
            </p:cNvPr>
            <p:cNvSpPr txBox="1"/>
            <p:nvPr/>
          </p:nvSpPr>
          <p:spPr>
            <a:xfrm>
              <a:off x="675141" y="443986"/>
              <a:ext cx="461284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07646D-6D66-8932-A70F-804B8BEE7784}"/>
                </a:ext>
              </a:extLst>
            </p:cNvPr>
            <p:cNvSpPr txBox="1"/>
            <p:nvPr/>
          </p:nvSpPr>
          <p:spPr>
            <a:xfrm>
              <a:off x="1173165" y="378440"/>
              <a:ext cx="3140300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琵琶行鉴赏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3696383-4EE6-10C3-F27B-CEBADD77FF69}"/>
              </a:ext>
            </a:extLst>
          </p:cNvPr>
          <p:cNvSpPr txBox="1"/>
          <p:nvPr/>
        </p:nvSpPr>
        <p:spPr>
          <a:xfrm>
            <a:off x="5195858" y="1459580"/>
            <a:ext cx="6096000" cy="434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marR="101600" indent="4064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诗眼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“同是天涯沦落人，相逢何必曾相识。”</a:t>
            </a:r>
            <a:endParaRPr lang="en-US" altLang="zh-CN" sz="20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1600" marR="101600" indent="4064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写琵琶女生活的不幸，结合诗人自己在宦途所受到的打击，唱出了“同是天涯沦落人，相逢何必曾相识”的心声。社会的动荡，世态的炎凉，对不幸者命运的同情，对自身失意的感慨，这些本来积蓄在心中的沉痛感受，都一起倾于诗中。它在艺术上的成功还在于运用了优美鲜明的、有音乐感的语言，用视觉的形象来表现听觉所得来的感受；萧瑟秋风的自然景色和离情别绪，使作品更加感人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530B11-23C3-7DCE-9B8B-F847966A9F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00943" y="-385112"/>
            <a:ext cx="3031831" cy="27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66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373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0419" y="-164703"/>
            <a:ext cx="3405785" cy="31354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335" y="2970715"/>
            <a:ext cx="1523809" cy="142222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33984FF-0D51-E347-DA1D-F44B0D180AED}"/>
              </a:ext>
            </a:extLst>
          </p:cNvPr>
          <p:cNvGrpSpPr/>
          <p:nvPr/>
        </p:nvGrpSpPr>
        <p:grpSpPr>
          <a:xfrm rot="16200000">
            <a:off x="4405646" y="-2910221"/>
            <a:ext cx="1732887" cy="7877177"/>
            <a:chOff x="5668859" y="2268393"/>
            <a:chExt cx="848229" cy="2128605"/>
          </a:xfrm>
          <a:solidFill>
            <a:sysClr val="windowText" lastClr="000000">
              <a:lumMod val="50000"/>
              <a:lumOff val="50000"/>
            </a:sysClr>
          </a:solidFill>
        </p:grpSpPr>
        <p:grpSp>
          <p:nvGrpSpPr>
            <p:cNvPr id="9" name="PA_组合 2">
              <a:extLst>
                <a:ext uri="{FF2B5EF4-FFF2-40B4-BE49-F238E27FC236}">
                  <a16:creationId xmlns:a16="http://schemas.microsoft.com/office/drawing/2014/main" id="{2B2FF653-D0A7-915B-BC4E-FFE169D0ADC4}"/>
                </a:ext>
              </a:extLst>
            </p:cNvPr>
            <p:cNvGrpSpPr/>
            <p:nvPr/>
          </p:nvGrpSpPr>
          <p:grpSpPr>
            <a:xfrm>
              <a:off x="5674911" y="2268393"/>
              <a:ext cx="842177" cy="287617"/>
              <a:chOff x="3657660" y="1411076"/>
              <a:chExt cx="3163887" cy="1080522"/>
            </a:xfrm>
            <a:grpFill/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00A40A8B-E7F4-3811-EA88-5AB3119FF5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7660" y="1718488"/>
                <a:ext cx="3163887" cy="773110"/>
              </a:xfrm>
              <a:custGeom>
                <a:avLst/>
                <a:gdLst>
                  <a:gd name="T0" fmla="*/ 261 w 289"/>
                  <a:gd name="T1" fmla="*/ 27 h 69"/>
                  <a:gd name="T2" fmla="*/ 216 w 289"/>
                  <a:gd name="T3" fmla="*/ 28 h 69"/>
                  <a:gd name="T4" fmla="*/ 157 w 289"/>
                  <a:gd name="T5" fmla="*/ 7 h 69"/>
                  <a:gd name="T6" fmla="*/ 116 w 289"/>
                  <a:gd name="T7" fmla="*/ 20 h 69"/>
                  <a:gd name="T8" fmla="*/ 79 w 289"/>
                  <a:gd name="T9" fmla="*/ 25 h 69"/>
                  <a:gd name="T10" fmla="*/ 16 w 289"/>
                  <a:gd name="T11" fmla="*/ 40 h 69"/>
                  <a:gd name="T12" fmla="*/ 14 w 289"/>
                  <a:gd name="T13" fmla="*/ 53 h 69"/>
                  <a:gd name="T14" fmla="*/ 84 w 289"/>
                  <a:gd name="T15" fmla="*/ 57 h 69"/>
                  <a:gd name="T16" fmla="*/ 107 w 289"/>
                  <a:gd name="T17" fmla="*/ 62 h 69"/>
                  <a:gd name="T18" fmla="*/ 146 w 289"/>
                  <a:gd name="T19" fmla="*/ 65 h 69"/>
                  <a:gd name="T20" fmla="*/ 208 w 289"/>
                  <a:gd name="T21" fmla="*/ 58 h 69"/>
                  <a:gd name="T22" fmla="*/ 273 w 289"/>
                  <a:gd name="T23" fmla="*/ 41 h 69"/>
                  <a:gd name="T24" fmla="*/ 100 w 289"/>
                  <a:gd name="T25" fmla="*/ 61 h 69"/>
                  <a:gd name="T26" fmla="*/ 76 w 289"/>
                  <a:gd name="T27" fmla="*/ 51 h 69"/>
                  <a:gd name="T28" fmla="*/ 84 w 289"/>
                  <a:gd name="T29" fmla="*/ 47 h 69"/>
                  <a:gd name="T30" fmla="*/ 86 w 289"/>
                  <a:gd name="T31" fmla="*/ 49 h 69"/>
                  <a:gd name="T32" fmla="*/ 68 w 289"/>
                  <a:gd name="T33" fmla="*/ 44 h 69"/>
                  <a:gd name="T34" fmla="*/ 11 w 289"/>
                  <a:gd name="T35" fmla="*/ 49 h 69"/>
                  <a:gd name="T36" fmla="*/ 41 w 289"/>
                  <a:gd name="T37" fmla="*/ 37 h 69"/>
                  <a:gd name="T38" fmla="*/ 80 w 289"/>
                  <a:gd name="T39" fmla="*/ 30 h 69"/>
                  <a:gd name="T40" fmla="*/ 92 w 289"/>
                  <a:gd name="T41" fmla="*/ 19 h 69"/>
                  <a:gd name="T42" fmla="*/ 108 w 289"/>
                  <a:gd name="T43" fmla="*/ 44 h 69"/>
                  <a:gd name="T44" fmla="*/ 144 w 289"/>
                  <a:gd name="T45" fmla="*/ 60 h 69"/>
                  <a:gd name="T46" fmla="*/ 117 w 289"/>
                  <a:gd name="T47" fmla="*/ 58 h 69"/>
                  <a:gd name="T48" fmla="*/ 115 w 289"/>
                  <a:gd name="T49" fmla="*/ 46 h 69"/>
                  <a:gd name="T50" fmla="*/ 111 w 289"/>
                  <a:gd name="T51" fmla="*/ 52 h 69"/>
                  <a:gd name="T52" fmla="*/ 121 w 289"/>
                  <a:gd name="T53" fmla="*/ 38 h 69"/>
                  <a:gd name="T54" fmla="*/ 117 w 289"/>
                  <a:gd name="T55" fmla="*/ 40 h 69"/>
                  <a:gd name="T56" fmla="*/ 118 w 289"/>
                  <a:gd name="T57" fmla="*/ 28 h 69"/>
                  <a:gd name="T58" fmla="*/ 142 w 289"/>
                  <a:gd name="T59" fmla="*/ 22 h 69"/>
                  <a:gd name="T60" fmla="*/ 143 w 289"/>
                  <a:gd name="T61" fmla="*/ 16 h 69"/>
                  <a:gd name="T62" fmla="*/ 146 w 289"/>
                  <a:gd name="T63" fmla="*/ 5 h 69"/>
                  <a:gd name="T64" fmla="*/ 164 w 289"/>
                  <a:gd name="T65" fmla="*/ 9 h 69"/>
                  <a:gd name="T66" fmla="*/ 164 w 289"/>
                  <a:gd name="T67" fmla="*/ 32 h 69"/>
                  <a:gd name="T68" fmla="*/ 172 w 289"/>
                  <a:gd name="T69" fmla="*/ 27 h 69"/>
                  <a:gd name="T70" fmla="*/ 173 w 289"/>
                  <a:gd name="T71" fmla="*/ 36 h 69"/>
                  <a:gd name="T72" fmla="*/ 181 w 289"/>
                  <a:gd name="T73" fmla="*/ 35 h 69"/>
                  <a:gd name="T74" fmla="*/ 165 w 289"/>
                  <a:gd name="T75" fmla="*/ 54 h 69"/>
                  <a:gd name="T76" fmla="*/ 134 w 289"/>
                  <a:gd name="T77" fmla="*/ 40 h 69"/>
                  <a:gd name="T78" fmla="*/ 140 w 289"/>
                  <a:gd name="T79" fmla="*/ 42 h 69"/>
                  <a:gd name="T80" fmla="*/ 142 w 289"/>
                  <a:gd name="T81" fmla="*/ 50 h 69"/>
                  <a:gd name="T82" fmla="*/ 150 w 289"/>
                  <a:gd name="T83" fmla="*/ 41 h 69"/>
                  <a:gd name="T84" fmla="*/ 162 w 289"/>
                  <a:gd name="T85" fmla="*/ 56 h 69"/>
                  <a:gd name="T86" fmla="*/ 160 w 289"/>
                  <a:gd name="T87" fmla="*/ 63 h 69"/>
                  <a:gd name="T88" fmla="*/ 263 w 289"/>
                  <a:gd name="T89" fmla="*/ 40 h 69"/>
                  <a:gd name="T90" fmla="*/ 209 w 289"/>
                  <a:gd name="T91" fmla="*/ 50 h 69"/>
                  <a:gd name="T92" fmla="*/ 197 w 289"/>
                  <a:gd name="T93" fmla="*/ 60 h 69"/>
                  <a:gd name="T94" fmla="*/ 184 w 289"/>
                  <a:gd name="T95" fmla="*/ 37 h 69"/>
                  <a:gd name="T96" fmla="*/ 197 w 289"/>
                  <a:gd name="T97" fmla="*/ 26 h 69"/>
                  <a:gd name="T98" fmla="*/ 214 w 289"/>
                  <a:gd name="T99" fmla="*/ 31 h 69"/>
                  <a:gd name="T100" fmla="*/ 204 w 289"/>
                  <a:gd name="T101" fmla="*/ 33 h 69"/>
                  <a:gd name="T102" fmla="*/ 206 w 289"/>
                  <a:gd name="T103" fmla="*/ 30 h 69"/>
                  <a:gd name="T104" fmla="*/ 217 w 289"/>
                  <a:gd name="T105" fmla="*/ 32 h 69"/>
                  <a:gd name="T106" fmla="*/ 258 w 289"/>
                  <a:gd name="T107" fmla="*/ 2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9" h="69">
                    <a:moveTo>
                      <a:pt x="289" y="40"/>
                    </a:moveTo>
                    <a:cubicBezTo>
                      <a:pt x="289" y="38"/>
                      <a:pt x="287" y="38"/>
                      <a:pt x="286" y="38"/>
                    </a:cubicBezTo>
                    <a:cubicBezTo>
                      <a:pt x="285" y="38"/>
                      <a:pt x="283" y="37"/>
                      <a:pt x="282" y="37"/>
                    </a:cubicBezTo>
                    <a:cubicBezTo>
                      <a:pt x="278" y="35"/>
                      <a:pt x="274" y="33"/>
                      <a:pt x="270" y="32"/>
                    </a:cubicBezTo>
                    <a:cubicBezTo>
                      <a:pt x="269" y="31"/>
                      <a:pt x="267" y="30"/>
                      <a:pt x="266" y="29"/>
                    </a:cubicBezTo>
                    <a:cubicBezTo>
                      <a:pt x="264" y="28"/>
                      <a:pt x="262" y="27"/>
                      <a:pt x="261" y="27"/>
                    </a:cubicBezTo>
                    <a:cubicBezTo>
                      <a:pt x="260" y="26"/>
                      <a:pt x="260" y="26"/>
                      <a:pt x="260" y="26"/>
                    </a:cubicBezTo>
                    <a:cubicBezTo>
                      <a:pt x="257" y="25"/>
                      <a:pt x="255" y="24"/>
                      <a:pt x="253" y="23"/>
                    </a:cubicBezTo>
                    <a:cubicBezTo>
                      <a:pt x="250" y="22"/>
                      <a:pt x="247" y="21"/>
                      <a:pt x="244" y="21"/>
                    </a:cubicBezTo>
                    <a:cubicBezTo>
                      <a:pt x="243" y="21"/>
                      <a:pt x="242" y="21"/>
                      <a:pt x="241" y="21"/>
                    </a:cubicBezTo>
                    <a:cubicBezTo>
                      <a:pt x="237" y="21"/>
                      <a:pt x="234" y="23"/>
                      <a:pt x="230" y="25"/>
                    </a:cubicBezTo>
                    <a:cubicBezTo>
                      <a:pt x="225" y="28"/>
                      <a:pt x="222" y="31"/>
                      <a:pt x="216" y="28"/>
                    </a:cubicBezTo>
                    <a:cubicBezTo>
                      <a:pt x="215" y="25"/>
                      <a:pt x="212" y="22"/>
                      <a:pt x="208" y="21"/>
                    </a:cubicBezTo>
                    <a:cubicBezTo>
                      <a:pt x="205" y="20"/>
                      <a:pt x="202" y="21"/>
                      <a:pt x="199" y="22"/>
                    </a:cubicBezTo>
                    <a:cubicBezTo>
                      <a:pt x="195" y="16"/>
                      <a:pt x="186" y="12"/>
                      <a:pt x="179" y="16"/>
                    </a:cubicBezTo>
                    <a:cubicBezTo>
                      <a:pt x="178" y="16"/>
                      <a:pt x="177" y="16"/>
                      <a:pt x="177" y="16"/>
                    </a:cubicBezTo>
                    <a:cubicBezTo>
                      <a:pt x="175" y="10"/>
                      <a:pt x="170" y="6"/>
                      <a:pt x="164" y="6"/>
                    </a:cubicBezTo>
                    <a:cubicBezTo>
                      <a:pt x="162" y="6"/>
                      <a:pt x="160" y="6"/>
                      <a:pt x="157" y="7"/>
                    </a:cubicBezTo>
                    <a:cubicBezTo>
                      <a:pt x="157" y="8"/>
                      <a:pt x="156" y="8"/>
                      <a:pt x="155" y="8"/>
                    </a:cubicBezTo>
                    <a:cubicBezTo>
                      <a:pt x="154" y="5"/>
                      <a:pt x="151" y="2"/>
                      <a:pt x="147" y="1"/>
                    </a:cubicBezTo>
                    <a:cubicBezTo>
                      <a:pt x="142" y="0"/>
                      <a:pt x="138" y="2"/>
                      <a:pt x="135" y="5"/>
                    </a:cubicBezTo>
                    <a:cubicBezTo>
                      <a:pt x="133" y="8"/>
                      <a:pt x="132" y="10"/>
                      <a:pt x="133" y="13"/>
                    </a:cubicBezTo>
                    <a:cubicBezTo>
                      <a:pt x="128" y="11"/>
                      <a:pt x="123" y="12"/>
                      <a:pt x="120" y="15"/>
                    </a:cubicBezTo>
                    <a:cubicBezTo>
                      <a:pt x="118" y="16"/>
                      <a:pt x="117" y="18"/>
                      <a:pt x="116" y="20"/>
                    </a:cubicBezTo>
                    <a:cubicBezTo>
                      <a:pt x="116" y="20"/>
                      <a:pt x="114" y="19"/>
                      <a:pt x="114" y="19"/>
                    </a:cubicBezTo>
                    <a:cubicBezTo>
                      <a:pt x="111" y="17"/>
                      <a:pt x="108" y="16"/>
                      <a:pt x="105" y="15"/>
                    </a:cubicBezTo>
                    <a:cubicBezTo>
                      <a:pt x="102" y="14"/>
                      <a:pt x="99" y="14"/>
                      <a:pt x="96" y="14"/>
                    </a:cubicBezTo>
                    <a:cubicBezTo>
                      <a:pt x="94" y="15"/>
                      <a:pt x="92" y="15"/>
                      <a:pt x="91" y="15"/>
                    </a:cubicBezTo>
                    <a:cubicBezTo>
                      <a:pt x="89" y="16"/>
                      <a:pt x="87" y="17"/>
                      <a:pt x="85" y="18"/>
                    </a:cubicBezTo>
                    <a:cubicBezTo>
                      <a:pt x="83" y="20"/>
                      <a:pt x="80" y="23"/>
                      <a:pt x="79" y="25"/>
                    </a:cubicBezTo>
                    <a:cubicBezTo>
                      <a:pt x="78" y="26"/>
                      <a:pt x="78" y="27"/>
                      <a:pt x="77" y="28"/>
                    </a:cubicBezTo>
                    <a:cubicBezTo>
                      <a:pt x="68" y="21"/>
                      <a:pt x="54" y="18"/>
                      <a:pt x="44" y="27"/>
                    </a:cubicBezTo>
                    <a:cubicBezTo>
                      <a:pt x="42" y="28"/>
                      <a:pt x="41" y="30"/>
                      <a:pt x="40" y="32"/>
                    </a:cubicBezTo>
                    <a:cubicBezTo>
                      <a:pt x="37" y="36"/>
                      <a:pt x="35" y="39"/>
                      <a:pt x="31" y="40"/>
                    </a:cubicBezTo>
                    <a:cubicBezTo>
                      <a:pt x="28" y="41"/>
                      <a:pt x="26" y="41"/>
                      <a:pt x="24" y="41"/>
                    </a:cubicBezTo>
                    <a:cubicBezTo>
                      <a:pt x="21" y="41"/>
                      <a:pt x="19" y="40"/>
                      <a:pt x="16" y="40"/>
                    </a:cubicBezTo>
                    <a:cubicBezTo>
                      <a:pt x="15" y="41"/>
                      <a:pt x="13" y="42"/>
                      <a:pt x="11" y="43"/>
                    </a:cubicBezTo>
                    <a:cubicBezTo>
                      <a:pt x="9" y="44"/>
                      <a:pt x="7" y="45"/>
                      <a:pt x="5" y="46"/>
                    </a:cubicBezTo>
                    <a:cubicBezTo>
                      <a:pt x="4" y="46"/>
                      <a:pt x="2" y="46"/>
                      <a:pt x="1" y="47"/>
                    </a:cubicBezTo>
                    <a:cubicBezTo>
                      <a:pt x="0" y="47"/>
                      <a:pt x="0" y="48"/>
                      <a:pt x="1" y="49"/>
                    </a:cubicBezTo>
                    <a:cubicBezTo>
                      <a:pt x="3" y="50"/>
                      <a:pt x="4" y="50"/>
                      <a:pt x="6" y="51"/>
                    </a:cubicBezTo>
                    <a:cubicBezTo>
                      <a:pt x="8" y="52"/>
                      <a:pt x="11" y="52"/>
                      <a:pt x="14" y="53"/>
                    </a:cubicBezTo>
                    <a:cubicBezTo>
                      <a:pt x="17" y="53"/>
                      <a:pt x="20" y="53"/>
                      <a:pt x="23" y="54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5" y="59"/>
                      <a:pt x="44" y="58"/>
                      <a:pt x="53" y="50"/>
                    </a:cubicBezTo>
                    <a:cubicBezTo>
                      <a:pt x="58" y="46"/>
                      <a:pt x="66" y="45"/>
                      <a:pt x="71" y="50"/>
                    </a:cubicBezTo>
                    <a:cubicBezTo>
                      <a:pt x="71" y="51"/>
                      <a:pt x="72" y="52"/>
                      <a:pt x="73" y="53"/>
                    </a:cubicBezTo>
                    <a:cubicBezTo>
                      <a:pt x="75" y="56"/>
                      <a:pt x="79" y="57"/>
                      <a:pt x="84" y="57"/>
                    </a:cubicBezTo>
                    <a:cubicBezTo>
                      <a:pt x="84" y="57"/>
                      <a:pt x="85" y="58"/>
                      <a:pt x="85" y="58"/>
                    </a:cubicBezTo>
                    <a:cubicBezTo>
                      <a:pt x="86" y="59"/>
                      <a:pt x="87" y="60"/>
                      <a:pt x="88" y="61"/>
                    </a:cubicBezTo>
                    <a:cubicBezTo>
                      <a:pt x="88" y="62"/>
                      <a:pt x="89" y="62"/>
                      <a:pt x="90" y="63"/>
                    </a:cubicBezTo>
                    <a:cubicBezTo>
                      <a:pt x="92" y="64"/>
                      <a:pt x="94" y="65"/>
                      <a:pt x="97" y="65"/>
                    </a:cubicBezTo>
                    <a:cubicBezTo>
                      <a:pt x="98" y="65"/>
                      <a:pt x="99" y="65"/>
                      <a:pt x="101" y="65"/>
                    </a:cubicBezTo>
                    <a:cubicBezTo>
                      <a:pt x="104" y="64"/>
                      <a:pt x="106" y="63"/>
                      <a:pt x="107" y="62"/>
                    </a:cubicBezTo>
                    <a:cubicBezTo>
                      <a:pt x="108" y="62"/>
                      <a:pt x="109" y="61"/>
                      <a:pt x="110" y="60"/>
                    </a:cubicBezTo>
                    <a:cubicBezTo>
                      <a:pt x="112" y="61"/>
                      <a:pt x="115" y="61"/>
                      <a:pt x="117" y="61"/>
                    </a:cubicBezTo>
                    <a:cubicBezTo>
                      <a:pt x="117" y="61"/>
                      <a:pt x="118" y="61"/>
                      <a:pt x="118" y="61"/>
                    </a:cubicBezTo>
                    <a:cubicBezTo>
                      <a:pt x="120" y="65"/>
                      <a:pt x="125" y="69"/>
                      <a:pt x="130" y="69"/>
                    </a:cubicBezTo>
                    <a:cubicBezTo>
                      <a:pt x="134" y="68"/>
                      <a:pt x="139" y="66"/>
                      <a:pt x="141" y="62"/>
                    </a:cubicBezTo>
                    <a:cubicBezTo>
                      <a:pt x="143" y="64"/>
                      <a:pt x="145" y="65"/>
                      <a:pt x="146" y="65"/>
                    </a:cubicBezTo>
                    <a:cubicBezTo>
                      <a:pt x="149" y="66"/>
                      <a:pt x="152" y="66"/>
                      <a:pt x="156" y="65"/>
                    </a:cubicBezTo>
                    <a:cubicBezTo>
                      <a:pt x="158" y="67"/>
                      <a:pt x="162" y="68"/>
                      <a:pt x="166" y="67"/>
                    </a:cubicBezTo>
                    <a:cubicBezTo>
                      <a:pt x="170" y="65"/>
                      <a:pt x="173" y="61"/>
                      <a:pt x="173" y="57"/>
                    </a:cubicBezTo>
                    <a:cubicBezTo>
                      <a:pt x="179" y="63"/>
                      <a:pt x="189" y="65"/>
                      <a:pt x="197" y="63"/>
                    </a:cubicBezTo>
                    <a:cubicBezTo>
                      <a:pt x="199" y="63"/>
                      <a:pt x="201" y="62"/>
                      <a:pt x="203" y="61"/>
                    </a:cubicBezTo>
                    <a:cubicBezTo>
                      <a:pt x="205" y="60"/>
                      <a:pt x="207" y="59"/>
                      <a:pt x="208" y="58"/>
                    </a:cubicBezTo>
                    <a:cubicBezTo>
                      <a:pt x="209" y="57"/>
                      <a:pt x="209" y="56"/>
                      <a:pt x="210" y="56"/>
                    </a:cubicBezTo>
                    <a:cubicBezTo>
                      <a:pt x="210" y="55"/>
                      <a:pt x="212" y="53"/>
                      <a:pt x="211" y="53"/>
                    </a:cubicBezTo>
                    <a:cubicBezTo>
                      <a:pt x="220" y="58"/>
                      <a:pt x="230" y="58"/>
                      <a:pt x="240" y="55"/>
                    </a:cubicBezTo>
                    <a:cubicBezTo>
                      <a:pt x="243" y="54"/>
                      <a:pt x="246" y="53"/>
                      <a:pt x="248" y="51"/>
                    </a:cubicBezTo>
                    <a:cubicBezTo>
                      <a:pt x="253" y="49"/>
                      <a:pt x="253" y="49"/>
                      <a:pt x="253" y="49"/>
                    </a:cubicBezTo>
                    <a:cubicBezTo>
                      <a:pt x="259" y="45"/>
                      <a:pt x="265" y="41"/>
                      <a:pt x="273" y="41"/>
                    </a:cubicBezTo>
                    <a:cubicBezTo>
                      <a:pt x="275" y="42"/>
                      <a:pt x="278" y="42"/>
                      <a:pt x="280" y="42"/>
                    </a:cubicBezTo>
                    <a:cubicBezTo>
                      <a:pt x="283" y="42"/>
                      <a:pt x="285" y="42"/>
                      <a:pt x="287" y="41"/>
                    </a:cubicBezTo>
                    <a:cubicBezTo>
                      <a:pt x="288" y="41"/>
                      <a:pt x="289" y="41"/>
                      <a:pt x="289" y="40"/>
                    </a:cubicBezTo>
                    <a:cubicBezTo>
                      <a:pt x="289" y="40"/>
                      <a:pt x="289" y="40"/>
                      <a:pt x="289" y="40"/>
                    </a:cubicBezTo>
                    <a:close/>
                    <a:moveTo>
                      <a:pt x="105" y="60"/>
                    </a:moveTo>
                    <a:cubicBezTo>
                      <a:pt x="104" y="60"/>
                      <a:pt x="103" y="61"/>
                      <a:pt x="100" y="61"/>
                    </a:cubicBezTo>
                    <a:cubicBezTo>
                      <a:pt x="98" y="62"/>
                      <a:pt x="96" y="62"/>
                      <a:pt x="94" y="61"/>
                    </a:cubicBezTo>
                    <a:cubicBezTo>
                      <a:pt x="92" y="60"/>
                      <a:pt x="90" y="59"/>
                      <a:pt x="89" y="57"/>
                    </a:cubicBezTo>
                    <a:cubicBezTo>
                      <a:pt x="89" y="57"/>
                      <a:pt x="88" y="56"/>
                      <a:pt x="88" y="56"/>
                    </a:cubicBezTo>
                    <a:cubicBezTo>
                      <a:pt x="88" y="55"/>
                      <a:pt x="87" y="54"/>
                      <a:pt x="87" y="54"/>
                    </a:cubicBezTo>
                    <a:cubicBezTo>
                      <a:pt x="86" y="53"/>
                      <a:pt x="85" y="53"/>
                      <a:pt x="85" y="54"/>
                    </a:cubicBezTo>
                    <a:cubicBezTo>
                      <a:pt x="82" y="54"/>
                      <a:pt x="78" y="54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5" y="50"/>
                      <a:pt x="74" y="49"/>
                      <a:pt x="74" y="48"/>
                    </a:cubicBezTo>
                    <a:cubicBezTo>
                      <a:pt x="74" y="46"/>
                      <a:pt x="75" y="45"/>
                      <a:pt x="76" y="43"/>
                    </a:cubicBezTo>
                    <a:cubicBezTo>
                      <a:pt x="78" y="42"/>
                      <a:pt x="81" y="41"/>
                      <a:pt x="83" y="43"/>
                    </a:cubicBezTo>
                    <a:cubicBezTo>
                      <a:pt x="84" y="43"/>
                      <a:pt x="84" y="44"/>
                      <a:pt x="84" y="45"/>
                    </a:cubicBezTo>
                    <a:cubicBezTo>
                      <a:pt x="84" y="45"/>
                      <a:pt x="84" y="46"/>
                      <a:pt x="84" y="47"/>
                    </a:cubicBezTo>
                    <a:cubicBezTo>
                      <a:pt x="83" y="47"/>
                      <a:pt x="82" y="47"/>
                      <a:pt x="81" y="47"/>
                    </a:cubicBezTo>
                    <a:cubicBezTo>
                      <a:pt x="81" y="47"/>
                      <a:pt x="81" y="47"/>
                      <a:pt x="81" y="46"/>
                    </a:cubicBezTo>
                    <a:cubicBezTo>
                      <a:pt x="81" y="45"/>
                      <a:pt x="80" y="43"/>
                      <a:pt x="78" y="43"/>
                    </a:cubicBezTo>
                    <a:cubicBezTo>
                      <a:pt x="76" y="43"/>
                      <a:pt x="74" y="47"/>
                      <a:pt x="76" y="49"/>
                    </a:cubicBezTo>
                    <a:cubicBezTo>
                      <a:pt x="76" y="49"/>
                      <a:pt x="77" y="50"/>
                      <a:pt x="78" y="50"/>
                    </a:cubicBezTo>
                    <a:cubicBezTo>
                      <a:pt x="80" y="52"/>
                      <a:pt x="84" y="51"/>
                      <a:pt x="86" y="49"/>
                    </a:cubicBezTo>
                    <a:cubicBezTo>
                      <a:pt x="87" y="48"/>
                      <a:pt x="88" y="46"/>
                      <a:pt x="87" y="44"/>
                    </a:cubicBezTo>
                    <a:cubicBezTo>
                      <a:pt x="87" y="42"/>
                      <a:pt x="86" y="41"/>
                      <a:pt x="85" y="40"/>
                    </a:cubicBezTo>
                    <a:cubicBezTo>
                      <a:pt x="82" y="38"/>
                      <a:pt x="77" y="38"/>
                      <a:pt x="74" y="41"/>
                    </a:cubicBezTo>
                    <a:cubicBezTo>
                      <a:pt x="73" y="42"/>
                      <a:pt x="72" y="44"/>
                      <a:pt x="71" y="46"/>
                    </a:cubicBezTo>
                    <a:cubicBezTo>
                      <a:pt x="71" y="46"/>
                      <a:pt x="70" y="45"/>
                      <a:pt x="69" y="45"/>
                    </a:cubicBezTo>
                    <a:cubicBezTo>
                      <a:pt x="69" y="45"/>
                      <a:pt x="68" y="44"/>
                      <a:pt x="68" y="44"/>
                    </a:cubicBezTo>
                    <a:cubicBezTo>
                      <a:pt x="66" y="44"/>
                      <a:pt x="65" y="44"/>
                      <a:pt x="64" y="43"/>
                    </a:cubicBezTo>
                    <a:cubicBezTo>
                      <a:pt x="61" y="43"/>
                      <a:pt x="59" y="43"/>
                      <a:pt x="56" y="44"/>
                    </a:cubicBezTo>
                    <a:cubicBezTo>
                      <a:pt x="54" y="45"/>
                      <a:pt x="52" y="46"/>
                      <a:pt x="50" y="48"/>
                    </a:cubicBezTo>
                    <a:cubicBezTo>
                      <a:pt x="43" y="54"/>
                      <a:pt x="35" y="55"/>
                      <a:pt x="26" y="52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0" y="50"/>
                      <a:pt x="14" y="49"/>
                      <a:pt x="11" y="49"/>
                    </a:cubicBezTo>
                    <a:cubicBezTo>
                      <a:pt x="10" y="49"/>
                      <a:pt x="9" y="49"/>
                      <a:pt x="8" y="48"/>
                    </a:cubicBezTo>
                    <a:cubicBezTo>
                      <a:pt x="11" y="47"/>
                      <a:pt x="13" y="46"/>
                      <a:pt x="15" y="44"/>
                    </a:cubicBezTo>
                    <a:cubicBezTo>
                      <a:pt x="17" y="43"/>
                      <a:pt x="19" y="44"/>
                      <a:pt x="20" y="44"/>
                    </a:cubicBezTo>
                    <a:cubicBezTo>
                      <a:pt x="23" y="44"/>
                      <a:pt x="25" y="45"/>
                      <a:pt x="27" y="45"/>
                    </a:cubicBezTo>
                    <a:cubicBezTo>
                      <a:pt x="29" y="45"/>
                      <a:pt x="31" y="44"/>
                      <a:pt x="34" y="43"/>
                    </a:cubicBezTo>
                    <a:cubicBezTo>
                      <a:pt x="36" y="41"/>
                      <a:pt x="39" y="39"/>
                      <a:pt x="41" y="37"/>
                    </a:cubicBezTo>
                    <a:cubicBezTo>
                      <a:pt x="41" y="36"/>
                      <a:pt x="42" y="35"/>
                      <a:pt x="42" y="35"/>
                    </a:cubicBezTo>
                    <a:cubicBezTo>
                      <a:pt x="44" y="33"/>
                      <a:pt x="45" y="31"/>
                      <a:pt x="47" y="29"/>
                    </a:cubicBezTo>
                    <a:cubicBezTo>
                      <a:pt x="55" y="21"/>
                      <a:pt x="67" y="25"/>
                      <a:pt x="76" y="31"/>
                    </a:cubicBezTo>
                    <a:cubicBezTo>
                      <a:pt x="76" y="32"/>
                      <a:pt x="77" y="32"/>
                      <a:pt x="78" y="33"/>
                    </a:cubicBezTo>
                    <a:cubicBezTo>
                      <a:pt x="78" y="33"/>
                      <a:pt x="79" y="33"/>
                      <a:pt x="79" y="32"/>
                    </a:cubicBezTo>
                    <a:cubicBezTo>
                      <a:pt x="80" y="31"/>
                      <a:pt x="80" y="31"/>
                      <a:pt x="80" y="30"/>
                    </a:cubicBezTo>
                    <a:cubicBezTo>
                      <a:pt x="80" y="30"/>
                      <a:pt x="81" y="29"/>
                      <a:pt x="81" y="29"/>
                    </a:cubicBezTo>
                    <a:cubicBezTo>
                      <a:pt x="81" y="28"/>
                      <a:pt x="82" y="27"/>
                      <a:pt x="83" y="26"/>
                    </a:cubicBezTo>
                    <a:cubicBezTo>
                      <a:pt x="83" y="25"/>
                      <a:pt x="84" y="24"/>
                      <a:pt x="85" y="23"/>
                    </a:cubicBezTo>
                    <a:cubicBezTo>
                      <a:pt x="86" y="22"/>
                      <a:pt x="87" y="21"/>
                      <a:pt x="88" y="21"/>
                    </a:cubicBezTo>
                    <a:cubicBezTo>
                      <a:pt x="89" y="20"/>
                      <a:pt x="90" y="19"/>
                      <a:pt x="91" y="19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9" y="16"/>
                      <a:pt x="109" y="19"/>
                      <a:pt x="115" y="24"/>
                    </a:cubicBezTo>
                    <a:cubicBezTo>
                      <a:pt x="115" y="24"/>
                      <a:pt x="115" y="24"/>
                      <a:pt x="115" y="25"/>
                    </a:cubicBezTo>
                    <a:cubicBezTo>
                      <a:pt x="112" y="25"/>
                      <a:pt x="108" y="26"/>
                      <a:pt x="106" y="29"/>
                    </a:cubicBezTo>
                    <a:cubicBezTo>
                      <a:pt x="103" y="32"/>
                      <a:pt x="103" y="36"/>
                      <a:pt x="105" y="40"/>
                    </a:cubicBezTo>
                    <a:cubicBezTo>
                      <a:pt x="106" y="42"/>
                      <a:pt x="107" y="43"/>
                      <a:pt x="109" y="44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6" y="46"/>
                      <a:pt x="105" y="49"/>
                      <a:pt x="105" y="52"/>
                    </a:cubicBezTo>
                    <a:cubicBezTo>
                      <a:pt x="105" y="54"/>
                      <a:pt x="106" y="56"/>
                      <a:pt x="107" y="58"/>
                    </a:cubicBezTo>
                    <a:cubicBezTo>
                      <a:pt x="107" y="59"/>
                      <a:pt x="106" y="59"/>
                      <a:pt x="105" y="60"/>
                    </a:cubicBezTo>
                    <a:close/>
                    <a:moveTo>
                      <a:pt x="153" y="63"/>
                    </a:moveTo>
                    <a:cubicBezTo>
                      <a:pt x="151" y="63"/>
                      <a:pt x="149" y="63"/>
                      <a:pt x="147" y="62"/>
                    </a:cubicBezTo>
                    <a:cubicBezTo>
                      <a:pt x="146" y="61"/>
                      <a:pt x="145" y="61"/>
                      <a:pt x="144" y="60"/>
                    </a:cubicBezTo>
                    <a:cubicBezTo>
                      <a:pt x="143" y="59"/>
                      <a:pt x="142" y="57"/>
                      <a:pt x="140" y="58"/>
                    </a:cubicBezTo>
                    <a:cubicBezTo>
                      <a:pt x="140" y="58"/>
                      <a:pt x="140" y="59"/>
                      <a:pt x="140" y="59"/>
                    </a:cubicBezTo>
                    <a:cubicBezTo>
                      <a:pt x="138" y="62"/>
                      <a:pt x="134" y="65"/>
                      <a:pt x="130" y="65"/>
                    </a:cubicBezTo>
                    <a:cubicBezTo>
                      <a:pt x="126" y="65"/>
                      <a:pt x="122" y="62"/>
                      <a:pt x="120" y="59"/>
                    </a:cubicBezTo>
                    <a:cubicBezTo>
                      <a:pt x="120" y="58"/>
                      <a:pt x="119" y="58"/>
                      <a:pt x="119" y="58"/>
                    </a:cubicBezTo>
                    <a:cubicBezTo>
                      <a:pt x="117" y="58"/>
                      <a:pt x="117" y="58"/>
                      <a:pt x="117" y="58"/>
                    </a:cubicBezTo>
                    <a:cubicBezTo>
                      <a:pt x="115" y="58"/>
                      <a:pt x="113" y="58"/>
                      <a:pt x="111" y="57"/>
                    </a:cubicBezTo>
                    <a:cubicBezTo>
                      <a:pt x="111" y="57"/>
                      <a:pt x="110" y="56"/>
                      <a:pt x="110" y="56"/>
                    </a:cubicBezTo>
                    <a:cubicBezTo>
                      <a:pt x="110" y="56"/>
                      <a:pt x="109" y="55"/>
                      <a:pt x="109" y="55"/>
                    </a:cubicBezTo>
                    <a:cubicBezTo>
                      <a:pt x="108" y="53"/>
                      <a:pt x="108" y="51"/>
                      <a:pt x="109" y="49"/>
                    </a:cubicBezTo>
                    <a:cubicBezTo>
                      <a:pt x="109" y="48"/>
                      <a:pt x="110" y="48"/>
                      <a:pt x="111" y="47"/>
                    </a:cubicBezTo>
                    <a:cubicBezTo>
                      <a:pt x="112" y="46"/>
                      <a:pt x="114" y="46"/>
                      <a:pt x="115" y="46"/>
                    </a:cubicBezTo>
                    <a:cubicBezTo>
                      <a:pt x="116" y="46"/>
                      <a:pt x="117" y="47"/>
                      <a:pt x="117" y="48"/>
                    </a:cubicBezTo>
                    <a:cubicBezTo>
                      <a:pt x="118" y="49"/>
                      <a:pt x="117" y="49"/>
                      <a:pt x="117" y="50"/>
                    </a:cubicBezTo>
                    <a:cubicBezTo>
                      <a:pt x="117" y="50"/>
                      <a:pt x="116" y="50"/>
                      <a:pt x="116" y="5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6" y="48"/>
                      <a:pt x="115" y="47"/>
                      <a:pt x="113" y="47"/>
                    </a:cubicBezTo>
                    <a:cubicBezTo>
                      <a:pt x="110" y="47"/>
                      <a:pt x="109" y="50"/>
                      <a:pt x="111" y="52"/>
                    </a:cubicBezTo>
                    <a:cubicBezTo>
                      <a:pt x="112" y="54"/>
                      <a:pt x="114" y="54"/>
                      <a:pt x="116" y="54"/>
                    </a:cubicBezTo>
                    <a:cubicBezTo>
                      <a:pt x="117" y="53"/>
                      <a:pt x="118" y="53"/>
                      <a:pt x="119" y="52"/>
                    </a:cubicBezTo>
                    <a:cubicBezTo>
                      <a:pt x="121" y="51"/>
                      <a:pt x="121" y="49"/>
                      <a:pt x="121" y="47"/>
                    </a:cubicBezTo>
                    <a:cubicBezTo>
                      <a:pt x="120" y="46"/>
                      <a:pt x="119" y="45"/>
                      <a:pt x="118" y="44"/>
                    </a:cubicBezTo>
                    <a:cubicBezTo>
                      <a:pt x="118" y="44"/>
                      <a:pt x="119" y="43"/>
                      <a:pt x="120" y="42"/>
                    </a:cubicBezTo>
                    <a:cubicBezTo>
                      <a:pt x="121" y="41"/>
                      <a:pt x="121" y="40"/>
                      <a:pt x="121" y="38"/>
                    </a:cubicBezTo>
                    <a:cubicBezTo>
                      <a:pt x="121" y="37"/>
                      <a:pt x="121" y="36"/>
                      <a:pt x="121" y="35"/>
                    </a:cubicBezTo>
                    <a:cubicBezTo>
                      <a:pt x="120" y="34"/>
                      <a:pt x="119" y="33"/>
                      <a:pt x="117" y="32"/>
                    </a:cubicBezTo>
                    <a:cubicBezTo>
                      <a:pt x="115" y="32"/>
                      <a:pt x="113" y="33"/>
                      <a:pt x="113" y="35"/>
                    </a:cubicBezTo>
                    <a:cubicBezTo>
                      <a:pt x="113" y="37"/>
                      <a:pt x="114" y="38"/>
                      <a:pt x="116" y="38"/>
                    </a:cubicBezTo>
                    <a:cubicBezTo>
                      <a:pt x="116" y="38"/>
                      <a:pt x="117" y="38"/>
                      <a:pt x="117" y="38"/>
                    </a:cubicBezTo>
                    <a:cubicBezTo>
                      <a:pt x="118" y="38"/>
                      <a:pt x="118" y="39"/>
                      <a:pt x="117" y="40"/>
                    </a:cubicBezTo>
                    <a:cubicBezTo>
                      <a:pt x="117" y="40"/>
                      <a:pt x="116" y="41"/>
                      <a:pt x="115" y="41"/>
                    </a:cubicBezTo>
                    <a:cubicBezTo>
                      <a:pt x="113" y="42"/>
                      <a:pt x="111" y="41"/>
                      <a:pt x="110" y="40"/>
                    </a:cubicBezTo>
                    <a:cubicBezTo>
                      <a:pt x="109" y="40"/>
                      <a:pt x="108" y="39"/>
                      <a:pt x="108" y="38"/>
                    </a:cubicBezTo>
                    <a:cubicBezTo>
                      <a:pt x="107" y="36"/>
                      <a:pt x="107" y="33"/>
                      <a:pt x="109" y="31"/>
                    </a:cubicBezTo>
                    <a:cubicBezTo>
                      <a:pt x="110" y="29"/>
                      <a:pt x="113" y="27"/>
                      <a:pt x="117" y="28"/>
                    </a:cubicBezTo>
                    <a:cubicBezTo>
                      <a:pt x="117" y="29"/>
                      <a:pt x="118" y="29"/>
                      <a:pt x="118" y="28"/>
                    </a:cubicBezTo>
                    <a:cubicBezTo>
                      <a:pt x="119" y="28"/>
                      <a:pt x="119" y="27"/>
                      <a:pt x="119" y="26"/>
                    </a:cubicBezTo>
                    <a:cubicBezTo>
                      <a:pt x="118" y="23"/>
                      <a:pt x="119" y="20"/>
                      <a:pt x="122" y="18"/>
                    </a:cubicBezTo>
                    <a:cubicBezTo>
                      <a:pt x="125" y="16"/>
                      <a:pt x="129" y="15"/>
                      <a:pt x="132" y="17"/>
                    </a:cubicBezTo>
                    <a:cubicBezTo>
                      <a:pt x="134" y="18"/>
                      <a:pt x="134" y="19"/>
                      <a:pt x="136" y="20"/>
                    </a:cubicBezTo>
                    <a:cubicBezTo>
                      <a:pt x="137" y="21"/>
                      <a:pt x="138" y="21"/>
                      <a:pt x="139" y="21"/>
                    </a:cubicBezTo>
                    <a:cubicBezTo>
                      <a:pt x="140" y="22"/>
                      <a:pt x="141" y="22"/>
                      <a:pt x="142" y="22"/>
                    </a:cubicBezTo>
                    <a:cubicBezTo>
                      <a:pt x="145" y="21"/>
                      <a:pt x="147" y="20"/>
                      <a:pt x="148" y="17"/>
                    </a:cubicBezTo>
                    <a:cubicBezTo>
                      <a:pt x="148" y="15"/>
                      <a:pt x="148" y="13"/>
                      <a:pt x="147" y="11"/>
                    </a:cubicBezTo>
                    <a:cubicBezTo>
                      <a:pt x="146" y="11"/>
                      <a:pt x="146" y="10"/>
                      <a:pt x="145" y="10"/>
                    </a:cubicBezTo>
                    <a:cubicBezTo>
                      <a:pt x="144" y="9"/>
                      <a:pt x="141" y="9"/>
                      <a:pt x="140" y="11"/>
                    </a:cubicBezTo>
                    <a:cubicBezTo>
                      <a:pt x="140" y="12"/>
                      <a:pt x="140" y="12"/>
                      <a:pt x="140" y="13"/>
                    </a:cubicBezTo>
                    <a:cubicBezTo>
                      <a:pt x="140" y="14"/>
                      <a:pt x="141" y="16"/>
                      <a:pt x="143" y="16"/>
                    </a:cubicBezTo>
                    <a:cubicBezTo>
                      <a:pt x="143" y="16"/>
                      <a:pt x="144" y="15"/>
                      <a:pt x="144" y="15"/>
                    </a:cubicBezTo>
                    <a:cubicBezTo>
                      <a:pt x="144" y="16"/>
                      <a:pt x="144" y="16"/>
                      <a:pt x="144" y="16"/>
                    </a:cubicBezTo>
                    <a:cubicBezTo>
                      <a:pt x="144" y="17"/>
                      <a:pt x="143" y="18"/>
                      <a:pt x="142" y="18"/>
                    </a:cubicBezTo>
                    <a:cubicBezTo>
                      <a:pt x="139" y="18"/>
                      <a:pt x="138" y="18"/>
                      <a:pt x="137" y="16"/>
                    </a:cubicBezTo>
                    <a:cubicBezTo>
                      <a:pt x="135" y="13"/>
                      <a:pt x="136" y="10"/>
                      <a:pt x="138" y="8"/>
                    </a:cubicBezTo>
                    <a:cubicBezTo>
                      <a:pt x="140" y="5"/>
                      <a:pt x="143" y="4"/>
                      <a:pt x="146" y="5"/>
                    </a:cubicBezTo>
                    <a:cubicBezTo>
                      <a:pt x="148" y="5"/>
                      <a:pt x="149" y="6"/>
                      <a:pt x="150" y="7"/>
                    </a:cubicBezTo>
                    <a:cubicBezTo>
                      <a:pt x="151" y="8"/>
                      <a:pt x="152" y="10"/>
                      <a:pt x="153" y="11"/>
                    </a:cubicBezTo>
                    <a:cubicBezTo>
                      <a:pt x="153" y="12"/>
                      <a:pt x="153" y="13"/>
                      <a:pt x="154" y="13"/>
                    </a:cubicBezTo>
                    <a:cubicBezTo>
                      <a:pt x="155" y="13"/>
                      <a:pt x="156" y="13"/>
                      <a:pt x="156" y="12"/>
                    </a:cubicBezTo>
                    <a:cubicBezTo>
                      <a:pt x="157" y="11"/>
                      <a:pt x="158" y="11"/>
                      <a:pt x="159" y="10"/>
                    </a:cubicBezTo>
                    <a:cubicBezTo>
                      <a:pt x="161" y="9"/>
                      <a:pt x="162" y="9"/>
                      <a:pt x="164" y="9"/>
                    </a:cubicBezTo>
                    <a:cubicBezTo>
                      <a:pt x="166" y="9"/>
                      <a:pt x="168" y="10"/>
                      <a:pt x="170" y="12"/>
                    </a:cubicBezTo>
                    <a:cubicBezTo>
                      <a:pt x="172" y="13"/>
                      <a:pt x="173" y="16"/>
                      <a:pt x="174" y="18"/>
                    </a:cubicBezTo>
                    <a:cubicBezTo>
                      <a:pt x="174" y="18"/>
                      <a:pt x="174" y="20"/>
                      <a:pt x="174" y="20"/>
                    </a:cubicBezTo>
                    <a:cubicBezTo>
                      <a:pt x="174" y="20"/>
                      <a:pt x="174" y="21"/>
                      <a:pt x="174" y="21"/>
                    </a:cubicBezTo>
                    <a:cubicBezTo>
                      <a:pt x="173" y="21"/>
                      <a:pt x="171" y="21"/>
                      <a:pt x="170" y="22"/>
                    </a:cubicBezTo>
                    <a:cubicBezTo>
                      <a:pt x="166" y="24"/>
                      <a:pt x="163" y="28"/>
                      <a:pt x="164" y="32"/>
                    </a:cubicBezTo>
                    <a:cubicBezTo>
                      <a:pt x="164" y="35"/>
                      <a:pt x="165" y="37"/>
                      <a:pt x="168" y="39"/>
                    </a:cubicBezTo>
                    <a:cubicBezTo>
                      <a:pt x="170" y="39"/>
                      <a:pt x="172" y="40"/>
                      <a:pt x="174" y="39"/>
                    </a:cubicBezTo>
                    <a:cubicBezTo>
                      <a:pt x="174" y="39"/>
                      <a:pt x="175" y="39"/>
                      <a:pt x="175" y="38"/>
                    </a:cubicBezTo>
                    <a:cubicBezTo>
                      <a:pt x="177" y="37"/>
                      <a:pt x="178" y="36"/>
                      <a:pt x="178" y="34"/>
                    </a:cubicBezTo>
                    <a:cubicBezTo>
                      <a:pt x="179" y="32"/>
                      <a:pt x="178" y="30"/>
                      <a:pt x="176" y="28"/>
                    </a:cubicBezTo>
                    <a:cubicBezTo>
                      <a:pt x="175" y="27"/>
                      <a:pt x="173" y="27"/>
                      <a:pt x="172" y="27"/>
                    </a:cubicBezTo>
                    <a:cubicBezTo>
                      <a:pt x="170" y="27"/>
                      <a:pt x="168" y="29"/>
                      <a:pt x="169" y="31"/>
                    </a:cubicBezTo>
                    <a:cubicBezTo>
                      <a:pt x="169" y="31"/>
                      <a:pt x="169" y="32"/>
                      <a:pt x="170" y="32"/>
                    </a:cubicBezTo>
                    <a:cubicBezTo>
                      <a:pt x="170" y="33"/>
                      <a:pt x="171" y="33"/>
                      <a:pt x="172" y="33"/>
                    </a:cubicBezTo>
                    <a:cubicBezTo>
                      <a:pt x="173" y="33"/>
                      <a:pt x="173" y="33"/>
                      <a:pt x="174" y="32"/>
                    </a:cubicBezTo>
                    <a:cubicBezTo>
                      <a:pt x="175" y="33"/>
                      <a:pt x="175" y="33"/>
                      <a:pt x="175" y="34"/>
                    </a:cubicBezTo>
                    <a:cubicBezTo>
                      <a:pt x="175" y="35"/>
                      <a:pt x="174" y="35"/>
                      <a:pt x="173" y="36"/>
                    </a:cubicBezTo>
                    <a:cubicBezTo>
                      <a:pt x="173" y="36"/>
                      <a:pt x="171" y="36"/>
                      <a:pt x="171" y="36"/>
                    </a:cubicBezTo>
                    <a:cubicBezTo>
                      <a:pt x="169" y="35"/>
                      <a:pt x="167" y="34"/>
                      <a:pt x="167" y="32"/>
                    </a:cubicBezTo>
                    <a:cubicBezTo>
                      <a:pt x="167" y="29"/>
                      <a:pt x="169" y="26"/>
                      <a:pt x="171" y="25"/>
                    </a:cubicBezTo>
                    <a:cubicBezTo>
                      <a:pt x="174" y="24"/>
                      <a:pt x="177" y="24"/>
                      <a:pt x="179" y="27"/>
                    </a:cubicBezTo>
                    <a:cubicBezTo>
                      <a:pt x="181" y="28"/>
                      <a:pt x="182" y="30"/>
                      <a:pt x="182" y="33"/>
                    </a:cubicBezTo>
                    <a:cubicBezTo>
                      <a:pt x="182" y="34"/>
                      <a:pt x="182" y="35"/>
                      <a:pt x="181" y="35"/>
                    </a:cubicBezTo>
                    <a:cubicBezTo>
                      <a:pt x="181" y="37"/>
                      <a:pt x="180" y="37"/>
                      <a:pt x="179" y="38"/>
                    </a:cubicBezTo>
                    <a:cubicBezTo>
                      <a:pt x="179" y="38"/>
                      <a:pt x="178" y="39"/>
                      <a:pt x="177" y="39"/>
                    </a:cubicBezTo>
                    <a:cubicBezTo>
                      <a:pt x="177" y="39"/>
                      <a:pt x="176" y="39"/>
                      <a:pt x="175" y="39"/>
                    </a:cubicBezTo>
                    <a:cubicBezTo>
                      <a:pt x="174" y="40"/>
                      <a:pt x="174" y="41"/>
                      <a:pt x="175" y="42"/>
                    </a:cubicBezTo>
                    <a:cubicBezTo>
                      <a:pt x="177" y="45"/>
                      <a:pt x="176" y="49"/>
                      <a:pt x="174" y="51"/>
                    </a:cubicBezTo>
                    <a:cubicBezTo>
                      <a:pt x="172" y="54"/>
                      <a:pt x="168" y="55"/>
                      <a:pt x="165" y="54"/>
                    </a:cubicBezTo>
                    <a:cubicBezTo>
                      <a:pt x="165" y="53"/>
                      <a:pt x="165" y="52"/>
                      <a:pt x="165" y="51"/>
                    </a:cubicBezTo>
                    <a:cubicBezTo>
                      <a:pt x="164" y="48"/>
                      <a:pt x="162" y="46"/>
                      <a:pt x="160" y="44"/>
                    </a:cubicBezTo>
                    <a:cubicBezTo>
                      <a:pt x="158" y="43"/>
                      <a:pt x="156" y="43"/>
                      <a:pt x="154" y="43"/>
                    </a:cubicBezTo>
                    <a:cubicBezTo>
                      <a:pt x="153" y="41"/>
                      <a:pt x="153" y="40"/>
                      <a:pt x="153" y="40"/>
                    </a:cubicBezTo>
                    <a:cubicBezTo>
                      <a:pt x="151" y="37"/>
                      <a:pt x="148" y="35"/>
                      <a:pt x="144" y="35"/>
                    </a:cubicBezTo>
                    <a:cubicBezTo>
                      <a:pt x="139" y="35"/>
                      <a:pt x="136" y="36"/>
                      <a:pt x="134" y="40"/>
                    </a:cubicBezTo>
                    <a:cubicBezTo>
                      <a:pt x="132" y="42"/>
                      <a:pt x="132" y="45"/>
                      <a:pt x="133" y="47"/>
                    </a:cubicBezTo>
                    <a:cubicBezTo>
                      <a:pt x="133" y="50"/>
                      <a:pt x="135" y="51"/>
                      <a:pt x="136" y="52"/>
                    </a:cubicBezTo>
                    <a:cubicBezTo>
                      <a:pt x="138" y="53"/>
                      <a:pt x="141" y="54"/>
                      <a:pt x="143" y="53"/>
                    </a:cubicBezTo>
                    <a:cubicBezTo>
                      <a:pt x="145" y="52"/>
                      <a:pt x="147" y="51"/>
                      <a:pt x="148" y="50"/>
                    </a:cubicBezTo>
                    <a:cubicBezTo>
                      <a:pt x="149" y="48"/>
                      <a:pt x="148" y="45"/>
                      <a:pt x="147" y="44"/>
                    </a:cubicBezTo>
                    <a:cubicBezTo>
                      <a:pt x="145" y="42"/>
                      <a:pt x="142" y="41"/>
                      <a:pt x="140" y="42"/>
                    </a:cubicBezTo>
                    <a:cubicBezTo>
                      <a:pt x="139" y="43"/>
                      <a:pt x="138" y="44"/>
                      <a:pt x="138" y="45"/>
                    </a:cubicBezTo>
                    <a:cubicBezTo>
                      <a:pt x="138" y="47"/>
                      <a:pt x="139" y="48"/>
                      <a:pt x="141" y="48"/>
                    </a:cubicBezTo>
                    <a:cubicBezTo>
                      <a:pt x="142" y="48"/>
                      <a:pt x="144" y="47"/>
                      <a:pt x="144" y="46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5" y="46"/>
                      <a:pt x="145" y="47"/>
                      <a:pt x="145" y="48"/>
                    </a:cubicBezTo>
                    <a:cubicBezTo>
                      <a:pt x="144" y="49"/>
                      <a:pt x="143" y="50"/>
                      <a:pt x="142" y="50"/>
                    </a:cubicBezTo>
                    <a:cubicBezTo>
                      <a:pt x="141" y="50"/>
                      <a:pt x="139" y="50"/>
                      <a:pt x="138" y="49"/>
                    </a:cubicBezTo>
                    <a:cubicBezTo>
                      <a:pt x="137" y="49"/>
                      <a:pt x="136" y="47"/>
                      <a:pt x="136" y="47"/>
                    </a:cubicBezTo>
                    <a:cubicBezTo>
                      <a:pt x="135" y="45"/>
                      <a:pt x="136" y="43"/>
                      <a:pt x="137" y="41"/>
                    </a:cubicBezTo>
                    <a:cubicBezTo>
                      <a:pt x="138" y="40"/>
                      <a:pt x="140" y="38"/>
                      <a:pt x="142" y="38"/>
                    </a:cubicBezTo>
                    <a:cubicBezTo>
                      <a:pt x="142" y="38"/>
                      <a:pt x="143" y="38"/>
                      <a:pt x="144" y="38"/>
                    </a:cubicBezTo>
                    <a:cubicBezTo>
                      <a:pt x="146" y="38"/>
                      <a:pt x="149" y="39"/>
                      <a:pt x="150" y="41"/>
                    </a:cubicBezTo>
                    <a:cubicBezTo>
                      <a:pt x="150" y="43"/>
                      <a:pt x="150" y="45"/>
                      <a:pt x="151" y="46"/>
                    </a:cubicBezTo>
                    <a:cubicBezTo>
                      <a:pt x="152" y="47"/>
                      <a:pt x="153" y="46"/>
                      <a:pt x="154" y="46"/>
                    </a:cubicBezTo>
                    <a:cubicBezTo>
                      <a:pt x="156" y="46"/>
                      <a:pt x="157" y="46"/>
                      <a:pt x="158" y="47"/>
                    </a:cubicBezTo>
                    <a:cubicBezTo>
                      <a:pt x="160" y="48"/>
                      <a:pt x="161" y="50"/>
                      <a:pt x="162" y="52"/>
                    </a:cubicBezTo>
                    <a:cubicBezTo>
                      <a:pt x="162" y="52"/>
                      <a:pt x="162" y="53"/>
                      <a:pt x="162" y="53"/>
                    </a:cubicBezTo>
                    <a:cubicBezTo>
                      <a:pt x="162" y="54"/>
                      <a:pt x="162" y="55"/>
                      <a:pt x="162" y="56"/>
                    </a:cubicBezTo>
                    <a:cubicBezTo>
                      <a:pt x="161" y="57"/>
                      <a:pt x="160" y="59"/>
                      <a:pt x="158" y="60"/>
                    </a:cubicBezTo>
                    <a:cubicBezTo>
                      <a:pt x="158" y="61"/>
                      <a:pt x="157" y="61"/>
                      <a:pt x="157" y="61"/>
                    </a:cubicBezTo>
                    <a:cubicBezTo>
                      <a:pt x="155" y="62"/>
                      <a:pt x="154" y="62"/>
                      <a:pt x="153" y="63"/>
                    </a:cubicBezTo>
                    <a:close/>
                    <a:moveTo>
                      <a:pt x="165" y="64"/>
                    </a:moveTo>
                    <a:cubicBezTo>
                      <a:pt x="163" y="64"/>
                      <a:pt x="161" y="64"/>
                      <a:pt x="159" y="64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2" y="61"/>
                      <a:pt x="164" y="59"/>
                      <a:pt x="165" y="57"/>
                    </a:cubicBezTo>
                    <a:cubicBezTo>
                      <a:pt x="166" y="58"/>
                      <a:pt x="168" y="58"/>
                      <a:pt x="169" y="58"/>
                    </a:cubicBezTo>
                    <a:cubicBezTo>
                      <a:pt x="169" y="60"/>
                      <a:pt x="167" y="63"/>
                      <a:pt x="165" y="64"/>
                    </a:cubicBezTo>
                    <a:close/>
                    <a:moveTo>
                      <a:pt x="280" y="39"/>
                    </a:moveTo>
                    <a:cubicBezTo>
                      <a:pt x="278" y="39"/>
                      <a:pt x="276" y="38"/>
                      <a:pt x="273" y="38"/>
                    </a:cubicBezTo>
                    <a:cubicBezTo>
                      <a:pt x="270" y="38"/>
                      <a:pt x="267" y="39"/>
                      <a:pt x="263" y="40"/>
                    </a:cubicBezTo>
                    <a:cubicBezTo>
                      <a:pt x="260" y="41"/>
                      <a:pt x="258" y="42"/>
                      <a:pt x="255" y="44"/>
                    </a:cubicBezTo>
                    <a:cubicBezTo>
                      <a:pt x="253" y="45"/>
                      <a:pt x="251" y="46"/>
                      <a:pt x="249" y="47"/>
                    </a:cubicBezTo>
                    <a:cubicBezTo>
                      <a:pt x="248" y="47"/>
                      <a:pt x="247" y="48"/>
                      <a:pt x="247" y="48"/>
                    </a:cubicBezTo>
                    <a:cubicBezTo>
                      <a:pt x="244" y="50"/>
                      <a:pt x="242" y="51"/>
                      <a:pt x="239" y="52"/>
                    </a:cubicBezTo>
                    <a:cubicBezTo>
                      <a:pt x="229" y="55"/>
                      <a:pt x="219" y="54"/>
                      <a:pt x="211" y="50"/>
                    </a:cubicBezTo>
                    <a:cubicBezTo>
                      <a:pt x="211" y="49"/>
                      <a:pt x="210" y="49"/>
                      <a:pt x="209" y="50"/>
                    </a:cubicBezTo>
                    <a:cubicBezTo>
                      <a:pt x="209" y="50"/>
                      <a:pt x="209" y="50"/>
                      <a:pt x="209" y="50"/>
                    </a:cubicBezTo>
                    <a:cubicBezTo>
                      <a:pt x="209" y="51"/>
                      <a:pt x="209" y="52"/>
                      <a:pt x="208" y="52"/>
                    </a:cubicBezTo>
                    <a:cubicBezTo>
                      <a:pt x="208" y="53"/>
                      <a:pt x="207" y="53"/>
                      <a:pt x="207" y="54"/>
                    </a:cubicBezTo>
                    <a:cubicBezTo>
                      <a:pt x="206" y="55"/>
                      <a:pt x="206" y="55"/>
                      <a:pt x="205" y="56"/>
                    </a:cubicBezTo>
                    <a:cubicBezTo>
                      <a:pt x="204" y="57"/>
                      <a:pt x="202" y="58"/>
                      <a:pt x="200" y="59"/>
                    </a:cubicBezTo>
                    <a:cubicBezTo>
                      <a:pt x="199" y="59"/>
                      <a:pt x="198" y="60"/>
                      <a:pt x="197" y="60"/>
                    </a:cubicBezTo>
                    <a:cubicBezTo>
                      <a:pt x="189" y="62"/>
                      <a:pt x="181" y="60"/>
                      <a:pt x="176" y="54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8" y="52"/>
                      <a:pt x="179" y="49"/>
                      <a:pt x="179" y="46"/>
                    </a:cubicBezTo>
                    <a:cubicBezTo>
                      <a:pt x="179" y="45"/>
                      <a:pt x="179" y="43"/>
                      <a:pt x="179" y="42"/>
                    </a:cubicBezTo>
                    <a:cubicBezTo>
                      <a:pt x="180" y="41"/>
                      <a:pt x="181" y="41"/>
                      <a:pt x="181" y="41"/>
                    </a:cubicBezTo>
                    <a:cubicBezTo>
                      <a:pt x="183" y="40"/>
                      <a:pt x="184" y="38"/>
                      <a:pt x="184" y="37"/>
                    </a:cubicBezTo>
                    <a:cubicBezTo>
                      <a:pt x="185" y="35"/>
                      <a:pt x="185" y="34"/>
                      <a:pt x="185" y="33"/>
                    </a:cubicBezTo>
                    <a:cubicBezTo>
                      <a:pt x="185" y="30"/>
                      <a:pt x="184" y="26"/>
                      <a:pt x="182" y="24"/>
                    </a:cubicBezTo>
                    <a:cubicBezTo>
                      <a:pt x="180" y="23"/>
                      <a:pt x="178" y="22"/>
                      <a:pt x="176" y="21"/>
                    </a:cubicBezTo>
                    <a:cubicBezTo>
                      <a:pt x="177" y="21"/>
                      <a:pt x="177" y="20"/>
                      <a:pt x="178" y="20"/>
                    </a:cubicBezTo>
                    <a:cubicBezTo>
                      <a:pt x="178" y="20"/>
                      <a:pt x="179" y="19"/>
                      <a:pt x="180" y="19"/>
                    </a:cubicBezTo>
                    <a:cubicBezTo>
                      <a:pt x="187" y="16"/>
                      <a:pt x="194" y="19"/>
                      <a:pt x="197" y="26"/>
                    </a:cubicBezTo>
                    <a:cubicBezTo>
                      <a:pt x="197" y="26"/>
                      <a:pt x="198" y="27"/>
                      <a:pt x="198" y="27"/>
                    </a:cubicBezTo>
                    <a:cubicBezTo>
                      <a:pt x="199" y="27"/>
                      <a:pt x="199" y="27"/>
                      <a:pt x="200" y="26"/>
                    </a:cubicBezTo>
                    <a:cubicBezTo>
                      <a:pt x="202" y="24"/>
                      <a:pt x="205" y="24"/>
                      <a:pt x="207" y="24"/>
                    </a:cubicBezTo>
                    <a:cubicBezTo>
                      <a:pt x="210" y="25"/>
                      <a:pt x="212" y="27"/>
                      <a:pt x="213" y="29"/>
                    </a:cubicBezTo>
                    <a:cubicBezTo>
                      <a:pt x="213" y="29"/>
                      <a:pt x="213" y="30"/>
                      <a:pt x="213" y="30"/>
                    </a:cubicBezTo>
                    <a:cubicBezTo>
                      <a:pt x="213" y="30"/>
                      <a:pt x="213" y="30"/>
                      <a:pt x="214" y="31"/>
                    </a:cubicBezTo>
                    <a:cubicBezTo>
                      <a:pt x="214" y="33"/>
                      <a:pt x="214" y="35"/>
                      <a:pt x="212" y="37"/>
                    </a:cubicBezTo>
                    <a:cubicBezTo>
                      <a:pt x="212" y="38"/>
                      <a:pt x="211" y="38"/>
                      <a:pt x="211" y="39"/>
                    </a:cubicBezTo>
                    <a:cubicBezTo>
                      <a:pt x="209" y="40"/>
                      <a:pt x="207" y="40"/>
                      <a:pt x="206" y="40"/>
                    </a:cubicBezTo>
                    <a:cubicBezTo>
                      <a:pt x="205" y="40"/>
                      <a:pt x="203" y="39"/>
                      <a:pt x="202" y="38"/>
                    </a:cubicBezTo>
                    <a:cubicBezTo>
                      <a:pt x="202" y="37"/>
                      <a:pt x="202" y="36"/>
                      <a:pt x="202" y="35"/>
                    </a:cubicBezTo>
                    <a:cubicBezTo>
                      <a:pt x="202" y="34"/>
                      <a:pt x="203" y="33"/>
                      <a:pt x="204" y="33"/>
                    </a:cubicBezTo>
                    <a:cubicBezTo>
                      <a:pt x="205" y="33"/>
                      <a:pt x="206" y="33"/>
                      <a:pt x="206" y="33"/>
                    </a:cubicBezTo>
                    <a:cubicBezTo>
                      <a:pt x="206" y="33"/>
                      <a:pt x="205" y="34"/>
                      <a:pt x="205" y="34"/>
                    </a:cubicBezTo>
                    <a:cubicBezTo>
                      <a:pt x="205" y="35"/>
                      <a:pt x="205" y="35"/>
                      <a:pt x="205" y="36"/>
                    </a:cubicBezTo>
                    <a:cubicBezTo>
                      <a:pt x="205" y="37"/>
                      <a:pt x="207" y="38"/>
                      <a:pt x="208" y="38"/>
                    </a:cubicBezTo>
                    <a:cubicBezTo>
                      <a:pt x="211" y="38"/>
                      <a:pt x="212" y="36"/>
                      <a:pt x="212" y="33"/>
                    </a:cubicBezTo>
                    <a:cubicBezTo>
                      <a:pt x="211" y="31"/>
                      <a:pt x="208" y="30"/>
                      <a:pt x="206" y="30"/>
                    </a:cubicBezTo>
                    <a:cubicBezTo>
                      <a:pt x="205" y="29"/>
                      <a:pt x="204" y="29"/>
                      <a:pt x="204" y="30"/>
                    </a:cubicBezTo>
                    <a:cubicBezTo>
                      <a:pt x="201" y="30"/>
                      <a:pt x="200" y="32"/>
                      <a:pt x="199" y="34"/>
                    </a:cubicBezTo>
                    <a:cubicBezTo>
                      <a:pt x="198" y="36"/>
                      <a:pt x="198" y="38"/>
                      <a:pt x="200" y="40"/>
                    </a:cubicBezTo>
                    <a:cubicBezTo>
                      <a:pt x="201" y="42"/>
                      <a:pt x="203" y="43"/>
                      <a:pt x="205" y="43"/>
                    </a:cubicBezTo>
                    <a:cubicBezTo>
                      <a:pt x="208" y="44"/>
                      <a:pt x="211" y="43"/>
                      <a:pt x="213" y="41"/>
                    </a:cubicBezTo>
                    <a:cubicBezTo>
                      <a:pt x="216" y="39"/>
                      <a:pt x="217" y="35"/>
                      <a:pt x="217" y="32"/>
                    </a:cubicBezTo>
                    <a:cubicBezTo>
                      <a:pt x="218" y="32"/>
                      <a:pt x="220" y="32"/>
                      <a:pt x="221" y="32"/>
                    </a:cubicBezTo>
                    <a:cubicBezTo>
                      <a:pt x="222" y="33"/>
                      <a:pt x="223" y="32"/>
                      <a:pt x="224" y="32"/>
                    </a:cubicBezTo>
                    <a:cubicBezTo>
                      <a:pt x="227" y="31"/>
                      <a:pt x="229" y="30"/>
                      <a:pt x="231" y="29"/>
                    </a:cubicBezTo>
                    <a:cubicBezTo>
                      <a:pt x="234" y="28"/>
                      <a:pt x="236" y="26"/>
                      <a:pt x="239" y="25"/>
                    </a:cubicBezTo>
                    <a:cubicBezTo>
                      <a:pt x="240" y="25"/>
                      <a:pt x="241" y="24"/>
                      <a:pt x="242" y="24"/>
                    </a:cubicBezTo>
                    <a:cubicBezTo>
                      <a:pt x="248" y="24"/>
                      <a:pt x="253" y="26"/>
                      <a:pt x="258" y="29"/>
                    </a:cubicBezTo>
                    <a:cubicBezTo>
                      <a:pt x="259" y="30"/>
                      <a:pt x="259" y="30"/>
                      <a:pt x="259" y="30"/>
                    </a:cubicBezTo>
                    <a:cubicBezTo>
                      <a:pt x="264" y="32"/>
                      <a:pt x="269" y="34"/>
                      <a:pt x="274" y="36"/>
                    </a:cubicBezTo>
                    <a:cubicBezTo>
                      <a:pt x="276" y="37"/>
                      <a:pt x="278" y="38"/>
                      <a:pt x="28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1E77ECC7-7004-F419-F48F-8CF786B58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4610" y="2117514"/>
                <a:ext cx="152400" cy="146050"/>
              </a:xfrm>
              <a:custGeom>
                <a:avLst/>
                <a:gdLst>
                  <a:gd name="T0" fmla="*/ 7 w 14"/>
                  <a:gd name="T1" fmla="*/ 0 h 13"/>
                  <a:gd name="T2" fmla="*/ 0 w 14"/>
                  <a:gd name="T3" fmla="*/ 7 h 13"/>
                  <a:gd name="T4" fmla="*/ 7 w 14"/>
                  <a:gd name="T5" fmla="*/ 13 h 13"/>
                  <a:gd name="T6" fmla="*/ 14 w 14"/>
                  <a:gd name="T7" fmla="*/ 7 h 13"/>
                  <a:gd name="T8" fmla="*/ 7 w 14"/>
                  <a:gd name="T9" fmla="*/ 0 h 13"/>
                  <a:gd name="T10" fmla="*/ 7 w 14"/>
                  <a:gd name="T11" fmla="*/ 10 h 13"/>
                  <a:gd name="T12" fmla="*/ 4 w 14"/>
                  <a:gd name="T13" fmla="*/ 7 h 13"/>
                  <a:gd name="T14" fmla="*/ 7 w 14"/>
                  <a:gd name="T15" fmla="*/ 3 h 13"/>
                  <a:gd name="T16" fmla="*/ 10 w 14"/>
                  <a:gd name="T17" fmla="*/ 7 h 13"/>
                  <a:gd name="T18" fmla="*/ 7 w 14"/>
                  <a:gd name="T1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1" y="13"/>
                      <a:pt x="14" y="10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0" y="5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4B9BD81C-A80D-3408-6871-EAE4E47A4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7010" y="1411076"/>
                <a:ext cx="142875" cy="157162"/>
              </a:xfrm>
              <a:custGeom>
                <a:avLst/>
                <a:gdLst>
                  <a:gd name="T0" fmla="*/ 6 w 13"/>
                  <a:gd name="T1" fmla="*/ 14 h 14"/>
                  <a:gd name="T2" fmla="*/ 13 w 13"/>
                  <a:gd name="T3" fmla="*/ 7 h 14"/>
                  <a:gd name="T4" fmla="*/ 6 w 13"/>
                  <a:gd name="T5" fmla="*/ 0 h 14"/>
                  <a:gd name="T6" fmla="*/ 0 w 13"/>
                  <a:gd name="T7" fmla="*/ 7 h 14"/>
                  <a:gd name="T8" fmla="*/ 6 w 13"/>
                  <a:gd name="T9" fmla="*/ 14 h 14"/>
                  <a:gd name="T10" fmla="*/ 6 w 13"/>
                  <a:gd name="T11" fmla="*/ 4 h 14"/>
                  <a:gd name="T12" fmla="*/ 10 w 13"/>
                  <a:gd name="T13" fmla="*/ 7 h 14"/>
                  <a:gd name="T14" fmla="*/ 6 w 13"/>
                  <a:gd name="T15" fmla="*/ 10 h 14"/>
                  <a:gd name="T16" fmla="*/ 3 w 13"/>
                  <a:gd name="T17" fmla="*/ 7 h 14"/>
                  <a:gd name="T18" fmla="*/ 6 w 13"/>
                  <a:gd name="T1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6" y="14"/>
                    </a:moveTo>
                    <a:cubicBezTo>
                      <a:pt x="10" y="14"/>
                      <a:pt x="13" y="11"/>
                      <a:pt x="13" y="7"/>
                    </a:cubicBezTo>
                    <a:cubicBezTo>
                      <a:pt x="13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6" y="14"/>
                    </a:cubicBezTo>
                    <a:close/>
                    <a:moveTo>
                      <a:pt x="6" y="4"/>
                    </a:moveTo>
                    <a:cubicBezTo>
                      <a:pt x="8" y="4"/>
                      <a:pt x="10" y="5"/>
                      <a:pt x="10" y="7"/>
                    </a:cubicBezTo>
                    <a:cubicBezTo>
                      <a:pt x="10" y="9"/>
                      <a:pt x="8" y="10"/>
                      <a:pt x="6" y="10"/>
                    </a:cubicBezTo>
                    <a:cubicBezTo>
                      <a:pt x="4" y="10"/>
                      <a:pt x="3" y="9"/>
                      <a:pt x="3" y="7"/>
                    </a:cubicBezTo>
                    <a:cubicBezTo>
                      <a:pt x="3" y="5"/>
                      <a:pt x="4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id="{53001140-F2FF-3362-6BB3-1B85DD535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573" y="1479339"/>
                <a:ext cx="20637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E48DCB91-2F9A-E27D-21CF-42C4F96820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0998" y="1579351"/>
                <a:ext cx="601662" cy="582612"/>
              </a:xfrm>
              <a:custGeom>
                <a:avLst/>
                <a:gdLst>
                  <a:gd name="T0" fmla="*/ 39 w 55"/>
                  <a:gd name="T1" fmla="*/ 2 h 52"/>
                  <a:gd name="T2" fmla="*/ 35 w 55"/>
                  <a:gd name="T3" fmla="*/ 5 h 52"/>
                  <a:gd name="T4" fmla="*/ 31 w 55"/>
                  <a:gd name="T5" fmla="*/ 2 h 52"/>
                  <a:gd name="T6" fmla="*/ 31 w 55"/>
                  <a:gd name="T7" fmla="*/ 5 h 52"/>
                  <a:gd name="T8" fmla="*/ 23 w 55"/>
                  <a:gd name="T9" fmla="*/ 13 h 52"/>
                  <a:gd name="T10" fmla="*/ 15 w 55"/>
                  <a:gd name="T11" fmla="*/ 10 h 52"/>
                  <a:gd name="T12" fmla="*/ 6 w 55"/>
                  <a:gd name="T13" fmla="*/ 8 h 52"/>
                  <a:gd name="T14" fmla="*/ 2 w 55"/>
                  <a:gd name="T15" fmla="*/ 13 h 52"/>
                  <a:gd name="T16" fmla="*/ 2 w 55"/>
                  <a:gd name="T17" fmla="*/ 16 h 52"/>
                  <a:gd name="T18" fmla="*/ 0 w 55"/>
                  <a:gd name="T19" fmla="*/ 20 h 52"/>
                  <a:gd name="T20" fmla="*/ 4 w 55"/>
                  <a:gd name="T21" fmla="*/ 25 h 52"/>
                  <a:gd name="T22" fmla="*/ 4 w 55"/>
                  <a:gd name="T23" fmla="*/ 30 h 52"/>
                  <a:gd name="T24" fmla="*/ 3 w 55"/>
                  <a:gd name="T25" fmla="*/ 33 h 52"/>
                  <a:gd name="T26" fmla="*/ 4 w 55"/>
                  <a:gd name="T27" fmla="*/ 36 h 52"/>
                  <a:gd name="T28" fmla="*/ 2 w 55"/>
                  <a:gd name="T29" fmla="*/ 43 h 52"/>
                  <a:gd name="T30" fmla="*/ 2 w 55"/>
                  <a:gd name="T31" fmla="*/ 45 h 52"/>
                  <a:gd name="T32" fmla="*/ 11 w 55"/>
                  <a:gd name="T33" fmla="*/ 52 h 52"/>
                  <a:gd name="T34" fmla="*/ 19 w 55"/>
                  <a:gd name="T35" fmla="*/ 46 h 52"/>
                  <a:gd name="T36" fmla="*/ 19 w 55"/>
                  <a:gd name="T37" fmla="*/ 44 h 52"/>
                  <a:gd name="T38" fmla="*/ 11 w 55"/>
                  <a:gd name="T39" fmla="*/ 37 h 52"/>
                  <a:gd name="T40" fmla="*/ 13 w 55"/>
                  <a:gd name="T41" fmla="*/ 27 h 52"/>
                  <a:gd name="T42" fmla="*/ 36 w 55"/>
                  <a:gd name="T43" fmla="*/ 28 h 52"/>
                  <a:gd name="T44" fmla="*/ 37 w 55"/>
                  <a:gd name="T45" fmla="*/ 29 h 52"/>
                  <a:gd name="T46" fmla="*/ 42 w 55"/>
                  <a:gd name="T47" fmla="*/ 31 h 52"/>
                  <a:gd name="T48" fmla="*/ 49 w 55"/>
                  <a:gd name="T49" fmla="*/ 41 h 52"/>
                  <a:gd name="T50" fmla="*/ 53 w 55"/>
                  <a:gd name="T51" fmla="*/ 39 h 52"/>
                  <a:gd name="T52" fmla="*/ 54 w 55"/>
                  <a:gd name="T53" fmla="*/ 32 h 52"/>
                  <a:gd name="T54" fmla="*/ 53 w 55"/>
                  <a:gd name="T55" fmla="*/ 31 h 52"/>
                  <a:gd name="T56" fmla="*/ 48 w 55"/>
                  <a:gd name="T57" fmla="*/ 30 h 52"/>
                  <a:gd name="T58" fmla="*/ 42 w 55"/>
                  <a:gd name="T59" fmla="*/ 20 h 52"/>
                  <a:gd name="T60" fmla="*/ 51 w 55"/>
                  <a:gd name="T61" fmla="*/ 8 h 52"/>
                  <a:gd name="T62" fmla="*/ 52 w 55"/>
                  <a:gd name="T63" fmla="*/ 7 h 52"/>
                  <a:gd name="T64" fmla="*/ 41 w 55"/>
                  <a:gd name="T65" fmla="*/ 1 h 52"/>
                  <a:gd name="T66" fmla="*/ 44 w 55"/>
                  <a:gd name="T67" fmla="*/ 2 h 52"/>
                  <a:gd name="T68" fmla="*/ 50 w 55"/>
                  <a:gd name="T69" fmla="*/ 7 h 52"/>
                  <a:gd name="T70" fmla="*/ 40 w 55"/>
                  <a:gd name="T71" fmla="*/ 20 h 52"/>
                  <a:gd name="T72" fmla="*/ 47 w 55"/>
                  <a:gd name="T73" fmla="*/ 31 h 52"/>
                  <a:gd name="T74" fmla="*/ 52 w 55"/>
                  <a:gd name="T75" fmla="*/ 33 h 52"/>
                  <a:gd name="T76" fmla="*/ 52 w 55"/>
                  <a:gd name="T77" fmla="*/ 38 h 52"/>
                  <a:gd name="T78" fmla="*/ 43 w 55"/>
                  <a:gd name="T79" fmla="*/ 29 h 52"/>
                  <a:gd name="T80" fmla="*/ 38 w 55"/>
                  <a:gd name="T81" fmla="*/ 27 h 52"/>
                  <a:gd name="T82" fmla="*/ 11 w 55"/>
                  <a:gd name="T83" fmla="*/ 26 h 52"/>
                  <a:gd name="T84" fmla="*/ 10 w 55"/>
                  <a:gd name="T85" fmla="*/ 38 h 52"/>
                  <a:gd name="T86" fmla="*/ 15 w 55"/>
                  <a:gd name="T87" fmla="*/ 45 h 52"/>
                  <a:gd name="T88" fmla="*/ 11 w 55"/>
                  <a:gd name="T89" fmla="*/ 50 h 52"/>
                  <a:gd name="T90" fmla="*/ 3 w 55"/>
                  <a:gd name="T91" fmla="*/ 44 h 52"/>
                  <a:gd name="T92" fmla="*/ 6 w 55"/>
                  <a:gd name="T93" fmla="*/ 35 h 52"/>
                  <a:gd name="T94" fmla="*/ 5 w 55"/>
                  <a:gd name="T95" fmla="*/ 32 h 52"/>
                  <a:gd name="T96" fmla="*/ 6 w 55"/>
                  <a:gd name="T97" fmla="*/ 29 h 52"/>
                  <a:gd name="T98" fmla="*/ 4 w 55"/>
                  <a:gd name="T99" fmla="*/ 21 h 52"/>
                  <a:gd name="T100" fmla="*/ 4 w 55"/>
                  <a:gd name="T101" fmla="*/ 16 h 52"/>
                  <a:gd name="T102" fmla="*/ 6 w 55"/>
                  <a:gd name="T103" fmla="*/ 10 h 52"/>
                  <a:gd name="T104" fmla="*/ 13 w 55"/>
                  <a:gd name="T105" fmla="*/ 11 h 52"/>
                  <a:gd name="T106" fmla="*/ 19 w 55"/>
                  <a:gd name="T107" fmla="*/ 14 h 52"/>
                  <a:gd name="T108" fmla="*/ 24 w 55"/>
                  <a:gd name="T109" fmla="*/ 15 h 52"/>
                  <a:gd name="T110" fmla="*/ 33 w 55"/>
                  <a:gd name="T111" fmla="*/ 6 h 52"/>
                  <a:gd name="T112" fmla="*/ 40 w 55"/>
                  <a:gd name="T113" fmla="*/ 5 h 52"/>
                  <a:gd name="T114" fmla="*/ 40 w 55"/>
                  <a:gd name="T115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" h="52">
                    <a:moveTo>
                      <a:pt x="41" y="1"/>
                    </a:moveTo>
                    <a:cubicBezTo>
                      <a:pt x="40" y="2"/>
                      <a:pt x="40" y="2"/>
                      <a:pt x="39" y="2"/>
                    </a:cubicBezTo>
                    <a:cubicBezTo>
                      <a:pt x="39" y="3"/>
                      <a:pt x="39" y="3"/>
                      <a:pt x="38" y="4"/>
                    </a:cubicBezTo>
                    <a:cubicBezTo>
                      <a:pt x="37" y="4"/>
                      <a:pt x="36" y="5"/>
                      <a:pt x="35" y="5"/>
                    </a:cubicBezTo>
                    <a:cubicBezTo>
                      <a:pt x="34" y="5"/>
                      <a:pt x="33" y="4"/>
                      <a:pt x="33" y="4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3"/>
                      <a:pt x="31" y="4"/>
                    </a:cubicBezTo>
                    <a:cubicBezTo>
                      <a:pt x="31" y="4"/>
                      <a:pt x="31" y="4"/>
                      <a:pt x="31" y="5"/>
                    </a:cubicBezTo>
                    <a:cubicBezTo>
                      <a:pt x="31" y="5"/>
                      <a:pt x="31" y="6"/>
                      <a:pt x="31" y="7"/>
                    </a:cubicBezTo>
                    <a:cubicBezTo>
                      <a:pt x="30" y="10"/>
                      <a:pt x="27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0" y="13"/>
                      <a:pt x="17" y="13"/>
                      <a:pt x="15" y="10"/>
                    </a:cubicBezTo>
                    <a:cubicBezTo>
                      <a:pt x="13" y="9"/>
                      <a:pt x="13" y="8"/>
                      <a:pt x="11" y="8"/>
                    </a:cubicBezTo>
                    <a:cubicBezTo>
                      <a:pt x="9" y="7"/>
                      <a:pt x="8" y="7"/>
                      <a:pt x="6" y="8"/>
                    </a:cubicBezTo>
                    <a:cubicBezTo>
                      <a:pt x="6" y="8"/>
                      <a:pt x="5" y="8"/>
                      <a:pt x="5" y="9"/>
                    </a:cubicBezTo>
                    <a:cubicBezTo>
                      <a:pt x="3" y="10"/>
                      <a:pt x="2" y="11"/>
                      <a:pt x="2" y="13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2" y="18"/>
                      <a:pt x="1" y="19"/>
                    </a:cubicBezTo>
                    <a:cubicBezTo>
                      <a:pt x="1" y="19"/>
                      <a:pt x="0" y="20"/>
                      <a:pt x="0" y="20"/>
                    </a:cubicBezTo>
                    <a:cubicBezTo>
                      <a:pt x="0" y="20"/>
                      <a:pt x="1" y="20"/>
                      <a:pt x="1" y="21"/>
                    </a:cubicBezTo>
                    <a:cubicBezTo>
                      <a:pt x="2" y="22"/>
                      <a:pt x="3" y="23"/>
                      <a:pt x="4" y="25"/>
                    </a:cubicBezTo>
                    <a:cubicBezTo>
                      <a:pt x="4" y="26"/>
                      <a:pt x="4" y="27"/>
                      <a:pt x="4" y="2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1"/>
                      <a:pt x="4" y="32"/>
                      <a:pt x="3" y="32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4" y="34"/>
                      <a:pt x="4" y="35"/>
                      <a:pt x="4" y="36"/>
                    </a:cubicBezTo>
                    <a:cubicBezTo>
                      <a:pt x="4" y="36"/>
                      <a:pt x="4" y="37"/>
                      <a:pt x="4" y="38"/>
                    </a:cubicBezTo>
                    <a:cubicBezTo>
                      <a:pt x="4" y="40"/>
                      <a:pt x="3" y="42"/>
                      <a:pt x="2" y="43"/>
                    </a:cubicBezTo>
                    <a:cubicBezTo>
                      <a:pt x="2" y="43"/>
                      <a:pt x="0" y="44"/>
                      <a:pt x="0" y="44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4" y="46"/>
                    </a:cubicBezTo>
                    <a:cubicBezTo>
                      <a:pt x="5" y="49"/>
                      <a:pt x="8" y="52"/>
                      <a:pt x="11" y="52"/>
                    </a:cubicBezTo>
                    <a:cubicBezTo>
                      <a:pt x="14" y="52"/>
                      <a:pt x="16" y="50"/>
                      <a:pt x="17" y="48"/>
                    </a:cubicBezTo>
                    <a:cubicBezTo>
                      <a:pt x="18" y="47"/>
                      <a:pt x="18" y="47"/>
                      <a:pt x="19" y="46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6" y="44"/>
                    </a:cubicBezTo>
                    <a:cubicBezTo>
                      <a:pt x="14" y="42"/>
                      <a:pt x="12" y="40"/>
                      <a:pt x="11" y="37"/>
                    </a:cubicBezTo>
                    <a:cubicBezTo>
                      <a:pt x="11" y="36"/>
                      <a:pt x="11" y="35"/>
                      <a:pt x="11" y="34"/>
                    </a:cubicBezTo>
                    <a:cubicBezTo>
                      <a:pt x="11" y="32"/>
                      <a:pt x="11" y="29"/>
                      <a:pt x="13" y="27"/>
                    </a:cubicBezTo>
                    <a:cubicBezTo>
                      <a:pt x="15" y="23"/>
                      <a:pt x="20" y="21"/>
                      <a:pt x="25" y="21"/>
                    </a:cubicBezTo>
                    <a:cubicBezTo>
                      <a:pt x="30" y="21"/>
                      <a:pt x="34" y="24"/>
                      <a:pt x="36" y="28"/>
                    </a:cubicBezTo>
                    <a:cubicBezTo>
                      <a:pt x="36" y="28"/>
                      <a:pt x="36" y="29"/>
                      <a:pt x="36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9" y="30"/>
                      <a:pt x="41" y="30"/>
                      <a:pt x="42" y="31"/>
                    </a:cubicBezTo>
                    <a:cubicBezTo>
                      <a:pt x="47" y="33"/>
                      <a:pt x="48" y="40"/>
                      <a:pt x="48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8"/>
                      <a:pt x="55" y="37"/>
                      <a:pt x="55" y="35"/>
                    </a:cubicBezTo>
                    <a:cubicBezTo>
                      <a:pt x="55" y="34"/>
                      <a:pt x="54" y="33"/>
                      <a:pt x="54" y="32"/>
                    </a:cubicBezTo>
                    <a:cubicBezTo>
                      <a:pt x="54" y="32"/>
                      <a:pt x="53" y="32"/>
                      <a:pt x="53" y="32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1" y="31"/>
                      <a:pt x="49" y="31"/>
                      <a:pt x="48" y="30"/>
                    </a:cubicBezTo>
                    <a:cubicBezTo>
                      <a:pt x="45" y="28"/>
                      <a:pt x="42" y="25"/>
                      <a:pt x="42" y="21"/>
                    </a:cubicBezTo>
                    <a:cubicBezTo>
                      <a:pt x="42" y="21"/>
                      <a:pt x="42" y="20"/>
                      <a:pt x="42" y="20"/>
                    </a:cubicBezTo>
                    <a:cubicBezTo>
                      <a:pt x="42" y="16"/>
                      <a:pt x="45" y="11"/>
                      <a:pt x="50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5"/>
                      <a:pt x="51" y="4"/>
                      <a:pt x="50" y="3"/>
                    </a:cubicBezTo>
                    <a:cubicBezTo>
                      <a:pt x="47" y="1"/>
                      <a:pt x="44" y="0"/>
                      <a:pt x="41" y="1"/>
                    </a:cubicBezTo>
                    <a:close/>
                    <a:moveTo>
                      <a:pt x="42" y="3"/>
                    </a:moveTo>
                    <a:cubicBezTo>
                      <a:pt x="42" y="2"/>
                      <a:pt x="44" y="2"/>
                      <a:pt x="44" y="2"/>
                    </a:cubicBezTo>
                    <a:cubicBezTo>
                      <a:pt x="46" y="2"/>
                      <a:pt x="47" y="3"/>
                      <a:pt x="48" y="4"/>
                    </a:cubicBezTo>
                    <a:cubicBezTo>
                      <a:pt x="49" y="5"/>
                      <a:pt x="50" y="6"/>
                      <a:pt x="50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4" y="10"/>
                      <a:pt x="40" y="15"/>
                      <a:pt x="40" y="20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5"/>
                      <a:pt x="43" y="29"/>
                      <a:pt x="47" y="31"/>
                    </a:cubicBezTo>
                    <a:cubicBezTo>
                      <a:pt x="49" y="32"/>
                      <a:pt x="50" y="33"/>
                      <a:pt x="5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3" y="34"/>
                      <a:pt x="53" y="34"/>
                      <a:pt x="53" y="35"/>
                    </a:cubicBezTo>
                    <a:cubicBezTo>
                      <a:pt x="53" y="36"/>
                      <a:pt x="52" y="37"/>
                      <a:pt x="52" y="38"/>
                    </a:cubicBezTo>
                    <a:cubicBezTo>
                      <a:pt x="51" y="38"/>
                      <a:pt x="50" y="39"/>
                      <a:pt x="50" y="39"/>
                    </a:cubicBezTo>
                    <a:cubicBezTo>
                      <a:pt x="49" y="35"/>
                      <a:pt x="46" y="31"/>
                      <a:pt x="43" y="29"/>
                    </a:cubicBezTo>
                    <a:cubicBezTo>
                      <a:pt x="41" y="29"/>
                      <a:pt x="40" y="28"/>
                      <a:pt x="38" y="28"/>
                    </a:cubicBezTo>
                    <a:cubicBezTo>
                      <a:pt x="38" y="28"/>
                      <a:pt x="38" y="27"/>
                      <a:pt x="38" y="27"/>
                    </a:cubicBezTo>
                    <a:cubicBezTo>
                      <a:pt x="35" y="22"/>
                      <a:pt x="31" y="20"/>
                      <a:pt x="25" y="19"/>
                    </a:cubicBezTo>
                    <a:cubicBezTo>
                      <a:pt x="19" y="19"/>
                      <a:pt x="14" y="22"/>
                      <a:pt x="11" y="26"/>
                    </a:cubicBezTo>
                    <a:cubicBezTo>
                      <a:pt x="10" y="29"/>
                      <a:pt x="9" y="31"/>
                      <a:pt x="9" y="34"/>
                    </a:cubicBezTo>
                    <a:cubicBezTo>
                      <a:pt x="9" y="35"/>
                      <a:pt x="9" y="36"/>
                      <a:pt x="10" y="38"/>
                    </a:cubicBezTo>
                    <a:cubicBezTo>
                      <a:pt x="10" y="40"/>
                      <a:pt x="12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5"/>
                      <a:pt x="17" y="46"/>
                      <a:pt x="17" y="46"/>
                    </a:cubicBezTo>
                    <a:cubicBezTo>
                      <a:pt x="16" y="48"/>
                      <a:pt x="14" y="50"/>
                      <a:pt x="11" y="50"/>
                    </a:cubicBezTo>
                    <a:cubicBezTo>
                      <a:pt x="9" y="50"/>
                      <a:pt x="6" y="48"/>
                      <a:pt x="5" y="46"/>
                    </a:cubicBezTo>
                    <a:cubicBezTo>
                      <a:pt x="5" y="45"/>
                      <a:pt x="4" y="44"/>
                      <a:pt x="3" y="44"/>
                    </a:cubicBezTo>
                    <a:cubicBezTo>
                      <a:pt x="5" y="42"/>
                      <a:pt x="6" y="40"/>
                      <a:pt x="6" y="38"/>
                    </a:cubicBezTo>
                    <a:cubicBezTo>
                      <a:pt x="6" y="37"/>
                      <a:pt x="6" y="36"/>
                      <a:pt x="6" y="35"/>
                    </a:cubicBezTo>
                    <a:cubicBezTo>
                      <a:pt x="6" y="34"/>
                      <a:pt x="5" y="34"/>
                      <a:pt x="5" y="33"/>
                    </a:cubicBezTo>
                    <a:cubicBezTo>
                      <a:pt x="5" y="33"/>
                      <a:pt x="5" y="32"/>
                      <a:pt x="5" y="32"/>
                    </a:cubicBezTo>
                    <a:cubicBezTo>
                      <a:pt x="5" y="32"/>
                      <a:pt x="6" y="31"/>
                      <a:pt x="6" y="31"/>
                    </a:cubicBezTo>
                    <a:cubicBezTo>
                      <a:pt x="6" y="30"/>
                      <a:pt x="6" y="30"/>
                      <a:pt x="6" y="29"/>
                    </a:cubicBezTo>
                    <a:cubicBezTo>
                      <a:pt x="6" y="27"/>
                      <a:pt x="6" y="26"/>
                      <a:pt x="6" y="24"/>
                    </a:cubicBezTo>
                    <a:cubicBezTo>
                      <a:pt x="5" y="23"/>
                      <a:pt x="5" y="22"/>
                      <a:pt x="4" y="21"/>
                    </a:cubicBezTo>
                    <a:cubicBezTo>
                      <a:pt x="4" y="21"/>
                      <a:pt x="3" y="20"/>
                      <a:pt x="3" y="20"/>
                    </a:cubicBezTo>
                    <a:cubicBezTo>
                      <a:pt x="4" y="19"/>
                      <a:pt x="4" y="17"/>
                      <a:pt x="4" y="16"/>
                    </a:cubicBezTo>
                    <a:cubicBezTo>
                      <a:pt x="4" y="14"/>
                      <a:pt x="3" y="12"/>
                      <a:pt x="5" y="11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7" y="9"/>
                      <a:pt x="9" y="9"/>
                      <a:pt x="11" y="10"/>
                    </a:cubicBezTo>
                    <a:cubicBezTo>
                      <a:pt x="12" y="10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4" y="12"/>
                    </a:cubicBezTo>
                    <a:cubicBezTo>
                      <a:pt x="16" y="13"/>
                      <a:pt x="17" y="14"/>
                      <a:pt x="19" y="14"/>
                    </a:cubicBezTo>
                    <a:cubicBezTo>
                      <a:pt x="20" y="15"/>
                      <a:pt x="22" y="15"/>
                      <a:pt x="2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8" y="14"/>
                      <a:pt x="32" y="11"/>
                      <a:pt x="33" y="7"/>
                    </a:cubicBezTo>
                    <a:cubicBezTo>
                      <a:pt x="33" y="7"/>
                      <a:pt x="33" y="6"/>
                      <a:pt x="33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6" y="7"/>
                      <a:pt x="38" y="6"/>
                      <a:pt x="40" y="5"/>
                    </a:cubicBezTo>
                    <a:cubicBezTo>
                      <a:pt x="40" y="5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1" y="3"/>
                      <a:pt x="41" y="3"/>
                      <a:pt x="4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CD6BEB62-5A7E-D450-E34C-E562E09960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2935" y="2006389"/>
                <a:ext cx="187325" cy="122237"/>
              </a:xfrm>
              <a:custGeom>
                <a:avLst/>
                <a:gdLst>
                  <a:gd name="T0" fmla="*/ 7 w 17"/>
                  <a:gd name="T1" fmla="*/ 0 h 11"/>
                  <a:gd name="T2" fmla="*/ 7 w 17"/>
                  <a:gd name="T3" fmla="*/ 2 h 11"/>
                  <a:gd name="T4" fmla="*/ 1 w 17"/>
                  <a:gd name="T5" fmla="*/ 6 h 11"/>
                  <a:gd name="T6" fmla="*/ 0 w 17"/>
                  <a:gd name="T7" fmla="*/ 7 h 11"/>
                  <a:gd name="T8" fmla="*/ 2 w 17"/>
                  <a:gd name="T9" fmla="*/ 8 h 11"/>
                  <a:gd name="T10" fmla="*/ 5 w 17"/>
                  <a:gd name="T11" fmla="*/ 10 h 11"/>
                  <a:gd name="T12" fmla="*/ 5 w 17"/>
                  <a:gd name="T13" fmla="*/ 11 h 11"/>
                  <a:gd name="T14" fmla="*/ 10 w 17"/>
                  <a:gd name="T15" fmla="*/ 11 h 11"/>
                  <a:gd name="T16" fmla="*/ 12 w 17"/>
                  <a:gd name="T17" fmla="*/ 10 h 11"/>
                  <a:gd name="T18" fmla="*/ 14 w 17"/>
                  <a:gd name="T19" fmla="*/ 9 h 11"/>
                  <a:gd name="T20" fmla="*/ 15 w 17"/>
                  <a:gd name="T21" fmla="*/ 8 h 11"/>
                  <a:gd name="T22" fmla="*/ 16 w 17"/>
                  <a:gd name="T23" fmla="*/ 6 h 11"/>
                  <a:gd name="T24" fmla="*/ 16 w 17"/>
                  <a:gd name="T25" fmla="*/ 2 h 11"/>
                  <a:gd name="T26" fmla="*/ 14 w 17"/>
                  <a:gd name="T27" fmla="*/ 0 h 11"/>
                  <a:gd name="T28" fmla="*/ 11 w 17"/>
                  <a:gd name="T29" fmla="*/ 0 h 11"/>
                  <a:gd name="T30" fmla="*/ 11 w 17"/>
                  <a:gd name="T31" fmla="*/ 0 h 11"/>
                  <a:gd name="T32" fmla="*/ 8 w 17"/>
                  <a:gd name="T33" fmla="*/ 0 h 11"/>
                  <a:gd name="T34" fmla="*/ 8 w 17"/>
                  <a:gd name="T35" fmla="*/ 0 h 11"/>
                  <a:gd name="T36" fmla="*/ 7 w 17"/>
                  <a:gd name="T37" fmla="*/ 0 h 11"/>
                  <a:gd name="T38" fmla="*/ 11 w 17"/>
                  <a:gd name="T39" fmla="*/ 1 h 11"/>
                  <a:gd name="T40" fmla="*/ 11 w 17"/>
                  <a:gd name="T41" fmla="*/ 1 h 11"/>
                  <a:gd name="T42" fmla="*/ 13 w 17"/>
                  <a:gd name="T43" fmla="*/ 2 h 11"/>
                  <a:gd name="T44" fmla="*/ 15 w 17"/>
                  <a:gd name="T45" fmla="*/ 5 h 11"/>
                  <a:gd name="T46" fmla="*/ 13 w 17"/>
                  <a:gd name="T47" fmla="*/ 8 h 11"/>
                  <a:gd name="T48" fmla="*/ 11 w 17"/>
                  <a:gd name="T49" fmla="*/ 9 h 11"/>
                  <a:gd name="T50" fmla="*/ 9 w 17"/>
                  <a:gd name="T51" fmla="*/ 9 h 11"/>
                  <a:gd name="T52" fmla="*/ 6 w 17"/>
                  <a:gd name="T53" fmla="*/ 9 h 11"/>
                  <a:gd name="T54" fmla="*/ 4 w 17"/>
                  <a:gd name="T55" fmla="*/ 8 h 11"/>
                  <a:gd name="T56" fmla="*/ 3 w 17"/>
                  <a:gd name="T57" fmla="*/ 7 h 11"/>
                  <a:gd name="T58" fmla="*/ 8 w 17"/>
                  <a:gd name="T59" fmla="*/ 3 h 11"/>
                  <a:gd name="T60" fmla="*/ 9 w 17"/>
                  <a:gd name="T61" fmla="*/ 2 h 11"/>
                  <a:gd name="T62" fmla="*/ 11 w 17"/>
                  <a:gd name="T6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1">
                    <a:moveTo>
                      <a:pt x="7" y="0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6" y="4"/>
                      <a:pt x="4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7" y="11"/>
                      <a:pt x="8" y="11"/>
                      <a:pt x="10" y="11"/>
                    </a:cubicBezTo>
                    <a:cubicBezTo>
                      <a:pt x="10" y="11"/>
                      <a:pt x="11" y="11"/>
                      <a:pt x="12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6"/>
                    </a:cubicBezTo>
                    <a:cubicBezTo>
                      <a:pt x="17" y="5"/>
                      <a:pt x="16" y="3"/>
                      <a:pt x="16" y="2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7" y="0"/>
                    </a:lnTo>
                    <a:close/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2" y="1"/>
                      <a:pt x="13" y="2"/>
                    </a:cubicBezTo>
                    <a:cubicBezTo>
                      <a:pt x="14" y="2"/>
                      <a:pt x="15" y="3"/>
                      <a:pt x="15" y="5"/>
                    </a:cubicBezTo>
                    <a:cubicBezTo>
                      <a:pt x="14" y="6"/>
                      <a:pt x="14" y="7"/>
                      <a:pt x="13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9" y="9"/>
                    </a:cubicBezTo>
                    <a:cubicBezTo>
                      <a:pt x="8" y="10"/>
                      <a:pt x="7" y="9"/>
                      <a:pt x="6" y="9"/>
                    </a:cubicBezTo>
                    <a:cubicBezTo>
                      <a:pt x="6" y="9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7"/>
                    </a:cubicBezTo>
                    <a:cubicBezTo>
                      <a:pt x="6" y="6"/>
                      <a:pt x="7" y="5"/>
                      <a:pt x="8" y="3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0" y="2"/>
                      <a:pt x="10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56E0A921-12E0-B3AF-AAA2-64D93DCDCB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9598" y="1680951"/>
                <a:ext cx="942975" cy="436562"/>
              </a:xfrm>
              <a:custGeom>
                <a:avLst/>
                <a:gdLst>
                  <a:gd name="T0" fmla="*/ 86 w 86"/>
                  <a:gd name="T1" fmla="*/ 3 h 39"/>
                  <a:gd name="T2" fmla="*/ 69 w 86"/>
                  <a:gd name="T3" fmla="*/ 1 h 39"/>
                  <a:gd name="T4" fmla="*/ 60 w 86"/>
                  <a:gd name="T5" fmla="*/ 8 h 39"/>
                  <a:gd name="T6" fmla="*/ 55 w 86"/>
                  <a:gd name="T7" fmla="*/ 16 h 39"/>
                  <a:gd name="T8" fmla="*/ 50 w 86"/>
                  <a:gd name="T9" fmla="*/ 13 h 39"/>
                  <a:gd name="T10" fmla="*/ 20 w 86"/>
                  <a:gd name="T11" fmla="*/ 16 h 39"/>
                  <a:gd name="T12" fmla="*/ 18 w 86"/>
                  <a:gd name="T13" fmla="*/ 18 h 39"/>
                  <a:gd name="T14" fmla="*/ 3 w 86"/>
                  <a:gd name="T15" fmla="*/ 27 h 39"/>
                  <a:gd name="T16" fmla="*/ 1 w 86"/>
                  <a:gd name="T17" fmla="*/ 28 h 39"/>
                  <a:gd name="T18" fmla="*/ 6 w 86"/>
                  <a:gd name="T19" fmla="*/ 31 h 39"/>
                  <a:gd name="T20" fmla="*/ 20 w 86"/>
                  <a:gd name="T21" fmla="*/ 29 h 39"/>
                  <a:gd name="T22" fmla="*/ 32 w 86"/>
                  <a:gd name="T23" fmla="*/ 22 h 39"/>
                  <a:gd name="T24" fmla="*/ 44 w 86"/>
                  <a:gd name="T25" fmla="*/ 22 h 39"/>
                  <a:gd name="T26" fmla="*/ 46 w 86"/>
                  <a:gd name="T27" fmla="*/ 22 h 39"/>
                  <a:gd name="T28" fmla="*/ 53 w 86"/>
                  <a:gd name="T29" fmla="*/ 17 h 39"/>
                  <a:gd name="T30" fmla="*/ 57 w 86"/>
                  <a:gd name="T31" fmla="*/ 16 h 39"/>
                  <a:gd name="T32" fmla="*/ 66 w 86"/>
                  <a:gd name="T33" fmla="*/ 24 h 39"/>
                  <a:gd name="T34" fmla="*/ 64 w 86"/>
                  <a:gd name="T35" fmla="*/ 30 h 39"/>
                  <a:gd name="T36" fmla="*/ 63 w 86"/>
                  <a:gd name="T37" fmla="*/ 31 h 39"/>
                  <a:gd name="T38" fmla="*/ 66 w 86"/>
                  <a:gd name="T39" fmla="*/ 34 h 39"/>
                  <a:gd name="T40" fmla="*/ 67 w 86"/>
                  <a:gd name="T41" fmla="*/ 36 h 39"/>
                  <a:gd name="T42" fmla="*/ 76 w 86"/>
                  <a:gd name="T43" fmla="*/ 39 h 39"/>
                  <a:gd name="T44" fmla="*/ 80 w 86"/>
                  <a:gd name="T45" fmla="*/ 38 h 39"/>
                  <a:gd name="T46" fmla="*/ 78 w 86"/>
                  <a:gd name="T47" fmla="*/ 32 h 39"/>
                  <a:gd name="T48" fmla="*/ 81 w 86"/>
                  <a:gd name="T49" fmla="*/ 25 h 39"/>
                  <a:gd name="T50" fmla="*/ 81 w 86"/>
                  <a:gd name="T51" fmla="*/ 24 h 39"/>
                  <a:gd name="T52" fmla="*/ 77 w 86"/>
                  <a:gd name="T53" fmla="*/ 15 h 39"/>
                  <a:gd name="T54" fmla="*/ 84 w 86"/>
                  <a:gd name="T55" fmla="*/ 4 h 39"/>
                  <a:gd name="T56" fmla="*/ 45 w 86"/>
                  <a:gd name="T57" fmla="*/ 20 h 39"/>
                  <a:gd name="T58" fmla="*/ 40 w 86"/>
                  <a:gd name="T59" fmla="*/ 19 h 39"/>
                  <a:gd name="T60" fmla="*/ 24 w 86"/>
                  <a:gd name="T61" fmla="*/ 24 h 39"/>
                  <a:gd name="T62" fmla="*/ 12 w 86"/>
                  <a:gd name="T63" fmla="*/ 27 h 39"/>
                  <a:gd name="T64" fmla="*/ 22 w 86"/>
                  <a:gd name="T65" fmla="*/ 17 h 39"/>
                  <a:gd name="T66" fmla="*/ 26 w 86"/>
                  <a:gd name="T67" fmla="*/ 12 h 39"/>
                  <a:gd name="T68" fmla="*/ 50 w 86"/>
                  <a:gd name="T69" fmla="*/ 15 h 39"/>
                  <a:gd name="T70" fmla="*/ 47 w 86"/>
                  <a:gd name="T71" fmla="*/ 18 h 39"/>
                  <a:gd name="T72" fmla="*/ 75 w 86"/>
                  <a:gd name="T73" fmla="*/ 15 h 39"/>
                  <a:gd name="T74" fmla="*/ 79 w 86"/>
                  <a:gd name="T75" fmla="*/ 24 h 39"/>
                  <a:gd name="T76" fmla="*/ 77 w 86"/>
                  <a:gd name="T77" fmla="*/ 32 h 39"/>
                  <a:gd name="T78" fmla="*/ 76 w 86"/>
                  <a:gd name="T79" fmla="*/ 37 h 39"/>
                  <a:gd name="T80" fmla="*/ 68 w 86"/>
                  <a:gd name="T81" fmla="*/ 35 h 39"/>
                  <a:gd name="T82" fmla="*/ 67 w 86"/>
                  <a:gd name="T83" fmla="*/ 33 h 39"/>
                  <a:gd name="T84" fmla="*/ 68 w 86"/>
                  <a:gd name="T85" fmla="*/ 25 h 39"/>
                  <a:gd name="T86" fmla="*/ 63 w 86"/>
                  <a:gd name="T87" fmla="*/ 16 h 39"/>
                  <a:gd name="T88" fmla="*/ 59 w 86"/>
                  <a:gd name="T89" fmla="*/ 14 h 39"/>
                  <a:gd name="T90" fmla="*/ 60 w 86"/>
                  <a:gd name="T91" fmla="*/ 11 h 39"/>
                  <a:gd name="T92" fmla="*/ 66 w 86"/>
                  <a:gd name="T93" fmla="*/ 4 h 39"/>
                  <a:gd name="T94" fmla="*/ 82 w 86"/>
                  <a:gd name="T95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" h="39">
                    <a:moveTo>
                      <a:pt x="84" y="4"/>
                    </a:moveTo>
                    <a:cubicBezTo>
                      <a:pt x="86" y="3"/>
                      <a:pt x="86" y="3"/>
                      <a:pt x="86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79" y="0"/>
                      <a:pt x="73" y="0"/>
                      <a:pt x="69" y="1"/>
                    </a:cubicBezTo>
                    <a:cubicBezTo>
                      <a:pt x="67" y="2"/>
                      <a:pt x="65" y="3"/>
                      <a:pt x="63" y="5"/>
                    </a:cubicBezTo>
                    <a:cubicBezTo>
                      <a:pt x="62" y="6"/>
                      <a:pt x="61" y="7"/>
                      <a:pt x="60" y="8"/>
                    </a:cubicBezTo>
                    <a:cubicBezTo>
                      <a:pt x="59" y="10"/>
                      <a:pt x="59" y="11"/>
                      <a:pt x="58" y="13"/>
                    </a:cubicBezTo>
                    <a:cubicBezTo>
                      <a:pt x="57" y="14"/>
                      <a:pt x="56" y="15"/>
                      <a:pt x="55" y="16"/>
                    </a:cubicBezTo>
                    <a:cubicBezTo>
                      <a:pt x="54" y="16"/>
                      <a:pt x="53" y="15"/>
                      <a:pt x="53" y="15"/>
                    </a:cubicBezTo>
                    <a:cubicBezTo>
                      <a:pt x="52" y="15"/>
                      <a:pt x="51" y="14"/>
                      <a:pt x="50" y="13"/>
                    </a:cubicBezTo>
                    <a:cubicBezTo>
                      <a:pt x="47" y="11"/>
                      <a:pt x="34" y="2"/>
                      <a:pt x="24" y="11"/>
                    </a:cubicBezTo>
                    <a:cubicBezTo>
                      <a:pt x="23" y="13"/>
                      <a:pt x="22" y="14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2"/>
                      <a:pt x="13" y="24"/>
                      <a:pt x="11" y="25"/>
                    </a:cubicBezTo>
                    <a:cubicBezTo>
                      <a:pt x="8" y="26"/>
                      <a:pt x="6" y="27"/>
                      <a:pt x="3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1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4" y="30"/>
                      <a:pt x="5" y="30"/>
                      <a:pt x="6" y="31"/>
                    </a:cubicBezTo>
                    <a:cubicBezTo>
                      <a:pt x="8" y="31"/>
                      <a:pt x="9" y="31"/>
                      <a:pt x="11" y="31"/>
                    </a:cubicBezTo>
                    <a:cubicBezTo>
                      <a:pt x="14" y="32"/>
                      <a:pt x="17" y="31"/>
                      <a:pt x="20" y="29"/>
                    </a:cubicBezTo>
                    <a:cubicBezTo>
                      <a:pt x="22" y="28"/>
                      <a:pt x="23" y="27"/>
                      <a:pt x="25" y="26"/>
                    </a:cubicBezTo>
                    <a:cubicBezTo>
                      <a:pt x="27" y="24"/>
                      <a:pt x="29" y="23"/>
                      <a:pt x="32" y="22"/>
                    </a:cubicBezTo>
                    <a:cubicBezTo>
                      <a:pt x="34" y="21"/>
                      <a:pt x="37" y="21"/>
                      <a:pt x="40" y="21"/>
                    </a:cubicBezTo>
                    <a:cubicBezTo>
                      <a:pt x="42" y="21"/>
                      <a:pt x="43" y="21"/>
                      <a:pt x="44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7" y="21"/>
                      <a:pt x="48" y="20"/>
                      <a:pt x="48" y="19"/>
                    </a:cubicBezTo>
                    <a:cubicBezTo>
                      <a:pt x="50" y="18"/>
                      <a:pt x="51" y="17"/>
                      <a:pt x="53" y="17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9" y="16"/>
                      <a:pt x="61" y="17"/>
                      <a:pt x="62" y="18"/>
                    </a:cubicBezTo>
                    <a:cubicBezTo>
                      <a:pt x="64" y="19"/>
                      <a:pt x="66" y="21"/>
                      <a:pt x="66" y="24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27"/>
                      <a:pt x="65" y="29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5" y="32"/>
                      <a:pt x="66" y="34"/>
                      <a:pt x="66" y="34"/>
                    </a:cubicBezTo>
                    <a:cubicBezTo>
                      <a:pt x="66" y="34"/>
                      <a:pt x="66" y="35"/>
                      <a:pt x="66" y="35"/>
                    </a:cubicBezTo>
                    <a:cubicBezTo>
                      <a:pt x="67" y="35"/>
                      <a:pt x="67" y="36"/>
                      <a:pt x="67" y="36"/>
                    </a:cubicBezTo>
                    <a:cubicBezTo>
                      <a:pt x="67" y="36"/>
                      <a:pt x="68" y="37"/>
                      <a:pt x="71" y="38"/>
                    </a:cubicBezTo>
                    <a:cubicBezTo>
                      <a:pt x="72" y="39"/>
                      <a:pt x="74" y="39"/>
                      <a:pt x="76" y="39"/>
                    </a:cubicBezTo>
                    <a:cubicBezTo>
                      <a:pt x="77" y="39"/>
                      <a:pt x="78" y="38"/>
                      <a:pt x="79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79" y="35"/>
                      <a:pt x="78" y="34"/>
                      <a:pt x="78" y="32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29"/>
                      <a:pt x="79" y="27"/>
                      <a:pt x="81" y="25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0" y="23"/>
                      <a:pt x="79" y="22"/>
                      <a:pt x="79" y="21"/>
                    </a:cubicBezTo>
                    <a:cubicBezTo>
                      <a:pt x="78" y="19"/>
                      <a:pt x="77" y="17"/>
                      <a:pt x="77" y="15"/>
                    </a:cubicBezTo>
                    <a:cubicBezTo>
                      <a:pt x="77" y="12"/>
                      <a:pt x="78" y="10"/>
                      <a:pt x="80" y="7"/>
                    </a:cubicBezTo>
                    <a:cubicBezTo>
                      <a:pt x="81" y="6"/>
                      <a:pt x="83" y="5"/>
                      <a:pt x="84" y="4"/>
                    </a:cubicBezTo>
                    <a:close/>
                    <a:moveTo>
                      <a:pt x="47" y="18"/>
                    </a:moveTo>
                    <a:cubicBezTo>
                      <a:pt x="46" y="18"/>
                      <a:pt x="46" y="19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20"/>
                      <a:pt x="42" y="19"/>
                      <a:pt x="40" y="19"/>
                    </a:cubicBezTo>
                    <a:cubicBezTo>
                      <a:pt x="37" y="19"/>
                      <a:pt x="34" y="19"/>
                      <a:pt x="31" y="20"/>
                    </a:cubicBezTo>
                    <a:cubicBezTo>
                      <a:pt x="28" y="21"/>
                      <a:pt x="26" y="23"/>
                      <a:pt x="24" y="24"/>
                    </a:cubicBezTo>
                    <a:cubicBezTo>
                      <a:pt x="17" y="30"/>
                      <a:pt x="12" y="31"/>
                      <a:pt x="6" y="28"/>
                    </a:cubicBezTo>
                    <a:cubicBezTo>
                      <a:pt x="8" y="28"/>
                      <a:pt x="10" y="28"/>
                      <a:pt x="12" y="27"/>
                    </a:cubicBezTo>
                    <a:cubicBezTo>
                      <a:pt x="15" y="25"/>
                      <a:pt x="17" y="23"/>
                      <a:pt x="20" y="20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3" y="15"/>
                      <a:pt x="24" y="14"/>
                      <a:pt x="26" y="12"/>
                    </a:cubicBezTo>
                    <a:cubicBezTo>
                      <a:pt x="34" y="5"/>
                      <a:pt x="46" y="12"/>
                      <a:pt x="49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6"/>
                    </a:cubicBezTo>
                    <a:cubicBezTo>
                      <a:pt x="49" y="16"/>
                      <a:pt x="48" y="17"/>
                      <a:pt x="47" y="18"/>
                    </a:cubicBezTo>
                    <a:close/>
                    <a:moveTo>
                      <a:pt x="79" y="6"/>
                    </a:moveTo>
                    <a:cubicBezTo>
                      <a:pt x="76" y="9"/>
                      <a:pt x="75" y="12"/>
                      <a:pt x="75" y="15"/>
                    </a:cubicBezTo>
                    <a:cubicBezTo>
                      <a:pt x="75" y="18"/>
                      <a:pt x="76" y="20"/>
                      <a:pt x="77" y="22"/>
                    </a:cubicBezTo>
                    <a:cubicBezTo>
                      <a:pt x="78" y="23"/>
                      <a:pt x="78" y="24"/>
                      <a:pt x="79" y="24"/>
                    </a:cubicBezTo>
                    <a:cubicBezTo>
                      <a:pt x="78" y="26"/>
                      <a:pt x="77" y="29"/>
                      <a:pt x="77" y="31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34"/>
                      <a:pt x="77" y="35"/>
                      <a:pt x="78" y="37"/>
                    </a:cubicBezTo>
                    <a:cubicBezTo>
                      <a:pt x="77" y="37"/>
                      <a:pt x="77" y="37"/>
                      <a:pt x="76" y="37"/>
                    </a:cubicBezTo>
                    <a:cubicBezTo>
                      <a:pt x="74" y="37"/>
                      <a:pt x="73" y="37"/>
                      <a:pt x="71" y="37"/>
                    </a:cubicBezTo>
                    <a:cubicBezTo>
                      <a:pt x="70" y="36"/>
                      <a:pt x="69" y="36"/>
                      <a:pt x="68" y="35"/>
                    </a:cubicBezTo>
                    <a:cubicBezTo>
                      <a:pt x="68" y="35"/>
                      <a:pt x="68" y="34"/>
                      <a:pt x="68" y="34"/>
                    </a:cubicBezTo>
                    <a:cubicBezTo>
                      <a:pt x="68" y="34"/>
                      <a:pt x="67" y="33"/>
                      <a:pt x="67" y="33"/>
                    </a:cubicBezTo>
                    <a:cubicBezTo>
                      <a:pt x="67" y="33"/>
                      <a:pt x="67" y="32"/>
                      <a:pt x="66" y="31"/>
                    </a:cubicBezTo>
                    <a:cubicBezTo>
                      <a:pt x="67" y="29"/>
                      <a:pt x="68" y="27"/>
                      <a:pt x="68" y="25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1"/>
                      <a:pt x="66" y="18"/>
                      <a:pt x="63" y="16"/>
                    </a:cubicBezTo>
                    <a:cubicBezTo>
                      <a:pt x="62" y="16"/>
                      <a:pt x="60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59" y="13"/>
                      <a:pt x="59" y="13"/>
                    </a:cubicBezTo>
                    <a:cubicBezTo>
                      <a:pt x="60" y="12"/>
                      <a:pt x="60" y="12"/>
                      <a:pt x="60" y="11"/>
                    </a:cubicBezTo>
                    <a:cubicBezTo>
                      <a:pt x="61" y="11"/>
                      <a:pt x="61" y="10"/>
                      <a:pt x="62" y="9"/>
                    </a:cubicBezTo>
                    <a:cubicBezTo>
                      <a:pt x="63" y="7"/>
                      <a:pt x="64" y="6"/>
                      <a:pt x="66" y="4"/>
                    </a:cubicBezTo>
                    <a:cubicBezTo>
                      <a:pt x="67" y="4"/>
                      <a:pt x="68" y="3"/>
                      <a:pt x="69" y="3"/>
                    </a:cubicBezTo>
                    <a:cubicBezTo>
                      <a:pt x="73" y="2"/>
                      <a:pt x="78" y="2"/>
                      <a:pt x="82" y="3"/>
                    </a:cubicBezTo>
                    <a:cubicBezTo>
                      <a:pt x="81" y="4"/>
                      <a:pt x="80" y="5"/>
                      <a:pt x="7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8D192ED9-FA2A-8AA7-89B0-C71C9A292B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8223" y="1680951"/>
                <a:ext cx="963612" cy="436562"/>
              </a:xfrm>
              <a:custGeom>
                <a:avLst/>
                <a:gdLst>
                  <a:gd name="T0" fmla="*/ 79 w 88"/>
                  <a:gd name="T1" fmla="*/ 12 h 39"/>
                  <a:gd name="T2" fmla="*/ 63 w 88"/>
                  <a:gd name="T3" fmla="*/ 7 h 39"/>
                  <a:gd name="T4" fmla="*/ 55 w 88"/>
                  <a:gd name="T5" fmla="*/ 10 h 39"/>
                  <a:gd name="T6" fmla="*/ 46 w 88"/>
                  <a:gd name="T7" fmla="*/ 15 h 39"/>
                  <a:gd name="T8" fmla="*/ 40 w 88"/>
                  <a:gd name="T9" fmla="*/ 15 h 39"/>
                  <a:gd name="T10" fmla="*/ 36 w 88"/>
                  <a:gd name="T11" fmla="*/ 23 h 39"/>
                  <a:gd name="T12" fmla="*/ 32 w 88"/>
                  <a:gd name="T13" fmla="*/ 25 h 39"/>
                  <a:gd name="T14" fmla="*/ 26 w 88"/>
                  <a:gd name="T15" fmla="*/ 26 h 39"/>
                  <a:gd name="T16" fmla="*/ 17 w 88"/>
                  <a:gd name="T17" fmla="*/ 16 h 39"/>
                  <a:gd name="T18" fmla="*/ 19 w 88"/>
                  <a:gd name="T19" fmla="*/ 10 h 39"/>
                  <a:gd name="T20" fmla="*/ 18 w 88"/>
                  <a:gd name="T21" fmla="*/ 9 h 39"/>
                  <a:gd name="T22" fmla="*/ 4 w 88"/>
                  <a:gd name="T23" fmla="*/ 0 h 39"/>
                  <a:gd name="T24" fmla="*/ 6 w 88"/>
                  <a:gd name="T25" fmla="*/ 5 h 39"/>
                  <a:gd name="T26" fmla="*/ 9 w 88"/>
                  <a:gd name="T27" fmla="*/ 13 h 39"/>
                  <a:gd name="T28" fmla="*/ 4 w 88"/>
                  <a:gd name="T29" fmla="*/ 23 h 39"/>
                  <a:gd name="T30" fmla="*/ 3 w 88"/>
                  <a:gd name="T31" fmla="*/ 24 h 39"/>
                  <a:gd name="T32" fmla="*/ 1 w 88"/>
                  <a:gd name="T33" fmla="*/ 33 h 39"/>
                  <a:gd name="T34" fmla="*/ 1 w 88"/>
                  <a:gd name="T35" fmla="*/ 35 h 39"/>
                  <a:gd name="T36" fmla="*/ 20 w 88"/>
                  <a:gd name="T37" fmla="*/ 37 h 39"/>
                  <a:gd name="T38" fmla="*/ 27 w 88"/>
                  <a:gd name="T39" fmla="*/ 30 h 39"/>
                  <a:gd name="T40" fmla="*/ 30 w 88"/>
                  <a:gd name="T41" fmla="*/ 27 h 39"/>
                  <a:gd name="T42" fmla="*/ 34 w 88"/>
                  <a:gd name="T43" fmla="*/ 27 h 39"/>
                  <a:gd name="T44" fmla="*/ 66 w 88"/>
                  <a:gd name="T45" fmla="*/ 26 h 39"/>
                  <a:gd name="T46" fmla="*/ 71 w 88"/>
                  <a:gd name="T47" fmla="*/ 23 h 39"/>
                  <a:gd name="T48" fmla="*/ 84 w 88"/>
                  <a:gd name="T49" fmla="*/ 17 h 39"/>
                  <a:gd name="T50" fmla="*/ 88 w 88"/>
                  <a:gd name="T51" fmla="*/ 16 h 39"/>
                  <a:gd name="T52" fmla="*/ 26 w 88"/>
                  <a:gd name="T53" fmla="*/ 29 h 39"/>
                  <a:gd name="T54" fmla="*/ 23 w 88"/>
                  <a:gd name="T55" fmla="*/ 33 h 39"/>
                  <a:gd name="T56" fmla="*/ 17 w 88"/>
                  <a:gd name="T57" fmla="*/ 36 h 39"/>
                  <a:gd name="T58" fmla="*/ 5 w 88"/>
                  <a:gd name="T59" fmla="*/ 26 h 39"/>
                  <a:gd name="T60" fmla="*/ 5 w 88"/>
                  <a:gd name="T61" fmla="*/ 24 h 39"/>
                  <a:gd name="T62" fmla="*/ 11 w 88"/>
                  <a:gd name="T63" fmla="*/ 13 h 39"/>
                  <a:gd name="T64" fmla="*/ 14 w 88"/>
                  <a:gd name="T65" fmla="*/ 7 h 39"/>
                  <a:gd name="T66" fmla="*/ 16 w 88"/>
                  <a:gd name="T67" fmla="*/ 12 h 39"/>
                  <a:gd name="T68" fmla="*/ 17 w 88"/>
                  <a:gd name="T69" fmla="*/ 22 h 39"/>
                  <a:gd name="T70" fmla="*/ 27 w 88"/>
                  <a:gd name="T71" fmla="*/ 27 h 39"/>
                  <a:gd name="T72" fmla="*/ 74 w 88"/>
                  <a:gd name="T73" fmla="*/ 20 h 39"/>
                  <a:gd name="T74" fmla="*/ 68 w 88"/>
                  <a:gd name="T75" fmla="*/ 23 h 39"/>
                  <a:gd name="T76" fmla="*/ 65 w 88"/>
                  <a:gd name="T77" fmla="*/ 25 h 39"/>
                  <a:gd name="T78" fmla="*/ 35 w 88"/>
                  <a:gd name="T79" fmla="*/ 26 h 39"/>
                  <a:gd name="T80" fmla="*/ 37 w 88"/>
                  <a:gd name="T81" fmla="*/ 25 h 39"/>
                  <a:gd name="T82" fmla="*/ 47 w 88"/>
                  <a:gd name="T83" fmla="*/ 16 h 39"/>
                  <a:gd name="T84" fmla="*/ 56 w 88"/>
                  <a:gd name="T85" fmla="*/ 12 h 39"/>
                  <a:gd name="T86" fmla="*/ 63 w 88"/>
                  <a:gd name="T87" fmla="*/ 9 h 39"/>
                  <a:gd name="T88" fmla="*/ 78 w 88"/>
                  <a:gd name="T89" fmla="*/ 14 h 39"/>
                  <a:gd name="T90" fmla="*/ 74 w 88"/>
                  <a:gd name="T9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8" h="39">
                    <a:moveTo>
                      <a:pt x="86" y="15"/>
                    </a:moveTo>
                    <a:cubicBezTo>
                      <a:pt x="79" y="12"/>
                      <a:pt x="79" y="12"/>
                      <a:pt x="79" y="12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3" y="9"/>
                      <a:pt x="68" y="6"/>
                      <a:pt x="63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9" y="8"/>
                      <a:pt x="57" y="9"/>
                      <a:pt x="55" y="10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1" y="13"/>
                      <a:pt x="49" y="14"/>
                      <a:pt x="46" y="15"/>
                    </a:cubicBezTo>
                    <a:cubicBezTo>
                      <a:pt x="45" y="15"/>
                      <a:pt x="43" y="15"/>
                      <a:pt x="42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38" y="21"/>
                      <a:pt x="36" y="23"/>
                    </a:cubicBezTo>
                    <a:cubicBezTo>
                      <a:pt x="35" y="24"/>
                      <a:pt x="34" y="24"/>
                      <a:pt x="33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1" y="26"/>
                      <a:pt x="31" y="26"/>
                      <a:pt x="30" y="26"/>
                    </a:cubicBezTo>
                    <a:cubicBezTo>
                      <a:pt x="29" y="26"/>
                      <a:pt x="26" y="26"/>
                      <a:pt x="26" y="26"/>
                    </a:cubicBezTo>
                    <a:cubicBezTo>
                      <a:pt x="23" y="25"/>
                      <a:pt x="20" y="24"/>
                      <a:pt x="19" y="21"/>
                    </a:cubicBezTo>
                    <a:cubicBezTo>
                      <a:pt x="18" y="20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2"/>
                      <a:pt x="18" y="11"/>
                      <a:pt x="19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4" y="2"/>
                      <a:pt x="9" y="0"/>
                      <a:pt x="4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2"/>
                      <a:pt x="5" y="3"/>
                      <a:pt x="6" y="5"/>
                    </a:cubicBezTo>
                    <a:cubicBezTo>
                      <a:pt x="7" y="6"/>
                      <a:pt x="8" y="8"/>
                      <a:pt x="8" y="10"/>
                    </a:cubicBezTo>
                    <a:cubicBezTo>
                      <a:pt x="9" y="11"/>
                      <a:pt x="9" y="12"/>
                      <a:pt x="9" y="13"/>
                    </a:cubicBezTo>
                    <a:cubicBezTo>
                      <a:pt x="9" y="14"/>
                      <a:pt x="8" y="16"/>
                      <a:pt x="8" y="18"/>
                    </a:cubicBezTo>
                    <a:cubicBezTo>
                      <a:pt x="7" y="20"/>
                      <a:pt x="5" y="22"/>
                      <a:pt x="4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8"/>
                      <a:pt x="2" y="31"/>
                      <a:pt x="1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" y="38"/>
                      <a:pt x="12" y="39"/>
                      <a:pt x="17" y="38"/>
                    </a:cubicBezTo>
                    <a:cubicBezTo>
                      <a:pt x="18" y="37"/>
                      <a:pt x="19" y="37"/>
                      <a:pt x="20" y="37"/>
                    </a:cubicBezTo>
                    <a:cubicBezTo>
                      <a:pt x="22" y="36"/>
                      <a:pt x="25" y="34"/>
                      <a:pt x="26" y="32"/>
                    </a:cubicBezTo>
                    <a:cubicBezTo>
                      <a:pt x="27" y="32"/>
                      <a:pt x="27" y="31"/>
                      <a:pt x="27" y="30"/>
                    </a:cubicBezTo>
                    <a:cubicBezTo>
                      <a:pt x="28" y="29"/>
                      <a:pt x="28" y="29"/>
                      <a:pt x="29" y="28"/>
                    </a:cubicBezTo>
                    <a:cubicBezTo>
                      <a:pt x="29" y="28"/>
                      <a:pt x="29" y="27"/>
                      <a:pt x="30" y="27"/>
                    </a:cubicBezTo>
                    <a:cubicBezTo>
                      <a:pt x="30" y="27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7"/>
                    </a:cubicBezTo>
                    <a:cubicBezTo>
                      <a:pt x="41" y="32"/>
                      <a:pt x="50" y="32"/>
                      <a:pt x="59" y="29"/>
                    </a:cubicBezTo>
                    <a:cubicBezTo>
                      <a:pt x="62" y="29"/>
                      <a:pt x="64" y="28"/>
                      <a:pt x="66" y="26"/>
                    </a:cubicBezTo>
                    <a:cubicBezTo>
                      <a:pt x="66" y="26"/>
                      <a:pt x="69" y="25"/>
                      <a:pt x="69" y="25"/>
                    </a:cubicBezTo>
                    <a:cubicBezTo>
                      <a:pt x="69" y="25"/>
                      <a:pt x="71" y="23"/>
                      <a:pt x="71" y="23"/>
                    </a:cubicBezTo>
                    <a:cubicBezTo>
                      <a:pt x="71" y="23"/>
                      <a:pt x="74" y="21"/>
                      <a:pt x="74" y="21"/>
                    </a:cubicBezTo>
                    <a:cubicBezTo>
                      <a:pt x="78" y="19"/>
                      <a:pt x="81" y="18"/>
                      <a:pt x="84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86" y="15"/>
                    </a:lnTo>
                    <a:close/>
                    <a:moveTo>
                      <a:pt x="26" y="29"/>
                    </a:moveTo>
                    <a:cubicBezTo>
                      <a:pt x="26" y="30"/>
                      <a:pt x="25" y="31"/>
                      <a:pt x="25" y="3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4"/>
                      <a:pt x="21" y="34"/>
                      <a:pt x="19" y="35"/>
                    </a:cubicBezTo>
                    <a:cubicBezTo>
                      <a:pt x="18" y="35"/>
                      <a:pt x="18" y="36"/>
                      <a:pt x="17" y="36"/>
                    </a:cubicBezTo>
                    <a:cubicBezTo>
                      <a:pt x="12" y="37"/>
                      <a:pt x="7" y="36"/>
                      <a:pt x="3" y="34"/>
                    </a:cubicBezTo>
                    <a:cubicBezTo>
                      <a:pt x="4" y="31"/>
                      <a:pt x="5" y="28"/>
                      <a:pt x="5" y="26"/>
                    </a:cubicBezTo>
                    <a:cubicBezTo>
                      <a:pt x="5" y="26"/>
                      <a:pt x="5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7" y="23"/>
                      <a:pt x="8" y="21"/>
                      <a:pt x="9" y="18"/>
                    </a:cubicBezTo>
                    <a:cubicBezTo>
                      <a:pt x="10" y="17"/>
                      <a:pt x="11" y="15"/>
                      <a:pt x="11" y="13"/>
                    </a:cubicBezTo>
                    <a:cubicBezTo>
                      <a:pt x="11" y="9"/>
                      <a:pt x="9" y="5"/>
                      <a:pt x="6" y="2"/>
                    </a:cubicBezTo>
                    <a:cubicBezTo>
                      <a:pt x="10" y="2"/>
                      <a:pt x="13" y="4"/>
                      <a:pt x="14" y="7"/>
                    </a:cubicBezTo>
                    <a:cubicBezTo>
                      <a:pt x="15" y="9"/>
                      <a:pt x="16" y="10"/>
                      <a:pt x="17" y="10"/>
                    </a:cubicBezTo>
                    <a:cubicBezTo>
                      <a:pt x="17" y="11"/>
                      <a:pt x="16" y="11"/>
                      <a:pt x="16" y="12"/>
                    </a:cubicBezTo>
                    <a:cubicBezTo>
                      <a:pt x="15" y="13"/>
                      <a:pt x="15" y="15"/>
                      <a:pt x="15" y="16"/>
                    </a:cubicBezTo>
                    <a:cubicBezTo>
                      <a:pt x="15" y="18"/>
                      <a:pt x="16" y="20"/>
                      <a:pt x="17" y="22"/>
                    </a:cubicBezTo>
                    <a:cubicBezTo>
                      <a:pt x="19" y="25"/>
                      <a:pt x="22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6" y="28"/>
                      <a:pt x="26" y="29"/>
                      <a:pt x="26" y="29"/>
                    </a:cubicBezTo>
                    <a:close/>
                    <a:moveTo>
                      <a:pt x="74" y="20"/>
                    </a:moveTo>
                    <a:cubicBezTo>
                      <a:pt x="70" y="22"/>
                      <a:pt x="70" y="22"/>
                      <a:pt x="70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3"/>
                      <a:pt x="67" y="24"/>
                      <a:pt x="65" y="25"/>
                    </a:cubicBezTo>
                    <a:cubicBezTo>
                      <a:pt x="63" y="26"/>
                      <a:pt x="61" y="27"/>
                      <a:pt x="59" y="28"/>
                    </a:cubicBezTo>
                    <a:cubicBezTo>
                      <a:pt x="50" y="31"/>
                      <a:pt x="41" y="30"/>
                      <a:pt x="35" y="26"/>
                    </a:cubicBezTo>
                    <a:cubicBezTo>
                      <a:pt x="35" y="26"/>
                      <a:pt x="35" y="26"/>
                      <a:pt x="34" y="26"/>
                    </a:cubicBezTo>
                    <a:cubicBezTo>
                      <a:pt x="35" y="26"/>
                      <a:pt x="36" y="25"/>
                      <a:pt x="37" y="25"/>
                    </a:cubicBezTo>
                    <a:cubicBezTo>
                      <a:pt x="39" y="23"/>
                      <a:pt x="41" y="20"/>
                      <a:pt x="42" y="17"/>
                    </a:cubicBezTo>
                    <a:cubicBezTo>
                      <a:pt x="43" y="17"/>
                      <a:pt x="45" y="17"/>
                      <a:pt x="47" y="16"/>
                    </a:cubicBezTo>
                    <a:cubicBezTo>
                      <a:pt x="49" y="15"/>
                      <a:pt x="52" y="14"/>
                      <a:pt x="54" y="13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8" y="11"/>
                      <a:pt x="60" y="9"/>
                      <a:pt x="62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8" y="8"/>
                      <a:pt x="72" y="10"/>
                      <a:pt x="77" y="13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14"/>
                      <a:pt x="81" y="15"/>
                      <a:pt x="83" y="16"/>
                    </a:cubicBezTo>
                    <a:cubicBezTo>
                      <a:pt x="80" y="17"/>
                      <a:pt x="77" y="18"/>
                      <a:pt x="7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B57AD4A6-D759-2356-C929-C761C42A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9698" y="2185776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</p:grpSp>
        <p:grpSp>
          <p:nvGrpSpPr>
            <p:cNvPr id="10" name="PA_组合 2">
              <a:extLst>
                <a:ext uri="{FF2B5EF4-FFF2-40B4-BE49-F238E27FC236}">
                  <a16:creationId xmlns:a16="http://schemas.microsoft.com/office/drawing/2014/main" id="{746B79B1-4960-C9D4-4B47-DC554DF311F7}"/>
                </a:ext>
              </a:extLst>
            </p:cNvPr>
            <p:cNvGrpSpPr/>
            <p:nvPr/>
          </p:nvGrpSpPr>
          <p:grpSpPr>
            <a:xfrm>
              <a:off x="5668859" y="4122701"/>
              <a:ext cx="842177" cy="274297"/>
              <a:chOff x="3657660" y="1233082"/>
              <a:chExt cx="3163887" cy="1030482"/>
            </a:xfrm>
            <a:grpFill/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49A64C23-D132-2EF0-7465-7B34E4C25B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7660" y="1233082"/>
                <a:ext cx="3163887" cy="773110"/>
              </a:xfrm>
              <a:custGeom>
                <a:avLst/>
                <a:gdLst>
                  <a:gd name="T0" fmla="*/ 261 w 289"/>
                  <a:gd name="T1" fmla="*/ 27 h 69"/>
                  <a:gd name="T2" fmla="*/ 216 w 289"/>
                  <a:gd name="T3" fmla="*/ 28 h 69"/>
                  <a:gd name="T4" fmla="*/ 157 w 289"/>
                  <a:gd name="T5" fmla="*/ 7 h 69"/>
                  <a:gd name="T6" fmla="*/ 116 w 289"/>
                  <a:gd name="T7" fmla="*/ 20 h 69"/>
                  <a:gd name="T8" fmla="*/ 79 w 289"/>
                  <a:gd name="T9" fmla="*/ 25 h 69"/>
                  <a:gd name="T10" fmla="*/ 16 w 289"/>
                  <a:gd name="T11" fmla="*/ 40 h 69"/>
                  <a:gd name="T12" fmla="*/ 14 w 289"/>
                  <a:gd name="T13" fmla="*/ 53 h 69"/>
                  <a:gd name="T14" fmla="*/ 84 w 289"/>
                  <a:gd name="T15" fmla="*/ 57 h 69"/>
                  <a:gd name="T16" fmla="*/ 107 w 289"/>
                  <a:gd name="T17" fmla="*/ 62 h 69"/>
                  <a:gd name="T18" fmla="*/ 146 w 289"/>
                  <a:gd name="T19" fmla="*/ 65 h 69"/>
                  <a:gd name="T20" fmla="*/ 208 w 289"/>
                  <a:gd name="T21" fmla="*/ 58 h 69"/>
                  <a:gd name="T22" fmla="*/ 273 w 289"/>
                  <a:gd name="T23" fmla="*/ 41 h 69"/>
                  <a:gd name="T24" fmla="*/ 100 w 289"/>
                  <a:gd name="T25" fmla="*/ 61 h 69"/>
                  <a:gd name="T26" fmla="*/ 76 w 289"/>
                  <a:gd name="T27" fmla="*/ 51 h 69"/>
                  <a:gd name="T28" fmla="*/ 84 w 289"/>
                  <a:gd name="T29" fmla="*/ 47 h 69"/>
                  <a:gd name="T30" fmla="*/ 86 w 289"/>
                  <a:gd name="T31" fmla="*/ 49 h 69"/>
                  <a:gd name="T32" fmla="*/ 68 w 289"/>
                  <a:gd name="T33" fmla="*/ 44 h 69"/>
                  <a:gd name="T34" fmla="*/ 11 w 289"/>
                  <a:gd name="T35" fmla="*/ 49 h 69"/>
                  <a:gd name="T36" fmla="*/ 41 w 289"/>
                  <a:gd name="T37" fmla="*/ 37 h 69"/>
                  <a:gd name="T38" fmla="*/ 80 w 289"/>
                  <a:gd name="T39" fmla="*/ 30 h 69"/>
                  <a:gd name="T40" fmla="*/ 92 w 289"/>
                  <a:gd name="T41" fmla="*/ 19 h 69"/>
                  <a:gd name="T42" fmla="*/ 108 w 289"/>
                  <a:gd name="T43" fmla="*/ 44 h 69"/>
                  <a:gd name="T44" fmla="*/ 144 w 289"/>
                  <a:gd name="T45" fmla="*/ 60 h 69"/>
                  <a:gd name="T46" fmla="*/ 117 w 289"/>
                  <a:gd name="T47" fmla="*/ 58 h 69"/>
                  <a:gd name="T48" fmla="*/ 115 w 289"/>
                  <a:gd name="T49" fmla="*/ 46 h 69"/>
                  <a:gd name="T50" fmla="*/ 111 w 289"/>
                  <a:gd name="T51" fmla="*/ 52 h 69"/>
                  <a:gd name="T52" fmla="*/ 121 w 289"/>
                  <a:gd name="T53" fmla="*/ 38 h 69"/>
                  <a:gd name="T54" fmla="*/ 117 w 289"/>
                  <a:gd name="T55" fmla="*/ 40 h 69"/>
                  <a:gd name="T56" fmla="*/ 118 w 289"/>
                  <a:gd name="T57" fmla="*/ 28 h 69"/>
                  <a:gd name="T58" fmla="*/ 142 w 289"/>
                  <a:gd name="T59" fmla="*/ 22 h 69"/>
                  <a:gd name="T60" fmla="*/ 143 w 289"/>
                  <a:gd name="T61" fmla="*/ 16 h 69"/>
                  <a:gd name="T62" fmla="*/ 146 w 289"/>
                  <a:gd name="T63" fmla="*/ 5 h 69"/>
                  <a:gd name="T64" fmla="*/ 164 w 289"/>
                  <a:gd name="T65" fmla="*/ 9 h 69"/>
                  <a:gd name="T66" fmla="*/ 164 w 289"/>
                  <a:gd name="T67" fmla="*/ 32 h 69"/>
                  <a:gd name="T68" fmla="*/ 172 w 289"/>
                  <a:gd name="T69" fmla="*/ 27 h 69"/>
                  <a:gd name="T70" fmla="*/ 173 w 289"/>
                  <a:gd name="T71" fmla="*/ 36 h 69"/>
                  <a:gd name="T72" fmla="*/ 181 w 289"/>
                  <a:gd name="T73" fmla="*/ 35 h 69"/>
                  <a:gd name="T74" fmla="*/ 165 w 289"/>
                  <a:gd name="T75" fmla="*/ 54 h 69"/>
                  <a:gd name="T76" fmla="*/ 134 w 289"/>
                  <a:gd name="T77" fmla="*/ 40 h 69"/>
                  <a:gd name="T78" fmla="*/ 140 w 289"/>
                  <a:gd name="T79" fmla="*/ 42 h 69"/>
                  <a:gd name="T80" fmla="*/ 142 w 289"/>
                  <a:gd name="T81" fmla="*/ 50 h 69"/>
                  <a:gd name="T82" fmla="*/ 150 w 289"/>
                  <a:gd name="T83" fmla="*/ 41 h 69"/>
                  <a:gd name="T84" fmla="*/ 162 w 289"/>
                  <a:gd name="T85" fmla="*/ 56 h 69"/>
                  <a:gd name="T86" fmla="*/ 160 w 289"/>
                  <a:gd name="T87" fmla="*/ 63 h 69"/>
                  <a:gd name="T88" fmla="*/ 263 w 289"/>
                  <a:gd name="T89" fmla="*/ 40 h 69"/>
                  <a:gd name="T90" fmla="*/ 209 w 289"/>
                  <a:gd name="T91" fmla="*/ 50 h 69"/>
                  <a:gd name="T92" fmla="*/ 197 w 289"/>
                  <a:gd name="T93" fmla="*/ 60 h 69"/>
                  <a:gd name="T94" fmla="*/ 184 w 289"/>
                  <a:gd name="T95" fmla="*/ 37 h 69"/>
                  <a:gd name="T96" fmla="*/ 197 w 289"/>
                  <a:gd name="T97" fmla="*/ 26 h 69"/>
                  <a:gd name="T98" fmla="*/ 214 w 289"/>
                  <a:gd name="T99" fmla="*/ 31 h 69"/>
                  <a:gd name="T100" fmla="*/ 204 w 289"/>
                  <a:gd name="T101" fmla="*/ 33 h 69"/>
                  <a:gd name="T102" fmla="*/ 206 w 289"/>
                  <a:gd name="T103" fmla="*/ 30 h 69"/>
                  <a:gd name="T104" fmla="*/ 217 w 289"/>
                  <a:gd name="T105" fmla="*/ 32 h 69"/>
                  <a:gd name="T106" fmla="*/ 258 w 289"/>
                  <a:gd name="T107" fmla="*/ 2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9" h="69">
                    <a:moveTo>
                      <a:pt x="289" y="40"/>
                    </a:moveTo>
                    <a:cubicBezTo>
                      <a:pt x="289" y="38"/>
                      <a:pt x="287" y="38"/>
                      <a:pt x="286" y="38"/>
                    </a:cubicBezTo>
                    <a:cubicBezTo>
                      <a:pt x="285" y="38"/>
                      <a:pt x="283" y="37"/>
                      <a:pt x="282" y="37"/>
                    </a:cubicBezTo>
                    <a:cubicBezTo>
                      <a:pt x="278" y="35"/>
                      <a:pt x="274" y="33"/>
                      <a:pt x="270" y="32"/>
                    </a:cubicBezTo>
                    <a:cubicBezTo>
                      <a:pt x="269" y="31"/>
                      <a:pt x="267" y="30"/>
                      <a:pt x="266" y="29"/>
                    </a:cubicBezTo>
                    <a:cubicBezTo>
                      <a:pt x="264" y="28"/>
                      <a:pt x="262" y="27"/>
                      <a:pt x="261" y="27"/>
                    </a:cubicBezTo>
                    <a:cubicBezTo>
                      <a:pt x="260" y="26"/>
                      <a:pt x="260" y="26"/>
                      <a:pt x="260" y="26"/>
                    </a:cubicBezTo>
                    <a:cubicBezTo>
                      <a:pt x="257" y="25"/>
                      <a:pt x="255" y="24"/>
                      <a:pt x="253" y="23"/>
                    </a:cubicBezTo>
                    <a:cubicBezTo>
                      <a:pt x="250" y="22"/>
                      <a:pt x="247" y="21"/>
                      <a:pt x="244" y="21"/>
                    </a:cubicBezTo>
                    <a:cubicBezTo>
                      <a:pt x="243" y="21"/>
                      <a:pt x="242" y="21"/>
                      <a:pt x="241" y="21"/>
                    </a:cubicBezTo>
                    <a:cubicBezTo>
                      <a:pt x="237" y="21"/>
                      <a:pt x="234" y="23"/>
                      <a:pt x="230" y="25"/>
                    </a:cubicBezTo>
                    <a:cubicBezTo>
                      <a:pt x="225" y="28"/>
                      <a:pt x="222" y="31"/>
                      <a:pt x="216" y="28"/>
                    </a:cubicBezTo>
                    <a:cubicBezTo>
                      <a:pt x="215" y="25"/>
                      <a:pt x="212" y="22"/>
                      <a:pt x="208" y="21"/>
                    </a:cubicBezTo>
                    <a:cubicBezTo>
                      <a:pt x="205" y="20"/>
                      <a:pt x="202" y="21"/>
                      <a:pt x="199" y="22"/>
                    </a:cubicBezTo>
                    <a:cubicBezTo>
                      <a:pt x="195" y="16"/>
                      <a:pt x="186" y="12"/>
                      <a:pt x="179" y="16"/>
                    </a:cubicBezTo>
                    <a:cubicBezTo>
                      <a:pt x="178" y="16"/>
                      <a:pt x="177" y="16"/>
                      <a:pt x="177" y="16"/>
                    </a:cubicBezTo>
                    <a:cubicBezTo>
                      <a:pt x="175" y="10"/>
                      <a:pt x="170" y="6"/>
                      <a:pt x="164" y="6"/>
                    </a:cubicBezTo>
                    <a:cubicBezTo>
                      <a:pt x="162" y="6"/>
                      <a:pt x="160" y="6"/>
                      <a:pt x="157" y="7"/>
                    </a:cubicBezTo>
                    <a:cubicBezTo>
                      <a:pt x="157" y="8"/>
                      <a:pt x="156" y="8"/>
                      <a:pt x="155" y="8"/>
                    </a:cubicBezTo>
                    <a:cubicBezTo>
                      <a:pt x="154" y="5"/>
                      <a:pt x="151" y="2"/>
                      <a:pt x="147" y="1"/>
                    </a:cubicBezTo>
                    <a:cubicBezTo>
                      <a:pt x="142" y="0"/>
                      <a:pt x="138" y="2"/>
                      <a:pt x="135" y="5"/>
                    </a:cubicBezTo>
                    <a:cubicBezTo>
                      <a:pt x="133" y="8"/>
                      <a:pt x="132" y="10"/>
                      <a:pt x="133" y="13"/>
                    </a:cubicBezTo>
                    <a:cubicBezTo>
                      <a:pt x="128" y="11"/>
                      <a:pt x="123" y="12"/>
                      <a:pt x="120" y="15"/>
                    </a:cubicBezTo>
                    <a:cubicBezTo>
                      <a:pt x="118" y="16"/>
                      <a:pt x="117" y="18"/>
                      <a:pt x="116" y="20"/>
                    </a:cubicBezTo>
                    <a:cubicBezTo>
                      <a:pt x="116" y="20"/>
                      <a:pt x="114" y="19"/>
                      <a:pt x="114" y="19"/>
                    </a:cubicBezTo>
                    <a:cubicBezTo>
                      <a:pt x="111" y="17"/>
                      <a:pt x="108" y="16"/>
                      <a:pt x="105" y="15"/>
                    </a:cubicBezTo>
                    <a:cubicBezTo>
                      <a:pt x="102" y="14"/>
                      <a:pt x="99" y="14"/>
                      <a:pt x="96" y="14"/>
                    </a:cubicBezTo>
                    <a:cubicBezTo>
                      <a:pt x="94" y="15"/>
                      <a:pt x="92" y="15"/>
                      <a:pt x="91" y="15"/>
                    </a:cubicBezTo>
                    <a:cubicBezTo>
                      <a:pt x="89" y="16"/>
                      <a:pt x="87" y="17"/>
                      <a:pt x="85" y="18"/>
                    </a:cubicBezTo>
                    <a:cubicBezTo>
                      <a:pt x="83" y="20"/>
                      <a:pt x="80" y="23"/>
                      <a:pt x="79" y="25"/>
                    </a:cubicBezTo>
                    <a:cubicBezTo>
                      <a:pt x="78" y="26"/>
                      <a:pt x="78" y="27"/>
                      <a:pt x="77" y="28"/>
                    </a:cubicBezTo>
                    <a:cubicBezTo>
                      <a:pt x="68" y="21"/>
                      <a:pt x="54" y="18"/>
                      <a:pt x="44" y="27"/>
                    </a:cubicBezTo>
                    <a:cubicBezTo>
                      <a:pt x="42" y="28"/>
                      <a:pt x="41" y="30"/>
                      <a:pt x="40" y="32"/>
                    </a:cubicBezTo>
                    <a:cubicBezTo>
                      <a:pt x="37" y="36"/>
                      <a:pt x="35" y="39"/>
                      <a:pt x="31" y="40"/>
                    </a:cubicBezTo>
                    <a:cubicBezTo>
                      <a:pt x="28" y="41"/>
                      <a:pt x="26" y="41"/>
                      <a:pt x="24" y="41"/>
                    </a:cubicBezTo>
                    <a:cubicBezTo>
                      <a:pt x="21" y="41"/>
                      <a:pt x="19" y="40"/>
                      <a:pt x="16" y="40"/>
                    </a:cubicBezTo>
                    <a:cubicBezTo>
                      <a:pt x="15" y="41"/>
                      <a:pt x="13" y="42"/>
                      <a:pt x="11" y="43"/>
                    </a:cubicBezTo>
                    <a:cubicBezTo>
                      <a:pt x="9" y="44"/>
                      <a:pt x="7" y="45"/>
                      <a:pt x="5" y="46"/>
                    </a:cubicBezTo>
                    <a:cubicBezTo>
                      <a:pt x="4" y="46"/>
                      <a:pt x="2" y="46"/>
                      <a:pt x="1" y="47"/>
                    </a:cubicBezTo>
                    <a:cubicBezTo>
                      <a:pt x="0" y="47"/>
                      <a:pt x="0" y="48"/>
                      <a:pt x="1" y="49"/>
                    </a:cubicBezTo>
                    <a:cubicBezTo>
                      <a:pt x="3" y="50"/>
                      <a:pt x="4" y="50"/>
                      <a:pt x="6" y="51"/>
                    </a:cubicBezTo>
                    <a:cubicBezTo>
                      <a:pt x="8" y="52"/>
                      <a:pt x="11" y="52"/>
                      <a:pt x="14" y="53"/>
                    </a:cubicBezTo>
                    <a:cubicBezTo>
                      <a:pt x="17" y="53"/>
                      <a:pt x="20" y="53"/>
                      <a:pt x="23" y="54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5" y="59"/>
                      <a:pt x="44" y="58"/>
                      <a:pt x="53" y="50"/>
                    </a:cubicBezTo>
                    <a:cubicBezTo>
                      <a:pt x="58" y="46"/>
                      <a:pt x="66" y="45"/>
                      <a:pt x="71" y="50"/>
                    </a:cubicBezTo>
                    <a:cubicBezTo>
                      <a:pt x="71" y="51"/>
                      <a:pt x="72" y="52"/>
                      <a:pt x="73" y="53"/>
                    </a:cubicBezTo>
                    <a:cubicBezTo>
                      <a:pt x="75" y="56"/>
                      <a:pt x="79" y="57"/>
                      <a:pt x="84" y="57"/>
                    </a:cubicBezTo>
                    <a:cubicBezTo>
                      <a:pt x="84" y="57"/>
                      <a:pt x="85" y="58"/>
                      <a:pt x="85" y="58"/>
                    </a:cubicBezTo>
                    <a:cubicBezTo>
                      <a:pt x="86" y="59"/>
                      <a:pt x="87" y="60"/>
                      <a:pt x="88" y="61"/>
                    </a:cubicBezTo>
                    <a:cubicBezTo>
                      <a:pt x="88" y="62"/>
                      <a:pt x="89" y="62"/>
                      <a:pt x="90" y="63"/>
                    </a:cubicBezTo>
                    <a:cubicBezTo>
                      <a:pt x="92" y="64"/>
                      <a:pt x="94" y="65"/>
                      <a:pt x="97" y="65"/>
                    </a:cubicBezTo>
                    <a:cubicBezTo>
                      <a:pt x="98" y="65"/>
                      <a:pt x="99" y="65"/>
                      <a:pt x="101" y="65"/>
                    </a:cubicBezTo>
                    <a:cubicBezTo>
                      <a:pt x="104" y="64"/>
                      <a:pt x="106" y="63"/>
                      <a:pt x="107" y="62"/>
                    </a:cubicBezTo>
                    <a:cubicBezTo>
                      <a:pt x="108" y="62"/>
                      <a:pt x="109" y="61"/>
                      <a:pt x="110" y="60"/>
                    </a:cubicBezTo>
                    <a:cubicBezTo>
                      <a:pt x="112" y="61"/>
                      <a:pt x="115" y="61"/>
                      <a:pt x="117" y="61"/>
                    </a:cubicBezTo>
                    <a:cubicBezTo>
                      <a:pt x="117" y="61"/>
                      <a:pt x="118" y="61"/>
                      <a:pt x="118" y="61"/>
                    </a:cubicBezTo>
                    <a:cubicBezTo>
                      <a:pt x="120" y="65"/>
                      <a:pt x="125" y="69"/>
                      <a:pt x="130" y="69"/>
                    </a:cubicBezTo>
                    <a:cubicBezTo>
                      <a:pt x="134" y="68"/>
                      <a:pt x="139" y="66"/>
                      <a:pt x="141" y="62"/>
                    </a:cubicBezTo>
                    <a:cubicBezTo>
                      <a:pt x="143" y="64"/>
                      <a:pt x="145" y="65"/>
                      <a:pt x="146" y="65"/>
                    </a:cubicBezTo>
                    <a:cubicBezTo>
                      <a:pt x="149" y="66"/>
                      <a:pt x="152" y="66"/>
                      <a:pt x="156" y="65"/>
                    </a:cubicBezTo>
                    <a:cubicBezTo>
                      <a:pt x="158" y="67"/>
                      <a:pt x="162" y="68"/>
                      <a:pt x="166" y="67"/>
                    </a:cubicBezTo>
                    <a:cubicBezTo>
                      <a:pt x="170" y="65"/>
                      <a:pt x="173" y="61"/>
                      <a:pt x="173" y="57"/>
                    </a:cubicBezTo>
                    <a:cubicBezTo>
                      <a:pt x="179" y="63"/>
                      <a:pt x="189" y="65"/>
                      <a:pt x="197" y="63"/>
                    </a:cubicBezTo>
                    <a:cubicBezTo>
                      <a:pt x="199" y="63"/>
                      <a:pt x="201" y="62"/>
                      <a:pt x="203" y="61"/>
                    </a:cubicBezTo>
                    <a:cubicBezTo>
                      <a:pt x="205" y="60"/>
                      <a:pt x="207" y="59"/>
                      <a:pt x="208" y="58"/>
                    </a:cubicBezTo>
                    <a:cubicBezTo>
                      <a:pt x="209" y="57"/>
                      <a:pt x="209" y="56"/>
                      <a:pt x="210" y="56"/>
                    </a:cubicBezTo>
                    <a:cubicBezTo>
                      <a:pt x="210" y="55"/>
                      <a:pt x="212" y="53"/>
                      <a:pt x="211" y="53"/>
                    </a:cubicBezTo>
                    <a:cubicBezTo>
                      <a:pt x="220" y="58"/>
                      <a:pt x="230" y="58"/>
                      <a:pt x="240" y="55"/>
                    </a:cubicBezTo>
                    <a:cubicBezTo>
                      <a:pt x="243" y="54"/>
                      <a:pt x="246" y="53"/>
                      <a:pt x="248" y="51"/>
                    </a:cubicBezTo>
                    <a:cubicBezTo>
                      <a:pt x="253" y="49"/>
                      <a:pt x="253" y="49"/>
                      <a:pt x="253" y="49"/>
                    </a:cubicBezTo>
                    <a:cubicBezTo>
                      <a:pt x="259" y="45"/>
                      <a:pt x="265" y="41"/>
                      <a:pt x="273" y="41"/>
                    </a:cubicBezTo>
                    <a:cubicBezTo>
                      <a:pt x="275" y="42"/>
                      <a:pt x="278" y="42"/>
                      <a:pt x="280" y="42"/>
                    </a:cubicBezTo>
                    <a:cubicBezTo>
                      <a:pt x="283" y="42"/>
                      <a:pt x="285" y="42"/>
                      <a:pt x="287" y="41"/>
                    </a:cubicBezTo>
                    <a:cubicBezTo>
                      <a:pt x="288" y="41"/>
                      <a:pt x="289" y="41"/>
                      <a:pt x="289" y="40"/>
                    </a:cubicBezTo>
                    <a:cubicBezTo>
                      <a:pt x="289" y="40"/>
                      <a:pt x="289" y="40"/>
                      <a:pt x="289" y="40"/>
                    </a:cubicBezTo>
                    <a:close/>
                    <a:moveTo>
                      <a:pt x="105" y="60"/>
                    </a:moveTo>
                    <a:cubicBezTo>
                      <a:pt x="104" y="60"/>
                      <a:pt x="103" y="61"/>
                      <a:pt x="100" y="61"/>
                    </a:cubicBezTo>
                    <a:cubicBezTo>
                      <a:pt x="98" y="62"/>
                      <a:pt x="96" y="62"/>
                      <a:pt x="94" y="61"/>
                    </a:cubicBezTo>
                    <a:cubicBezTo>
                      <a:pt x="92" y="60"/>
                      <a:pt x="90" y="59"/>
                      <a:pt x="89" y="57"/>
                    </a:cubicBezTo>
                    <a:cubicBezTo>
                      <a:pt x="89" y="57"/>
                      <a:pt x="88" y="56"/>
                      <a:pt x="88" y="56"/>
                    </a:cubicBezTo>
                    <a:cubicBezTo>
                      <a:pt x="88" y="55"/>
                      <a:pt x="87" y="54"/>
                      <a:pt x="87" y="54"/>
                    </a:cubicBezTo>
                    <a:cubicBezTo>
                      <a:pt x="86" y="53"/>
                      <a:pt x="85" y="53"/>
                      <a:pt x="85" y="54"/>
                    </a:cubicBezTo>
                    <a:cubicBezTo>
                      <a:pt x="82" y="54"/>
                      <a:pt x="78" y="54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5" y="50"/>
                      <a:pt x="74" y="49"/>
                      <a:pt x="74" y="48"/>
                    </a:cubicBezTo>
                    <a:cubicBezTo>
                      <a:pt x="74" y="46"/>
                      <a:pt x="75" y="45"/>
                      <a:pt x="76" y="43"/>
                    </a:cubicBezTo>
                    <a:cubicBezTo>
                      <a:pt x="78" y="42"/>
                      <a:pt x="81" y="41"/>
                      <a:pt x="83" y="43"/>
                    </a:cubicBezTo>
                    <a:cubicBezTo>
                      <a:pt x="84" y="43"/>
                      <a:pt x="84" y="44"/>
                      <a:pt x="84" y="45"/>
                    </a:cubicBezTo>
                    <a:cubicBezTo>
                      <a:pt x="84" y="45"/>
                      <a:pt x="84" y="46"/>
                      <a:pt x="84" y="47"/>
                    </a:cubicBezTo>
                    <a:cubicBezTo>
                      <a:pt x="83" y="47"/>
                      <a:pt x="82" y="47"/>
                      <a:pt x="81" y="47"/>
                    </a:cubicBezTo>
                    <a:cubicBezTo>
                      <a:pt x="81" y="47"/>
                      <a:pt x="81" y="47"/>
                      <a:pt x="81" y="46"/>
                    </a:cubicBezTo>
                    <a:cubicBezTo>
                      <a:pt x="81" y="45"/>
                      <a:pt x="80" y="43"/>
                      <a:pt x="78" y="43"/>
                    </a:cubicBezTo>
                    <a:cubicBezTo>
                      <a:pt x="76" y="43"/>
                      <a:pt x="74" y="47"/>
                      <a:pt x="76" y="49"/>
                    </a:cubicBezTo>
                    <a:cubicBezTo>
                      <a:pt x="76" y="49"/>
                      <a:pt x="77" y="50"/>
                      <a:pt x="78" y="50"/>
                    </a:cubicBezTo>
                    <a:cubicBezTo>
                      <a:pt x="80" y="52"/>
                      <a:pt x="84" y="51"/>
                      <a:pt x="86" y="49"/>
                    </a:cubicBezTo>
                    <a:cubicBezTo>
                      <a:pt x="87" y="48"/>
                      <a:pt x="88" y="46"/>
                      <a:pt x="87" y="44"/>
                    </a:cubicBezTo>
                    <a:cubicBezTo>
                      <a:pt x="87" y="42"/>
                      <a:pt x="86" y="41"/>
                      <a:pt x="85" y="40"/>
                    </a:cubicBezTo>
                    <a:cubicBezTo>
                      <a:pt x="82" y="38"/>
                      <a:pt x="77" y="38"/>
                      <a:pt x="74" y="41"/>
                    </a:cubicBezTo>
                    <a:cubicBezTo>
                      <a:pt x="73" y="42"/>
                      <a:pt x="72" y="44"/>
                      <a:pt x="71" y="46"/>
                    </a:cubicBezTo>
                    <a:cubicBezTo>
                      <a:pt x="71" y="46"/>
                      <a:pt x="70" y="45"/>
                      <a:pt x="69" y="45"/>
                    </a:cubicBezTo>
                    <a:cubicBezTo>
                      <a:pt x="69" y="45"/>
                      <a:pt x="68" y="44"/>
                      <a:pt x="68" y="44"/>
                    </a:cubicBezTo>
                    <a:cubicBezTo>
                      <a:pt x="66" y="44"/>
                      <a:pt x="65" y="44"/>
                      <a:pt x="64" y="43"/>
                    </a:cubicBezTo>
                    <a:cubicBezTo>
                      <a:pt x="61" y="43"/>
                      <a:pt x="59" y="43"/>
                      <a:pt x="56" y="44"/>
                    </a:cubicBezTo>
                    <a:cubicBezTo>
                      <a:pt x="54" y="45"/>
                      <a:pt x="52" y="46"/>
                      <a:pt x="50" y="48"/>
                    </a:cubicBezTo>
                    <a:cubicBezTo>
                      <a:pt x="43" y="54"/>
                      <a:pt x="35" y="55"/>
                      <a:pt x="26" y="52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0" y="50"/>
                      <a:pt x="14" y="49"/>
                      <a:pt x="11" y="49"/>
                    </a:cubicBezTo>
                    <a:cubicBezTo>
                      <a:pt x="10" y="49"/>
                      <a:pt x="9" y="49"/>
                      <a:pt x="8" y="48"/>
                    </a:cubicBezTo>
                    <a:cubicBezTo>
                      <a:pt x="11" y="47"/>
                      <a:pt x="13" y="46"/>
                      <a:pt x="15" y="44"/>
                    </a:cubicBezTo>
                    <a:cubicBezTo>
                      <a:pt x="17" y="43"/>
                      <a:pt x="19" y="44"/>
                      <a:pt x="20" y="44"/>
                    </a:cubicBezTo>
                    <a:cubicBezTo>
                      <a:pt x="23" y="44"/>
                      <a:pt x="25" y="45"/>
                      <a:pt x="27" y="45"/>
                    </a:cubicBezTo>
                    <a:cubicBezTo>
                      <a:pt x="29" y="45"/>
                      <a:pt x="31" y="44"/>
                      <a:pt x="34" y="43"/>
                    </a:cubicBezTo>
                    <a:cubicBezTo>
                      <a:pt x="36" y="41"/>
                      <a:pt x="39" y="39"/>
                      <a:pt x="41" y="37"/>
                    </a:cubicBezTo>
                    <a:cubicBezTo>
                      <a:pt x="41" y="36"/>
                      <a:pt x="42" y="35"/>
                      <a:pt x="42" y="35"/>
                    </a:cubicBezTo>
                    <a:cubicBezTo>
                      <a:pt x="44" y="33"/>
                      <a:pt x="45" y="31"/>
                      <a:pt x="47" y="29"/>
                    </a:cubicBezTo>
                    <a:cubicBezTo>
                      <a:pt x="55" y="21"/>
                      <a:pt x="67" y="25"/>
                      <a:pt x="76" y="31"/>
                    </a:cubicBezTo>
                    <a:cubicBezTo>
                      <a:pt x="76" y="32"/>
                      <a:pt x="77" y="32"/>
                      <a:pt x="78" y="33"/>
                    </a:cubicBezTo>
                    <a:cubicBezTo>
                      <a:pt x="78" y="33"/>
                      <a:pt x="79" y="33"/>
                      <a:pt x="79" y="32"/>
                    </a:cubicBezTo>
                    <a:cubicBezTo>
                      <a:pt x="80" y="31"/>
                      <a:pt x="80" y="31"/>
                      <a:pt x="80" y="30"/>
                    </a:cubicBezTo>
                    <a:cubicBezTo>
                      <a:pt x="80" y="30"/>
                      <a:pt x="81" y="29"/>
                      <a:pt x="81" y="29"/>
                    </a:cubicBezTo>
                    <a:cubicBezTo>
                      <a:pt x="81" y="28"/>
                      <a:pt x="82" y="27"/>
                      <a:pt x="83" y="26"/>
                    </a:cubicBezTo>
                    <a:cubicBezTo>
                      <a:pt x="83" y="25"/>
                      <a:pt x="84" y="24"/>
                      <a:pt x="85" y="23"/>
                    </a:cubicBezTo>
                    <a:cubicBezTo>
                      <a:pt x="86" y="22"/>
                      <a:pt x="87" y="21"/>
                      <a:pt x="88" y="21"/>
                    </a:cubicBezTo>
                    <a:cubicBezTo>
                      <a:pt x="89" y="20"/>
                      <a:pt x="90" y="19"/>
                      <a:pt x="91" y="19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9" y="16"/>
                      <a:pt x="109" y="19"/>
                      <a:pt x="115" y="24"/>
                    </a:cubicBezTo>
                    <a:cubicBezTo>
                      <a:pt x="115" y="24"/>
                      <a:pt x="115" y="24"/>
                      <a:pt x="115" y="25"/>
                    </a:cubicBezTo>
                    <a:cubicBezTo>
                      <a:pt x="112" y="25"/>
                      <a:pt x="108" y="26"/>
                      <a:pt x="106" y="29"/>
                    </a:cubicBezTo>
                    <a:cubicBezTo>
                      <a:pt x="103" y="32"/>
                      <a:pt x="103" y="36"/>
                      <a:pt x="105" y="40"/>
                    </a:cubicBezTo>
                    <a:cubicBezTo>
                      <a:pt x="106" y="42"/>
                      <a:pt x="107" y="43"/>
                      <a:pt x="109" y="44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6" y="46"/>
                      <a:pt x="105" y="49"/>
                      <a:pt x="105" y="52"/>
                    </a:cubicBezTo>
                    <a:cubicBezTo>
                      <a:pt x="105" y="54"/>
                      <a:pt x="106" y="56"/>
                      <a:pt x="107" y="58"/>
                    </a:cubicBezTo>
                    <a:cubicBezTo>
                      <a:pt x="107" y="59"/>
                      <a:pt x="106" y="59"/>
                      <a:pt x="105" y="60"/>
                    </a:cubicBezTo>
                    <a:close/>
                    <a:moveTo>
                      <a:pt x="153" y="63"/>
                    </a:moveTo>
                    <a:cubicBezTo>
                      <a:pt x="151" y="63"/>
                      <a:pt x="149" y="63"/>
                      <a:pt x="147" y="62"/>
                    </a:cubicBezTo>
                    <a:cubicBezTo>
                      <a:pt x="146" y="61"/>
                      <a:pt x="145" y="61"/>
                      <a:pt x="144" y="60"/>
                    </a:cubicBezTo>
                    <a:cubicBezTo>
                      <a:pt x="143" y="59"/>
                      <a:pt x="142" y="57"/>
                      <a:pt x="140" y="58"/>
                    </a:cubicBezTo>
                    <a:cubicBezTo>
                      <a:pt x="140" y="58"/>
                      <a:pt x="140" y="59"/>
                      <a:pt x="140" y="59"/>
                    </a:cubicBezTo>
                    <a:cubicBezTo>
                      <a:pt x="138" y="62"/>
                      <a:pt x="134" y="65"/>
                      <a:pt x="130" y="65"/>
                    </a:cubicBezTo>
                    <a:cubicBezTo>
                      <a:pt x="126" y="65"/>
                      <a:pt x="122" y="62"/>
                      <a:pt x="120" y="59"/>
                    </a:cubicBezTo>
                    <a:cubicBezTo>
                      <a:pt x="120" y="58"/>
                      <a:pt x="119" y="58"/>
                      <a:pt x="119" y="58"/>
                    </a:cubicBezTo>
                    <a:cubicBezTo>
                      <a:pt x="117" y="58"/>
                      <a:pt x="117" y="58"/>
                      <a:pt x="117" y="58"/>
                    </a:cubicBezTo>
                    <a:cubicBezTo>
                      <a:pt x="115" y="58"/>
                      <a:pt x="113" y="58"/>
                      <a:pt x="111" y="57"/>
                    </a:cubicBezTo>
                    <a:cubicBezTo>
                      <a:pt x="111" y="57"/>
                      <a:pt x="110" y="56"/>
                      <a:pt x="110" y="56"/>
                    </a:cubicBezTo>
                    <a:cubicBezTo>
                      <a:pt x="110" y="56"/>
                      <a:pt x="109" y="55"/>
                      <a:pt x="109" y="55"/>
                    </a:cubicBezTo>
                    <a:cubicBezTo>
                      <a:pt x="108" y="53"/>
                      <a:pt x="108" y="51"/>
                      <a:pt x="109" y="49"/>
                    </a:cubicBezTo>
                    <a:cubicBezTo>
                      <a:pt x="109" y="48"/>
                      <a:pt x="110" y="48"/>
                      <a:pt x="111" y="47"/>
                    </a:cubicBezTo>
                    <a:cubicBezTo>
                      <a:pt x="112" y="46"/>
                      <a:pt x="114" y="46"/>
                      <a:pt x="115" y="46"/>
                    </a:cubicBezTo>
                    <a:cubicBezTo>
                      <a:pt x="116" y="46"/>
                      <a:pt x="117" y="47"/>
                      <a:pt x="117" y="48"/>
                    </a:cubicBezTo>
                    <a:cubicBezTo>
                      <a:pt x="118" y="49"/>
                      <a:pt x="117" y="49"/>
                      <a:pt x="117" y="50"/>
                    </a:cubicBezTo>
                    <a:cubicBezTo>
                      <a:pt x="117" y="50"/>
                      <a:pt x="116" y="50"/>
                      <a:pt x="116" y="5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6" y="48"/>
                      <a:pt x="115" y="47"/>
                      <a:pt x="113" y="47"/>
                    </a:cubicBezTo>
                    <a:cubicBezTo>
                      <a:pt x="110" y="47"/>
                      <a:pt x="109" y="50"/>
                      <a:pt x="111" y="52"/>
                    </a:cubicBezTo>
                    <a:cubicBezTo>
                      <a:pt x="112" y="54"/>
                      <a:pt x="114" y="54"/>
                      <a:pt x="116" y="54"/>
                    </a:cubicBezTo>
                    <a:cubicBezTo>
                      <a:pt x="117" y="53"/>
                      <a:pt x="118" y="53"/>
                      <a:pt x="119" y="52"/>
                    </a:cubicBezTo>
                    <a:cubicBezTo>
                      <a:pt x="121" y="51"/>
                      <a:pt x="121" y="49"/>
                      <a:pt x="121" y="47"/>
                    </a:cubicBezTo>
                    <a:cubicBezTo>
                      <a:pt x="120" y="46"/>
                      <a:pt x="119" y="45"/>
                      <a:pt x="118" y="44"/>
                    </a:cubicBezTo>
                    <a:cubicBezTo>
                      <a:pt x="118" y="44"/>
                      <a:pt x="119" y="43"/>
                      <a:pt x="120" y="42"/>
                    </a:cubicBezTo>
                    <a:cubicBezTo>
                      <a:pt x="121" y="41"/>
                      <a:pt x="121" y="40"/>
                      <a:pt x="121" y="38"/>
                    </a:cubicBezTo>
                    <a:cubicBezTo>
                      <a:pt x="121" y="37"/>
                      <a:pt x="121" y="36"/>
                      <a:pt x="121" y="35"/>
                    </a:cubicBezTo>
                    <a:cubicBezTo>
                      <a:pt x="120" y="34"/>
                      <a:pt x="119" y="33"/>
                      <a:pt x="117" y="32"/>
                    </a:cubicBezTo>
                    <a:cubicBezTo>
                      <a:pt x="115" y="32"/>
                      <a:pt x="113" y="33"/>
                      <a:pt x="113" y="35"/>
                    </a:cubicBezTo>
                    <a:cubicBezTo>
                      <a:pt x="113" y="37"/>
                      <a:pt x="114" y="38"/>
                      <a:pt x="116" y="38"/>
                    </a:cubicBezTo>
                    <a:cubicBezTo>
                      <a:pt x="116" y="38"/>
                      <a:pt x="117" y="38"/>
                      <a:pt x="117" y="38"/>
                    </a:cubicBezTo>
                    <a:cubicBezTo>
                      <a:pt x="118" y="38"/>
                      <a:pt x="118" y="39"/>
                      <a:pt x="117" y="40"/>
                    </a:cubicBezTo>
                    <a:cubicBezTo>
                      <a:pt x="117" y="40"/>
                      <a:pt x="116" y="41"/>
                      <a:pt x="115" y="41"/>
                    </a:cubicBezTo>
                    <a:cubicBezTo>
                      <a:pt x="113" y="42"/>
                      <a:pt x="111" y="41"/>
                      <a:pt x="110" y="40"/>
                    </a:cubicBezTo>
                    <a:cubicBezTo>
                      <a:pt x="109" y="40"/>
                      <a:pt x="108" y="39"/>
                      <a:pt x="108" y="38"/>
                    </a:cubicBezTo>
                    <a:cubicBezTo>
                      <a:pt x="107" y="36"/>
                      <a:pt x="107" y="33"/>
                      <a:pt x="109" y="31"/>
                    </a:cubicBezTo>
                    <a:cubicBezTo>
                      <a:pt x="110" y="29"/>
                      <a:pt x="113" y="27"/>
                      <a:pt x="117" y="28"/>
                    </a:cubicBezTo>
                    <a:cubicBezTo>
                      <a:pt x="117" y="29"/>
                      <a:pt x="118" y="29"/>
                      <a:pt x="118" y="28"/>
                    </a:cubicBezTo>
                    <a:cubicBezTo>
                      <a:pt x="119" y="28"/>
                      <a:pt x="119" y="27"/>
                      <a:pt x="119" y="26"/>
                    </a:cubicBezTo>
                    <a:cubicBezTo>
                      <a:pt x="118" y="23"/>
                      <a:pt x="119" y="20"/>
                      <a:pt x="122" y="18"/>
                    </a:cubicBezTo>
                    <a:cubicBezTo>
                      <a:pt x="125" y="16"/>
                      <a:pt x="129" y="15"/>
                      <a:pt x="132" y="17"/>
                    </a:cubicBezTo>
                    <a:cubicBezTo>
                      <a:pt x="134" y="18"/>
                      <a:pt x="134" y="19"/>
                      <a:pt x="136" y="20"/>
                    </a:cubicBezTo>
                    <a:cubicBezTo>
                      <a:pt x="137" y="21"/>
                      <a:pt x="138" y="21"/>
                      <a:pt x="139" y="21"/>
                    </a:cubicBezTo>
                    <a:cubicBezTo>
                      <a:pt x="140" y="22"/>
                      <a:pt x="141" y="22"/>
                      <a:pt x="142" y="22"/>
                    </a:cubicBezTo>
                    <a:cubicBezTo>
                      <a:pt x="145" y="21"/>
                      <a:pt x="147" y="20"/>
                      <a:pt x="148" y="17"/>
                    </a:cubicBezTo>
                    <a:cubicBezTo>
                      <a:pt x="148" y="15"/>
                      <a:pt x="148" y="13"/>
                      <a:pt x="147" y="11"/>
                    </a:cubicBezTo>
                    <a:cubicBezTo>
                      <a:pt x="146" y="11"/>
                      <a:pt x="146" y="10"/>
                      <a:pt x="145" y="10"/>
                    </a:cubicBezTo>
                    <a:cubicBezTo>
                      <a:pt x="144" y="9"/>
                      <a:pt x="141" y="9"/>
                      <a:pt x="140" y="11"/>
                    </a:cubicBezTo>
                    <a:cubicBezTo>
                      <a:pt x="140" y="12"/>
                      <a:pt x="140" y="12"/>
                      <a:pt x="140" y="13"/>
                    </a:cubicBezTo>
                    <a:cubicBezTo>
                      <a:pt x="140" y="14"/>
                      <a:pt x="141" y="16"/>
                      <a:pt x="143" y="16"/>
                    </a:cubicBezTo>
                    <a:cubicBezTo>
                      <a:pt x="143" y="16"/>
                      <a:pt x="144" y="15"/>
                      <a:pt x="144" y="15"/>
                    </a:cubicBezTo>
                    <a:cubicBezTo>
                      <a:pt x="144" y="16"/>
                      <a:pt x="144" y="16"/>
                      <a:pt x="144" y="16"/>
                    </a:cubicBezTo>
                    <a:cubicBezTo>
                      <a:pt x="144" y="17"/>
                      <a:pt x="143" y="18"/>
                      <a:pt x="142" y="18"/>
                    </a:cubicBezTo>
                    <a:cubicBezTo>
                      <a:pt x="139" y="18"/>
                      <a:pt x="138" y="18"/>
                      <a:pt x="137" y="16"/>
                    </a:cubicBezTo>
                    <a:cubicBezTo>
                      <a:pt x="135" y="13"/>
                      <a:pt x="136" y="10"/>
                      <a:pt x="138" y="8"/>
                    </a:cubicBezTo>
                    <a:cubicBezTo>
                      <a:pt x="140" y="5"/>
                      <a:pt x="143" y="4"/>
                      <a:pt x="146" y="5"/>
                    </a:cubicBezTo>
                    <a:cubicBezTo>
                      <a:pt x="148" y="5"/>
                      <a:pt x="149" y="6"/>
                      <a:pt x="150" y="7"/>
                    </a:cubicBezTo>
                    <a:cubicBezTo>
                      <a:pt x="151" y="8"/>
                      <a:pt x="152" y="10"/>
                      <a:pt x="153" y="11"/>
                    </a:cubicBezTo>
                    <a:cubicBezTo>
                      <a:pt x="153" y="12"/>
                      <a:pt x="153" y="13"/>
                      <a:pt x="154" y="13"/>
                    </a:cubicBezTo>
                    <a:cubicBezTo>
                      <a:pt x="155" y="13"/>
                      <a:pt x="156" y="13"/>
                      <a:pt x="156" y="12"/>
                    </a:cubicBezTo>
                    <a:cubicBezTo>
                      <a:pt x="157" y="11"/>
                      <a:pt x="158" y="11"/>
                      <a:pt x="159" y="10"/>
                    </a:cubicBezTo>
                    <a:cubicBezTo>
                      <a:pt x="161" y="9"/>
                      <a:pt x="162" y="9"/>
                      <a:pt x="164" y="9"/>
                    </a:cubicBezTo>
                    <a:cubicBezTo>
                      <a:pt x="166" y="9"/>
                      <a:pt x="168" y="10"/>
                      <a:pt x="170" y="12"/>
                    </a:cubicBezTo>
                    <a:cubicBezTo>
                      <a:pt x="172" y="13"/>
                      <a:pt x="173" y="16"/>
                      <a:pt x="174" y="18"/>
                    </a:cubicBezTo>
                    <a:cubicBezTo>
                      <a:pt x="174" y="18"/>
                      <a:pt x="174" y="20"/>
                      <a:pt x="174" y="20"/>
                    </a:cubicBezTo>
                    <a:cubicBezTo>
                      <a:pt x="174" y="20"/>
                      <a:pt x="174" y="21"/>
                      <a:pt x="174" y="21"/>
                    </a:cubicBezTo>
                    <a:cubicBezTo>
                      <a:pt x="173" y="21"/>
                      <a:pt x="171" y="21"/>
                      <a:pt x="170" y="22"/>
                    </a:cubicBezTo>
                    <a:cubicBezTo>
                      <a:pt x="166" y="24"/>
                      <a:pt x="163" y="28"/>
                      <a:pt x="164" y="32"/>
                    </a:cubicBezTo>
                    <a:cubicBezTo>
                      <a:pt x="164" y="35"/>
                      <a:pt x="165" y="37"/>
                      <a:pt x="168" y="39"/>
                    </a:cubicBezTo>
                    <a:cubicBezTo>
                      <a:pt x="170" y="39"/>
                      <a:pt x="172" y="40"/>
                      <a:pt x="174" y="39"/>
                    </a:cubicBezTo>
                    <a:cubicBezTo>
                      <a:pt x="174" y="39"/>
                      <a:pt x="175" y="39"/>
                      <a:pt x="175" y="38"/>
                    </a:cubicBezTo>
                    <a:cubicBezTo>
                      <a:pt x="177" y="37"/>
                      <a:pt x="178" y="36"/>
                      <a:pt x="178" y="34"/>
                    </a:cubicBezTo>
                    <a:cubicBezTo>
                      <a:pt x="179" y="32"/>
                      <a:pt x="178" y="30"/>
                      <a:pt x="176" y="28"/>
                    </a:cubicBezTo>
                    <a:cubicBezTo>
                      <a:pt x="175" y="27"/>
                      <a:pt x="173" y="27"/>
                      <a:pt x="172" y="27"/>
                    </a:cubicBezTo>
                    <a:cubicBezTo>
                      <a:pt x="170" y="27"/>
                      <a:pt x="168" y="29"/>
                      <a:pt x="169" y="31"/>
                    </a:cubicBezTo>
                    <a:cubicBezTo>
                      <a:pt x="169" y="31"/>
                      <a:pt x="169" y="32"/>
                      <a:pt x="170" y="32"/>
                    </a:cubicBezTo>
                    <a:cubicBezTo>
                      <a:pt x="170" y="33"/>
                      <a:pt x="171" y="33"/>
                      <a:pt x="172" y="33"/>
                    </a:cubicBezTo>
                    <a:cubicBezTo>
                      <a:pt x="173" y="33"/>
                      <a:pt x="173" y="33"/>
                      <a:pt x="174" y="32"/>
                    </a:cubicBezTo>
                    <a:cubicBezTo>
                      <a:pt x="175" y="33"/>
                      <a:pt x="175" y="33"/>
                      <a:pt x="175" y="34"/>
                    </a:cubicBezTo>
                    <a:cubicBezTo>
                      <a:pt x="175" y="35"/>
                      <a:pt x="174" y="35"/>
                      <a:pt x="173" y="36"/>
                    </a:cubicBezTo>
                    <a:cubicBezTo>
                      <a:pt x="173" y="36"/>
                      <a:pt x="171" y="36"/>
                      <a:pt x="171" y="36"/>
                    </a:cubicBezTo>
                    <a:cubicBezTo>
                      <a:pt x="169" y="35"/>
                      <a:pt x="167" y="34"/>
                      <a:pt x="167" y="32"/>
                    </a:cubicBezTo>
                    <a:cubicBezTo>
                      <a:pt x="167" y="29"/>
                      <a:pt x="169" y="26"/>
                      <a:pt x="171" y="25"/>
                    </a:cubicBezTo>
                    <a:cubicBezTo>
                      <a:pt x="174" y="24"/>
                      <a:pt x="177" y="24"/>
                      <a:pt x="179" y="27"/>
                    </a:cubicBezTo>
                    <a:cubicBezTo>
                      <a:pt x="181" y="28"/>
                      <a:pt x="182" y="30"/>
                      <a:pt x="182" y="33"/>
                    </a:cubicBezTo>
                    <a:cubicBezTo>
                      <a:pt x="182" y="34"/>
                      <a:pt x="182" y="35"/>
                      <a:pt x="181" y="35"/>
                    </a:cubicBezTo>
                    <a:cubicBezTo>
                      <a:pt x="181" y="37"/>
                      <a:pt x="180" y="37"/>
                      <a:pt x="179" y="38"/>
                    </a:cubicBezTo>
                    <a:cubicBezTo>
                      <a:pt x="179" y="38"/>
                      <a:pt x="178" y="39"/>
                      <a:pt x="177" y="39"/>
                    </a:cubicBezTo>
                    <a:cubicBezTo>
                      <a:pt x="177" y="39"/>
                      <a:pt x="176" y="39"/>
                      <a:pt x="175" y="39"/>
                    </a:cubicBezTo>
                    <a:cubicBezTo>
                      <a:pt x="174" y="40"/>
                      <a:pt x="174" y="41"/>
                      <a:pt x="175" y="42"/>
                    </a:cubicBezTo>
                    <a:cubicBezTo>
                      <a:pt x="177" y="45"/>
                      <a:pt x="176" y="49"/>
                      <a:pt x="174" y="51"/>
                    </a:cubicBezTo>
                    <a:cubicBezTo>
                      <a:pt x="172" y="54"/>
                      <a:pt x="168" y="55"/>
                      <a:pt x="165" y="54"/>
                    </a:cubicBezTo>
                    <a:cubicBezTo>
                      <a:pt x="165" y="53"/>
                      <a:pt x="165" y="52"/>
                      <a:pt x="165" y="51"/>
                    </a:cubicBezTo>
                    <a:cubicBezTo>
                      <a:pt x="164" y="48"/>
                      <a:pt x="162" y="46"/>
                      <a:pt x="160" y="44"/>
                    </a:cubicBezTo>
                    <a:cubicBezTo>
                      <a:pt x="158" y="43"/>
                      <a:pt x="156" y="43"/>
                      <a:pt x="154" y="43"/>
                    </a:cubicBezTo>
                    <a:cubicBezTo>
                      <a:pt x="153" y="41"/>
                      <a:pt x="153" y="40"/>
                      <a:pt x="153" y="40"/>
                    </a:cubicBezTo>
                    <a:cubicBezTo>
                      <a:pt x="151" y="37"/>
                      <a:pt x="148" y="35"/>
                      <a:pt x="144" y="35"/>
                    </a:cubicBezTo>
                    <a:cubicBezTo>
                      <a:pt x="139" y="35"/>
                      <a:pt x="136" y="36"/>
                      <a:pt x="134" y="40"/>
                    </a:cubicBezTo>
                    <a:cubicBezTo>
                      <a:pt x="132" y="42"/>
                      <a:pt x="132" y="45"/>
                      <a:pt x="133" y="47"/>
                    </a:cubicBezTo>
                    <a:cubicBezTo>
                      <a:pt x="133" y="50"/>
                      <a:pt x="135" y="51"/>
                      <a:pt x="136" y="52"/>
                    </a:cubicBezTo>
                    <a:cubicBezTo>
                      <a:pt x="138" y="53"/>
                      <a:pt x="141" y="54"/>
                      <a:pt x="143" y="53"/>
                    </a:cubicBezTo>
                    <a:cubicBezTo>
                      <a:pt x="145" y="52"/>
                      <a:pt x="147" y="51"/>
                      <a:pt x="148" y="50"/>
                    </a:cubicBezTo>
                    <a:cubicBezTo>
                      <a:pt x="149" y="48"/>
                      <a:pt x="148" y="45"/>
                      <a:pt x="147" y="44"/>
                    </a:cubicBezTo>
                    <a:cubicBezTo>
                      <a:pt x="145" y="42"/>
                      <a:pt x="142" y="41"/>
                      <a:pt x="140" y="42"/>
                    </a:cubicBezTo>
                    <a:cubicBezTo>
                      <a:pt x="139" y="43"/>
                      <a:pt x="138" y="44"/>
                      <a:pt x="138" y="45"/>
                    </a:cubicBezTo>
                    <a:cubicBezTo>
                      <a:pt x="138" y="47"/>
                      <a:pt x="139" y="48"/>
                      <a:pt x="141" y="48"/>
                    </a:cubicBezTo>
                    <a:cubicBezTo>
                      <a:pt x="142" y="48"/>
                      <a:pt x="144" y="47"/>
                      <a:pt x="144" y="46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5" y="46"/>
                      <a:pt x="145" y="47"/>
                      <a:pt x="145" y="48"/>
                    </a:cubicBezTo>
                    <a:cubicBezTo>
                      <a:pt x="144" y="49"/>
                      <a:pt x="143" y="50"/>
                      <a:pt x="142" y="50"/>
                    </a:cubicBezTo>
                    <a:cubicBezTo>
                      <a:pt x="141" y="50"/>
                      <a:pt x="139" y="50"/>
                      <a:pt x="138" y="49"/>
                    </a:cubicBezTo>
                    <a:cubicBezTo>
                      <a:pt x="137" y="49"/>
                      <a:pt x="136" y="47"/>
                      <a:pt x="136" y="47"/>
                    </a:cubicBezTo>
                    <a:cubicBezTo>
                      <a:pt x="135" y="45"/>
                      <a:pt x="136" y="43"/>
                      <a:pt x="137" y="41"/>
                    </a:cubicBezTo>
                    <a:cubicBezTo>
                      <a:pt x="138" y="40"/>
                      <a:pt x="140" y="38"/>
                      <a:pt x="142" y="38"/>
                    </a:cubicBezTo>
                    <a:cubicBezTo>
                      <a:pt x="142" y="38"/>
                      <a:pt x="143" y="38"/>
                      <a:pt x="144" y="38"/>
                    </a:cubicBezTo>
                    <a:cubicBezTo>
                      <a:pt x="146" y="38"/>
                      <a:pt x="149" y="39"/>
                      <a:pt x="150" y="41"/>
                    </a:cubicBezTo>
                    <a:cubicBezTo>
                      <a:pt x="150" y="43"/>
                      <a:pt x="150" y="45"/>
                      <a:pt x="151" y="46"/>
                    </a:cubicBezTo>
                    <a:cubicBezTo>
                      <a:pt x="152" y="47"/>
                      <a:pt x="153" y="46"/>
                      <a:pt x="154" y="46"/>
                    </a:cubicBezTo>
                    <a:cubicBezTo>
                      <a:pt x="156" y="46"/>
                      <a:pt x="157" y="46"/>
                      <a:pt x="158" y="47"/>
                    </a:cubicBezTo>
                    <a:cubicBezTo>
                      <a:pt x="160" y="48"/>
                      <a:pt x="161" y="50"/>
                      <a:pt x="162" y="52"/>
                    </a:cubicBezTo>
                    <a:cubicBezTo>
                      <a:pt x="162" y="52"/>
                      <a:pt x="162" y="53"/>
                      <a:pt x="162" y="53"/>
                    </a:cubicBezTo>
                    <a:cubicBezTo>
                      <a:pt x="162" y="54"/>
                      <a:pt x="162" y="55"/>
                      <a:pt x="162" y="56"/>
                    </a:cubicBezTo>
                    <a:cubicBezTo>
                      <a:pt x="161" y="57"/>
                      <a:pt x="160" y="59"/>
                      <a:pt x="158" y="60"/>
                    </a:cubicBezTo>
                    <a:cubicBezTo>
                      <a:pt x="158" y="61"/>
                      <a:pt x="157" y="61"/>
                      <a:pt x="157" y="61"/>
                    </a:cubicBezTo>
                    <a:cubicBezTo>
                      <a:pt x="155" y="62"/>
                      <a:pt x="154" y="62"/>
                      <a:pt x="153" y="63"/>
                    </a:cubicBezTo>
                    <a:close/>
                    <a:moveTo>
                      <a:pt x="165" y="64"/>
                    </a:moveTo>
                    <a:cubicBezTo>
                      <a:pt x="163" y="64"/>
                      <a:pt x="161" y="64"/>
                      <a:pt x="159" y="64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2" y="61"/>
                      <a:pt x="164" y="59"/>
                      <a:pt x="165" y="57"/>
                    </a:cubicBezTo>
                    <a:cubicBezTo>
                      <a:pt x="166" y="58"/>
                      <a:pt x="168" y="58"/>
                      <a:pt x="169" y="58"/>
                    </a:cubicBezTo>
                    <a:cubicBezTo>
                      <a:pt x="169" y="60"/>
                      <a:pt x="167" y="63"/>
                      <a:pt x="165" y="64"/>
                    </a:cubicBezTo>
                    <a:close/>
                    <a:moveTo>
                      <a:pt x="280" y="39"/>
                    </a:moveTo>
                    <a:cubicBezTo>
                      <a:pt x="278" y="39"/>
                      <a:pt x="276" y="38"/>
                      <a:pt x="273" y="38"/>
                    </a:cubicBezTo>
                    <a:cubicBezTo>
                      <a:pt x="270" y="38"/>
                      <a:pt x="267" y="39"/>
                      <a:pt x="263" y="40"/>
                    </a:cubicBezTo>
                    <a:cubicBezTo>
                      <a:pt x="260" y="41"/>
                      <a:pt x="258" y="42"/>
                      <a:pt x="255" y="44"/>
                    </a:cubicBezTo>
                    <a:cubicBezTo>
                      <a:pt x="253" y="45"/>
                      <a:pt x="251" y="46"/>
                      <a:pt x="249" y="47"/>
                    </a:cubicBezTo>
                    <a:cubicBezTo>
                      <a:pt x="248" y="47"/>
                      <a:pt x="247" y="48"/>
                      <a:pt x="247" y="48"/>
                    </a:cubicBezTo>
                    <a:cubicBezTo>
                      <a:pt x="244" y="50"/>
                      <a:pt x="242" y="51"/>
                      <a:pt x="239" y="52"/>
                    </a:cubicBezTo>
                    <a:cubicBezTo>
                      <a:pt x="229" y="55"/>
                      <a:pt x="219" y="54"/>
                      <a:pt x="211" y="50"/>
                    </a:cubicBezTo>
                    <a:cubicBezTo>
                      <a:pt x="211" y="49"/>
                      <a:pt x="210" y="49"/>
                      <a:pt x="209" y="50"/>
                    </a:cubicBezTo>
                    <a:cubicBezTo>
                      <a:pt x="209" y="50"/>
                      <a:pt x="209" y="50"/>
                      <a:pt x="209" y="50"/>
                    </a:cubicBezTo>
                    <a:cubicBezTo>
                      <a:pt x="209" y="51"/>
                      <a:pt x="209" y="52"/>
                      <a:pt x="208" y="52"/>
                    </a:cubicBezTo>
                    <a:cubicBezTo>
                      <a:pt x="208" y="53"/>
                      <a:pt x="207" y="53"/>
                      <a:pt x="207" y="54"/>
                    </a:cubicBezTo>
                    <a:cubicBezTo>
                      <a:pt x="206" y="55"/>
                      <a:pt x="206" y="55"/>
                      <a:pt x="205" y="56"/>
                    </a:cubicBezTo>
                    <a:cubicBezTo>
                      <a:pt x="204" y="57"/>
                      <a:pt x="202" y="58"/>
                      <a:pt x="200" y="59"/>
                    </a:cubicBezTo>
                    <a:cubicBezTo>
                      <a:pt x="199" y="59"/>
                      <a:pt x="198" y="60"/>
                      <a:pt x="197" y="60"/>
                    </a:cubicBezTo>
                    <a:cubicBezTo>
                      <a:pt x="189" y="62"/>
                      <a:pt x="181" y="60"/>
                      <a:pt x="176" y="54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8" y="52"/>
                      <a:pt x="179" y="49"/>
                      <a:pt x="179" y="46"/>
                    </a:cubicBezTo>
                    <a:cubicBezTo>
                      <a:pt x="179" y="45"/>
                      <a:pt x="179" y="43"/>
                      <a:pt x="179" y="42"/>
                    </a:cubicBezTo>
                    <a:cubicBezTo>
                      <a:pt x="180" y="41"/>
                      <a:pt x="181" y="41"/>
                      <a:pt x="181" y="41"/>
                    </a:cubicBezTo>
                    <a:cubicBezTo>
                      <a:pt x="183" y="40"/>
                      <a:pt x="184" y="38"/>
                      <a:pt x="184" y="37"/>
                    </a:cubicBezTo>
                    <a:cubicBezTo>
                      <a:pt x="185" y="35"/>
                      <a:pt x="185" y="34"/>
                      <a:pt x="185" y="33"/>
                    </a:cubicBezTo>
                    <a:cubicBezTo>
                      <a:pt x="185" y="30"/>
                      <a:pt x="184" y="26"/>
                      <a:pt x="182" y="24"/>
                    </a:cubicBezTo>
                    <a:cubicBezTo>
                      <a:pt x="180" y="23"/>
                      <a:pt x="178" y="22"/>
                      <a:pt x="176" y="21"/>
                    </a:cubicBezTo>
                    <a:cubicBezTo>
                      <a:pt x="177" y="21"/>
                      <a:pt x="177" y="20"/>
                      <a:pt x="178" y="20"/>
                    </a:cubicBezTo>
                    <a:cubicBezTo>
                      <a:pt x="178" y="20"/>
                      <a:pt x="179" y="19"/>
                      <a:pt x="180" y="19"/>
                    </a:cubicBezTo>
                    <a:cubicBezTo>
                      <a:pt x="187" y="16"/>
                      <a:pt x="194" y="19"/>
                      <a:pt x="197" y="26"/>
                    </a:cubicBezTo>
                    <a:cubicBezTo>
                      <a:pt x="197" y="26"/>
                      <a:pt x="198" y="27"/>
                      <a:pt x="198" y="27"/>
                    </a:cubicBezTo>
                    <a:cubicBezTo>
                      <a:pt x="199" y="27"/>
                      <a:pt x="199" y="27"/>
                      <a:pt x="200" y="26"/>
                    </a:cubicBezTo>
                    <a:cubicBezTo>
                      <a:pt x="202" y="24"/>
                      <a:pt x="205" y="24"/>
                      <a:pt x="207" y="24"/>
                    </a:cubicBezTo>
                    <a:cubicBezTo>
                      <a:pt x="210" y="25"/>
                      <a:pt x="212" y="27"/>
                      <a:pt x="213" y="29"/>
                    </a:cubicBezTo>
                    <a:cubicBezTo>
                      <a:pt x="213" y="29"/>
                      <a:pt x="213" y="30"/>
                      <a:pt x="213" y="30"/>
                    </a:cubicBezTo>
                    <a:cubicBezTo>
                      <a:pt x="213" y="30"/>
                      <a:pt x="213" y="30"/>
                      <a:pt x="214" y="31"/>
                    </a:cubicBezTo>
                    <a:cubicBezTo>
                      <a:pt x="214" y="33"/>
                      <a:pt x="214" y="35"/>
                      <a:pt x="212" y="37"/>
                    </a:cubicBezTo>
                    <a:cubicBezTo>
                      <a:pt x="212" y="38"/>
                      <a:pt x="211" y="38"/>
                      <a:pt x="211" y="39"/>
                    </a:cubicBezTo>
                    <a:cubicBezTo>
                      <a:pt x="209" y="40"/>
                      <a:pt x="207" y="40"/>
                      <a:pt x="206" y="40"/>
                    </a:cubicBezTo>
                    <a:cubicBezTo>
                      <a:pt x="205" y="40"/>
                      <a:pt x="203" y="39"/>
                      <a:pt x="202" y="38"/>
                    </a:cubicBezTo>
                    <a:cubicBezTo>
                      <a:pt x="202" y="37"/>
                      <a:pt x="202" y="36"/>
                      <a:pt x="202" y="35"/>
                    </a:cubicBezTo>
                    <a:cubicBezTo>
                      <a:pt x="202" y="34"/>
                      <a:pt x="203" y="33"/>
                      <a:pt x="204" y="33"/>
                    </a:cubicBezTo>
                    <a:cubicBezTo>
                      <a:pt x="205" y="33"/>
                      <a:pt x="206" y="33"/>
                      <a:pt x="206" y="33"/>
                    </a:cubicBezTo>
                    <a:cubicBezTo>
                      <a:pt x="206" y="33"/>
                      <a:pt x="205" y="34"/>
                      <a:pt x="205" y="34"/>
                    </a:cubicBezTo>
                    <a:cubicBezTo>
                      <a:pt x="205" y="35"/>
                      <a:pt x="205" y="35"/>
                      <a:pt x="205" y="36"/>
                    </a:cubicBezTo>
                    <a:cubicBezTo>
                      <a:pt x="205" y="37"/>
                      <a:pt x="207" y="38"/>
                      <a:pt x="208" y="38"/>
                    </a:cubicBezTo>
                    <a:cubicBezTo>
                      <a:pt x="211" y="38"/>
                      <a:pt x="212" y="36"/>
                      <a:pt x="212" y="33"/>
                    </a:cubicBezTo>
                    <a:cubicBezTo>
                      <a:pt x="211" y="31"/>
                      <a:pt x="208" y="30"/>
                      <a:pt x="206" y="30"/>
                    </a:cubicBezTo>
                    <a:cubicBezTo>
                      <a:pt x="205" y="29"/>
                      <a:pt x="204" y="29"/>
                      <a:pt x="204" y="30"/>
                    </a:cubicBezTo>
                    <a:cubicBezTo>
                      <a:pt x="201" y="30"/>
                      <a:pt x="200" y="32"/>
                      <a:pt x="199" y="34"/>
                    </a:cubicBezTo>
                    <a:cubicBezTo>
                      <a:pt x="198" y="36"/>
                      <a:pt x="198" y="38"/>
                      <a:pt x="200" y="40"/>
                    </a:cubicBezTo>
                    <a:cubicBezTo>
                      <a:pt x="201" y="42"/>
                      <a:pt x="203" y="43"/>
                      <a:pt x="205" y="43"/>
                    </a:cubicBezTo>
                    <a:cubicBezTo>
                      <a:pt x="208" y="44"/>
                      <a:pt x="211" y="43"/>
                      <a:pt x="213" y="41"/>
                    </a:cubicBezTo>
                    <a:cubicBezTo>
                      <a:pt x="216" y="39"/>
                      <a:pt x="217" y="35"/>
                      <a:pt x="217" y="32"/>
                    </a:cubicBezTo>
                    <a:cubicBezTo>
                      <a:pt x="218" y="32"/>
                      <a:pt x="220" y="32"/>
                      <a:pt x="221" y="32"/>
                    </a:cubicBezTo>
                    <a:cubicBezTo>
                      <a:pt x="222" y="33"/>
                      <a:pt x="223" y="32"/>
                      <a:pt x="224" y="32"/>
                    </a:cubicBezTo>
                    <a:cubicBezTo>
                      <a:pt x="227" y="31"/>
                      <a:pt x="229" y="30"/>
                      <a:pt x="231" y="29"/>
                    </a:cubicBezTo>
                    <a:cubicBezTo>
                      <a:pt x="234" y="28"/>
                      <a:pt x="236" y="26"/>
                      <a:pt x="239" y="25"/>
                    </a:cubicBezTo>
                    <a:cubicBezTo>
                      <a:pt x="240" y="25"/>
                      <a:pt x="241" y="24"/>
                      <a:pt x="242" y="24"/>
                    </a:cubicBezTo>
                    <a:cubicBezTo>
                      <a:pt x="248" y="24"/>
                      <a:pt x="253" y="26"/>
                      <a:pt x="258" y="29"/>
                    </a:cubicBezTo>
                    <a:cubicBezTo>
                      <a:pt x="259" y="30"/>
                      <a:pt x="259" y="30"/>
                      <a:pt x="259" y="30"/>
                    </a:cubicBezTo>
                    <a:cubicBezTo>
                      <a:pt x="264" y="32"/>
                      <a:pt x="269" y="34"/>
                      <a:pt x="274" y="36"/>
                    </a:cubicBezTo>
                    <a:cubicBezTo>
                      <a:pt x="276" y="37"/>
                      <a:pt x="278" y="38"/>
                      <a:pt x="28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17B1586-ECE3-BB88-6CB5-D1CDFD048C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4610" y="2117514"/>
                <a:ext cx="152400" cy="146050"/>
              </a:xfrm>
              <a:custGeom>
                <a:avLst/>
                <a:gdLst>
                  <a:gd name="T0" fmla="*/ 7 w 14"/>
                  <a:gd name="T1" fmla="*/ 0 h 13"/>
                  <a:gd name="T2" fmla="*/ 0 w 14"/>
                  <a:gd name="T3" fmla="*/ 7 h 13"/>
                  <a:gd name="T4" fmla="*/ 7 w 14"/>
                  <a:gd name="T5" fmla="*/ 13 h 13"/>
                  <a:gd name="T6" fmla="*/ 14 w 14"/>
                  <a:gd name="T7" fmla="*/ 7 h 13"/>
                  <a:gd name="T8" fmla="*/ 7 w 14"/>
                  <a:gd name="T9" fmla="*/ 0 h 13"/>
                  <a:gd name="T10" fmla="*/ 7 w 14"/>
                  <a:gd name="T11" fmla="*/ 10 h 13"/>
                  <a:gd name="T12" fmla="*/ 4 w 14"/>
                  <a:gd name="T13" fmla="*/ 7 h 13"/>
                  <a:gd name="T14" fmla="*/ 7 w 14"/>
                  <a:gd name="T15" fmla="*/ 3 h 13"/>
                  <a:gd name="T16" fmla="*/ 10 w 14"/>
                  <a:gd name="T17" fmla="*/ 7 h 13"/>
                  <a:gd name="T18" fmla="*/ 7 w 14"/>
                  <a:gd name="T1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1" y="13"/>
                      <a:pt x="14" y="10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0" y="5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0174385D-E14E-0B10-B7C2-20FF11B1C9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7010" y="1411076"/>
                <a:ext cx="142875" cy="157162"/>
              </a:xfrm>
              <a:custGeom>
                <a:avLst/>
                <a:gdLst>
                  <a:gd name="T0" fmla="*/ 6 w 13"/>
                  <a:gd name="T1" fmla="*/ 14 h 14"/>
                  <a:gd name="T2" fmla="*/ 13 w 13"/>
                  <a:gd name="T3" fmla="*/ 7 h 14"/>
                  <a:gd name="T4" fmla="*/ 6 w 13"/>
                  <a:gd name="T5" fmla="*/ 0 h 14"/>
                  <a:gd name="T6" fmla="*/ 0 w 13"/>
                  <a:gd name="T7" fmla="*/ 7 h 14"/>
                  <a:gd name="T8" fmla="*/ 6 w 13"/>
                  <a:gd name="T9" fmla="*/ 14 h 14"/>
                  <a:gd name="T10" fmla="*/ 6 w 13"/>
                  <a:gd name="T11" fmla="*/ 4 h 14"/>
                  <a:gd name="T12" fmla="*/ 10 w 13"/>
                  <a:gd name="T13" fmla="*/ 7 h 14"/>
                  <a:gd name="T14" fmla="*/ 6 w 13"/>
                  <a:gd name="T15" fmla="*/ 10 h 14"/>
                  <a:gd name="T16" fmla="*/ 3 w 13"/>
                  <a:gd name="T17" fmla="*/ 7 h 14"/>
                  <a:gd name="T18" fmla="*/ 6 w 13"/>
                  <a:gd name="T1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6" y="14"/>
                    </a:moveTo>
                    <a:cubicBezTo>
                      <a:pt x="10" y="14"/>
                      <a:pt x="13" y="11"/>
                      <a:pt x="13" y="7"/>
                    </a:cubicBezTo>
                    <a:cubicBezTo>
                      <a:pt x="13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6" y="14"/>
                    </a:cubicBezTo>
                    <a:close/>
                    <a:moveTo>
                      <a:pt x="6" y="4"/>
                    </a:moveTo>
                    <a:cubicBezTo>
                      <a:pt x="8" y="4"/>
                      <a:pt x="10" y="5"/>
                      <a:pt x="10" y="7"/>
                    </a:cubicBezTo>
                    <a:cubicBezTo>
                      <a:pt x="10" y="9"/>
                      <a:pt x="8" y="10"/>
                      <a:pt x="6" y="10"/>
                    </a:cubicBezTo>
                    <a:cubicBezTo>
                      <a:pt x="4" y="10"/>
                      <a:pt x="3" y="9"/>
                      <a:pt x="3" y="7"/>
                    </a:cubicBezTo>
                    <a:cubicBezTo>
                      <a:pt x="3" y="5"/>
                      <a:pt x="4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4" name="Oval 8">
                <a:extLst>
                  <a:ext uri="{FF2B5EF4-FFF2-40B4-BE49-F238E27FC236}">
                    <a16:creationId xmlns:a16="http://schemas.microsoft.com/office/drawing/2014/main" id="{871CA43C-ADDB-2039-5803-811CA565C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573" y="1479339"/>
                <a:ext cx="20637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8A4E898-21E2-1B26-7E18-04BD439251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1000" y="1579352"/>
                <a:ext cx="601661" cy="582612"/>
              </a:xfrm>
              <a:custGeom>
                <a:avLst/>
                <a:gdLst>
                  <a:gd name="T0" fmla="*/ 39 w 55"/>
                  <a:gd name="T1" fmla="*/ 2 h 52"/>
                  <a:gd name="T2" fmla="*/ 35 w 55"/>
                  <a:gd name="T3" fmla="*/ 5 h 52"/>
                  <a:gd name="T4" fmla="*/ 31 w 55"/>
                  <a:gd name="T5" fmla="*/ 2 h 52"/>
                  <a:gd name="T6" fmla="*/ 31 w 55"/>
                  <a:gd name="T7" fmla="*/ 5 h 52"/>
                  <a:gd name="T8" fmla="*/ 23 w 55"/>
                  <a:gd name="T9" fmla="*/ 13 h 52"/>
                  <a:gd name="T10" fmla="*/ 15 w 55"/>
                  <a:gd name="T11" fmla="*/ 10 h 52"/>
                  <a:gd name="T12" fmla="*/ 6 w 55"/>
                  <a:gd name="T13" fmla="*/ 8 h 52"/>
                  <a:gd name="T14" fmla="*/ 2 w 55"/>
                  <a:gd name="T15" fmla="*/ 13 h 52"/>
                  <a:gd name="T16" fmla="*/ 2 w 55"/>
                  <a:gd name="T17" fmla="*/ 16 h 52"/>
                  <a:gd name="T18" fmla="*/ 0 w 55"/>
                  <a:gd name="T19" fmla="*/ 20 h 52"/>
                  <a:gd name="T20" fmla="*/ 4 w 55"/>
                  <a:gd name="T21" fmla="*/ 25 h 52"/>
                  <a:gd name="T22" fmla="*/ 4 w 55"/>
                  <a:gd name="T23" fmla="*/ 30 h 52"/>
                  <a:gd name="T24" fmla="*/ 3 w 55"/>
                  <a:gd name="T25" fmla="*/ 33 h 52"/>
                  <a:gd name="T26" fmla="*/ 4 w 55"/>
                  <a:gd name="T27" fmla="*/ 36 h 52"/>
                  <a:gd name="T28" fmla="*/ 2 w 55"/>
                  <a:gd name="T29" fmla="*/ 43 h 52"/>
                  <a:gd name="T30" fmla="*/ 2 w 55"/>
                  <a:gd name="T31" fmla="*/ 45 h 52"/>
                  <a:gd name="T32" fmla="*/ 11 w 55"/>
                  <a:gd name="T33" fmla="*/ 52 h 52"/>
                  <a:gd name="T34" fmla="*/ 19 w 55"/>
                  <a:gd name="T35" fmla="*/ 46 h 52"/>
                  <a:gd name="T36" fmla="*/ 19 w 55"/>
                  <a:gd name="T37" fmla="*/ 44 h 52"/>
                  <a:gd name="T38" fmla="*/ 11 w 55"/>
                  <a:gd name="T39" fmla="*/ 37 h 52"/>
                  <a:gd name="T40" fmla="*/ 13 w 55"/>
                  <a:gd name="T41" fmla="*/ 27 h 52"/>
                  <a:gd name="T42" fmla="*/ 36 w 55"/>
                  <a:gd name="T43" fmla="*/ 28 h 52"/>
                  <a:gd name="T44" fmla="*/ 37 w 55"/>
                  <a:gd name="T45" fmla="*/ 29 h 52"/>
                  <a:gd name="T46" fmla="*/ 42 w 55"/>
                  <a:gd name="T47" fmla="*/ 31 h 52"/>
                  <a:gd name="T48" fmla="*/ 49 w 55"/>
                  <a:gd name="T49" fmla="*/ 41 h 52"/>
                  <a:gd name="T50" fmla="*/ 53 w 55"/>
                  <a:gd name="T51" fmla="*/ 39 h 52"/>
                  <a:gd name="T52" fmla="*/ 54 w 55"/>
                  <a:gd name="T53" fmla="*/ 32 h 52"/>
                  <a:gd name="T54" fmla="*/ 53 w 55"/>
                  <a:gd name="T55" fmla="*/ 31 h 52"/>
                  <a:gd name="T56" fmla="*/ 48 w 55"/>
                  <a:gd name="T57" fmla="*/ 30 h 52"/>
                  <a:gd name="T58" fmla="*/ 42 w 55"/>
                  <a:gd name="T59" fmla="*/ 20 h 52"/>
                  <a:gd name="T60" fmla="*/ 51 w 55"/>
                  <a:gd name="T61" fmla="*/ 8 h 52"/>
                  <a:gd name="T62" fmla="*/ 52 w 55"/>
                  <a:gd name="T63" fmla="*/ 7 h 52"/>
                  <a:gd name="T64" fmla="*/ 41 w 55"/>
                  <a:gd name="T65" fmla="*/ 1 h 52"/>
                  <a:gd name="T66" fmla="*/ 44 w 55"/>
                  <a:gd name="T67" fmla="*/ 2 h 52"/>
                  <a:gd name="T68" fmla="*/ 50 w 55"/>
                  <a:gd name="T69" fmla="*/ 7 h 52"/>
                  <a:gd name="T70" fmla="*/ 40 w 55"/>
                  <a:gd name="T71" fmla="*/ 20 h 52"/>
                  <a:gd name="T72" fmla="*/ 47 w 55"/>
                  <a:gd name="T73" fmla="*/ 31 h 52"/>
                  <a:gd name="T74" fmla="*/ 52 w 55"/>
                  <a:gd name="T75" fmla="*/ 33 h 52"/>
                  <a:gd name="T76" fmla="*/ 52 w 55"/>
                  <a:gd name="T77" fmla="*/ 38 h 52"/>
                  <a:gd name="T78" fmla="*/ 43 w 55"/>
                  <a:gd name="T79" fmla="*/ 29 h 52"/>
                  <a:gd name="T80" fmla="*/ 38 w 55"/>
                  <a:gd name="T81" fmla="*/ 27 h 52"/>
                  <a:gd name="T82" fmla="*/ 11 w 55"/>
                  <a:gd name="T83" fmla="*/ 26 h 52"/>
                  <a:gd name="T84" fmla="*/ 10 w 55"/>
                  <a:gd name="T85" fmla="*/ 38 h 52"/>
                  <a:gd name="T86" fmla="*/ 15 w 55"/>
                  <a:gd name="T87" fmla="*/ 45 h 52"/>
                  <a:gd name="T88" fmla="*/ 11 w 55"/>
                  <a:gd name="T89" fmla="*/ 50 h 52"/>
                  <a:gd name="T90" fmla="*/ 3 w 55"/>
                  <a:gd name="T91" fmla="*/ 44 h 52"/>
                  <a:gd name="T92" fmla="*/ 6 w 55"/>
                  <a:gd name="T93" fmla="*/ 35 h 52"/>
                  <a:gd name="T94" fmla="*/ 5 w 55"/>
                  <a:gd name="T95" fmla="*/ 32 h 52"/>
                  <a:gd name="T96" fmla="*/ 6 w 55"/>
                  <a:gd name="T97" fmla="*/ 29 h 52"/>
                  <a:gd name="T98" fmla="*/ 4 w 55"/>
                  <a:gd name="T99" fmla="*/ 21 h 52"/>
                  <a:gd name="T100" fmla="*/ 4 w 55"/>
                  <a:gd name="T101" fmla="*/ 16 h 52"/>
                  <a:gd name="T102" fmla="*/ 6 w 55"/>
                  <a:gd name="T103" fmla="*/ 10 h 52"/>
                  <a:gd name="T104" fmla="*/ 13 w 55"/>
                  <a:gd name="T105" fmla="*/ 11 h 52"/>
                  <a:gd name="T106" fmla="*/ 19 w 55"/>
                  <a:gd name="T107" fmla="*/ 14 h 52"/>
                  <a:gd name="T108" fmla="*/ 24 w 55"/>
                  <a:gd name="T109" fmla="*/ 15 h 52"/>
                  <a:gd name="T110" fmla="*/ 33 w 55"/>
                  <a:gd name="T111" fmla="*/ 6 h 52"/>
                  <a:gd name="T112" fmla="*/ 40 w 55"/>
                  <a:gd name="T113" fmla="*/ 5 h 52"/>
                  <a:gd name="T114" fmla="*/ 40 w 55"/>
                  <a:gd name="T115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" h="52">
                    <a:moveTo>
                      <a:pt x="41" y="1"/>
                    </a:moveTo>
                    <a:cubicBezTo>
                      <a:pt x="40" y="2"/>
                      <a:pt x="40" y="2"/>
                      <a:pt x="39" y="2"/>
                    </a:cubicBezTo>
                    <a:cubicBezTo>
                      <a:pt x="39" y="3"/>
                      <a:pt x="39" y="3"/>
                      <a:pt x="38" y="4"/>
                    </a:cubicBezTo>
                    <a:cubicBezTo>
                      <a:pt x="37" y="4"/>
                      <a:pt x="36" y="5"/>
                      <a:pt x="35" y="5"/>
                    </a:cubicBezTo>
                    <a:cubicBezTo>
                      <a:pt x="34" y="5"/>
                      <a:pt x="33" y="4"/>
                      <a:pt x="33" y="4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3"/>
                      <a:pt x="31" y="4"/>
                    </a:cubicBezTo>
                    <a:cubicBezTo>
                      <a:pt x="31" y="4"/>
                      <a:pt x="31" y="4"/>
                      <a:pt x="31" y="5"/>
                    </a:cubicBezTo>
                    <a:cubicBezTo>
                      <a:pt x="31" y="5"/>
                      <a:pt x="31" y="6"/>
                      <a:pt x="31" y="7"/>
                    </a:cubicBezTo>
                    <a:cubicBezTo>
                      <a:pt x="30" y="10"/>
                      <a:pt x="27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0" y="13"/>
                      <a:pt x="17" y="13"/>
                      <a:pt x="15" y="10"/>
                    </a:cubicBezTo>
                    <a:cubicBezTo>
                      <a:pt x="13" y="9"/>
                      <a:pt x="13" y="8"/>
                      <a:pt x="11" y="8"/>
                    </a:cubicBezTo>
                    <a:cubicBezTo>
                      <a:pt x="9" y="7"/>
                      <a:pt x="8" y="7"/>
                      <a:pt x="6" y="8"/>
                    </a:cubicBezTo>
                    <a:cubicBezTo>
                      <a:pt x="6" y="8"/>
                      <a:pt x="5" y="8"/>
                      <a:pt x="5" y="9"/>
                    </a:cubicBezTo>
                    <a:cubicBezTo>
                      <a:pt x="3" y="10"/>
                      <a:pt x="2" y="11"/>
                      <a:pt x="2" y="13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2" y="18"/>
                      <a:pt x="1" y="19"/>
                    </a:cubicBezTo>
                    <a:cubicBezTo>
                      <a:pt x="1" y="19"/>
                      <a:pt x="0" y="20"/>
                      <a:pt x="0" y="20"/>
                    </a:cubicBezTo>
                    <a:cubicBezTo>
                      <a:pt x="0" y="20"/>
                      <a:pt x="1" y="20"/>
                      <a:pt x="1" y="21"/>
                    </a:cubicBezTo>
                    <a:cubicBezTo>
                      <a:pt x="2" y="22"/>
                      <a:pt x="3" y="23"/>
                      <a:pt x="4" y="25"/>
                    </a:cubicBezTo>
                    <a:cubicBezTo>
                      <a:pt x="4" y="26"/>
                      <a:pt x="4" y="27"/>
                      <a:pt x="4" y="2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1"/>
                      <a:pt x="4" y="32"/>
                      <a:pt x="3" y="32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4" y="34"/>
                      <a:pt x="4" y="35"/>
                      <a:pt x="4" y="36"/>
                    </a:cubicBezTo>
                    <a:cubicBezTo>
                      <a:pt x="4" y="36"/>
                      <a:pt x="4" y="37"/>
                      <a:pt x="4" y="38"/>
                    </a:cubicBezTo>
                    <a:cubicBezTo>
                      <a:pt x="4" y="40"/>
                      <a:pt x="3" y="42"/>
                      <a:pt x="2" y="43"/>
                    </a:cubicBezTo>
                    <a:cubicBezTo>
                      <a:pt x="2" y="43"/>
                      <a:pt x="0" y="44"/>
                      <a:pt x="0" y="44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4" y="46"/>
                    </a:cubicBezTo>
                    <a:cubicBezTo>
                      <a:pt x="5" y="49"/>
                      <a:pt x="8" y="52"/>
                      <a:pt x="11" y="52"/>
                    </a:cubicBezTo>
                    <a:cubicBezTo>
                      <a:pt x="14" y="52"/>
                      <a:pt x="16" y="50"/>
                      <a:pt x="17" y="48"/>
                    </a:cubicBezTo>
                    <a:cubicBezTo>
                      <a:pt x="18" y="47"/>
                      <a:pt x="18" y="47"/>
                      <a:pt x="19" y="46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6" y="44"/>
                    </a:cubicBezTo>
                    <a:cubicBezTo>
                      <a:pt x="14" y="42"/>
                      <a:pt x="12" y="40"/>
                      <a:pt x="11" y="37"/>
                    </a:cubicBezTo>
                    <a:cubicBezTo>
                      <a:pt x="11" y="36"/>
                      <a:pt x="11" y="35"/>
                      <a:pt x="11" y="34"/>
                    </a:cubicBezTo>
                    <a:cubicBezTo>
                      <a:pt x="11" y="32"/>
                      <a:pt x="11" y="29"/>
                      <a:pt x="13" y="27"/>
                    </a:cubicBezTo>
                    <a:cubicBezTo>
                      <a:pt x="15" y="23"/>
                      <a:pt x="20" y="21"/>
                      <a:pt x="25" y="21"/>
                    </a:cubicBezTo>
                    <a:cubicBezTo>
                      <a:pt x="30" y="21"/>
                      <a:pt x="34" y="24"/>
                      <a:pt x="36" y="28"/>
                    </a:cubicBezTo>
                    <a:cubicBezTo>
                      <a:pt x="36" y="28"/>
                      <a:pt x="36" y="29"/>
                      <a:pt x="36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9" y="30"/>
                      <a:pt x="41" y="30"/>
                      <a:pt x="42" y="31"/>
                    </a:cubicBezTo>
                    <a:cubicBezTo>
                      <a:pt x="47" y="33"/>
                      <a:pt x="48" y="40"/>
                      <a:pt x="48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8"/>
                      <a:pt x="55" y="37"/>
                      <a:pt x="55" y="35"/>
                    </a:cubicBezTo>
                    <a:cubicBezTo>
                      <a:pt x="55" y="34"/>
                      <a:pt x="54" y="33"/>
                      <a:pt x="54" y="32"/>
                    </a:cubicBezTo>
                    <a:cubicBezTo>
                      <a:pt x="54" y="32"/>
                      <a:pt x="53" y="32"/>
                      <a:pt x="53" y="32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1" y="31"/>
                      <a:pt x="49" y="31"/>
                      <a:pt x="48" y="30"/>
                    </a:cubicBezTo>
                    <a:cubicBezTo>
                      <a:pt x="45" y="28"/>
                      <a:pt x="42" y="25"/>
                      <a:pt x="42" y="21"/>
                    </a:cubicBezTo>
                    <a:cubicBezTo>
                      <a:pt x="42" y="21"/>
                      <a:pt x="42" y="20"/>
                      <a:pt x="42" y="20"/>
                    </a:cubicBezTo>
                    <a:cubicBezTo>
                      <a:pt x="42" y="16"/>
                      <a:pt x="45" y="11"/>
                      <a:pt x="50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5"/>
                      <a:pt x="51" y="4"/>
                      <a:pt x="50" y="3"/>
                    </a:cubicBezTo>
                    <a:cubicBezTo>
                      <a:pt x="47" y="1"/>
                      <a:pt x="44" y="0"/>
                      <a:pt x="41" y="1"/>
                    </a:cubicBezTo>
                    <a:close/>
                    <a:moveTo>
                      <a:pt x="42" y="3"/>
                    </a:moveTo>
                    <a:cubicBezTo>
                      <a:pt x="42" y="2"/>
                      <a:pt x="44" y="2"/>
                      <a:pt x="44" y="2"/>
                    </a:cubicBezTo>
                    <a:cubicBezTo>
                      <a:pt x="46" y="2"/>
                      <a:pt x="47" y="3"/>
                      <a:pt x="48" y="4"/>
                    </a:cubicBezTo>
                    <a:cubicBezTo>
                      <a:pt x="49" y="5"/>
                      <a:pt x="50" y="6"/>
                      <a:pt x="50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4" y="10"/>
                      <a:pt x="40" y="15"/>
                      <a:pt x="40" y="20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5"/>
                      <a:pt x="43" y="29"/>
                      <a:pt x="47" y="31"/>
                    </a:cubicBezTo>
                    <a:cubicBezTo>
                      <a:pt x="49" y="32"/>
                      <a:pt x="50" y="33"/>
                      <a:pt x="5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3" y="34"/>
                      <a:pt x="53" y="34"/>
                      <a:pt x="53" y="35"/>
                    </a:cubicBezTo>
                    <a:cubicBezTo>
                      <a:pt x="53" y="36"/>
                      <a:pt x="52" y="37"/>
                      <a:pt x="52" y="38"/>
                    </a:cubicBezTo>
                    <a:cubicBezTo>
                      <a:pt x="51" y="38"/>
                      <a:pt x="50" y="39"/>
                      <a:pt x="50" y="39"/>
                    </a:cubicBezTo>
                    <a:cubicBezTo>
                      <a:pt x="49" y="35"/>
                      <a:pt x="46" y="31"/>
                      <a:pt x="43" y="29"/>
                    </a:cubicBezTo>
                    <a:cubicBezTo>
                      <a:pt x="41" y="29"/>
                      <a:pt x="40" y="28"/>
                      <a:pt x="38" y="28"/>
                    </a:cubicBezTo>
                    <a:cubicBezTo>
                      <a:pt x="38" y="28"/>
                      <a:pt x="38" y="27"/>
                      <a:pt x="38" y="27"/>
                    </a:cubicBezTo>
                    <a:cubicBezTo>
                      <a:pt x="35" y="22"/>
                      <a:pt x="31" y="20"/>
                      <a:pt x="25" y="19"/>
                    </a:cubicBezTo>
                    <a:cubicBezTo>
                      <a:pt x="19" y="19"/>
                      <a:pt x="14" y="22"/>
                      <a:pt x="11" y="26"/>
                    </a:cubicBezTo>
                    <a:cubicBezTo>
                      <a:pt x="10" y="29"/>
                      <a:pt x="9" y="31"/>
                      <a:pt x="9" y="34"/>
                    </a:cubicBezTo>
                    <a:cubicBezTo>
                      <a:pt x="9" y="35"/>
                      <a:pt x="9" y="36"/>
                      <a:pt x="10" y="38"/>
                    </a:cubicBezTo>
                    <a:cubicBezTo>
                      <a:pt x="10" y="40"/>
                      <a:pt x="12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5"/>
                      <a:pt x="17" y="46"/>
                      <a:pt x="17" y="46"/>
                    </a:cubicBezTo>
                    <a:cubicBezTo>
                      <a:pt x="16" y="48"/>
                      <a:pt x="14" y="50"/>
                      <a:pt x="11" y="50"/>
                    </a:cubicBezTo>
                    <a:cubicBezTo>
                      <a:pt x="9" y="50"/>
                      <a:pt x="6" y="48"/>
                      <a:pt x="5" y="46"/>
                    </a:cubicBezTo>
                    <a:cubicBezTo>
                      <a:pt x="5" y="45"/>
                      <a:pt x="4" y="44"/>
                      <a:pt x="3" y="44"/>
                    </a:cubicBezTo>
                    <a:cubicBezTo>
                      <a:pt x="5" y="42"/>
                      <a:pt x="6" y="40"/>
                      <a:pt x="6" y="38"/>
                    </a:cubicBezTo>
                    <a:cubicBezTo>
                      <a:pt x="6" y="37"/>
                      <a:pt x="6" y="36"/>
                      <a:pt x="6" y="35"/>
                    </a:cubicBezTo>
                    <a:cubicBezTo>
                      <a:pt x="6" y="34"/>
                      <a:pt x="5" y="34"/>
                      <a:pt x="5" y="33"/>
                    </a:cubicBezTo>
                    <a:cubicBezTo>
                      <a:pt x="5" y="33"/>
                      <a:pt x="5" y="32"/>
                      <a:pt x="5" y="32"/>
                    </a:cubicBezTo>
                    <a:cubicBezTo>
                      <a:pt x="5" y="32"/>
                      <a:pt x="6" y="31"/>
                      <a:pt x="6" y="31"/>
                    </a:cubicBezTo>
                    <a:cubicBezTo>
                      <a:pt x="6" y="30"/>
                      <a:pt x="6" y="30"/>
                      <a:pt x="6" y="29"/>
                    </a:cubicBezTo>
                    <a:cubicBezTo>
                      <a:pt x="6" y="27"/>
                      <a:pt x="6" y="26"/>
                      <a:pt x="6" y="24"/>
                    </a:cubicBezTo>
                    <a:cubicBezTo>
                      <a:pt x="5" y="23"/>
                      <a:pt x="5" y="22"/>
                      <a:pt x="4" y="21"/>
                    </a:cubicBezTo>
                    <a:cubicBezTo>
                      <a:pt x="4" y="21"/>
                      <a:pt x="3" y="20"/>
                      <a:pt x="3" y="20"/>
                    </a:cubicBezTo>
                    <a:cubicBezTo>
                      <a:pt x="4" y="19"/>
                      <a:pt x="4" y="17"/>
                      <a:pt x="4" y="16"/>
                    </a:cubicBezTo>
                    <a:cubicBezTo>
                      <a:pt x="4" y="14"/>
                      <a:pt x="3" y="12"/>
                      <a:pt x="5" y="11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7" y="9"/>
                      <a:pt x="9" y="9"/>
                      <a:pt x="11" y="10"/>
                    </a:cubicBezTo>
                    <a:cubicBezTo>
                      <a:pt x="12" y="10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4" y="12"/>
                    </a:cubicBezTo>
                    <a:cubicBezTo>
                      <a:pt x="16" y="13"/>
                      <a:pt x="17" y="14"/>
                      <a:pt x="19" y="14"/>
                    </a:cubicBezTo>
                    <a:cubicBezTo>
                      <a:pt x="20" y="15"/>
                      <a:pt x="22" y="15"/>
                      <a:pt x="2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8" y="14"/>
                      <a:pt x="32" y="11"/>
                      <a:pt x="33" y="7"/>
                    </a:cubicBezTo>
                    <a:cubicBezTo>
                      <a:pt x="33" y="7"/>
                      <a:pt x="33" y="6"/>
                      <a:pt x="33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6" y="7"/>
                      <a:pt x="38" y="6"/>
                      <a:pt x="40" y="5"/>
                    </a:cubicBezTo>
                    <a:cubicBezTo>
                      <a:pt x="40" y="5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1" y="3"/>
                      <a:pt x="41" y="3"/>
                      <a:pt x="4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F5E92E1E-5F10-2A6E-F63C-5DB6CDCA7B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2934" y="2006388"/>
                <a:ext cx="187326" cy="122238"/>
              </a:xfrm>
              <a:custGeom>
                <a:avLst/>
                <a:gdLst>
                  <a:gd name="T0" fmla="*/ 7 w 17"/>
                  <a:gd name="T1" fmla="*/ 0 h 11"/>
                  <a:gd name="T2" fmla="*/ 7 w 17"/>
                  <a:gd name="T3" fmla="*/ 2 h 11"/>
                  <a:gd name="T4" fmla="*/ 1 w 17"/>
                  <a:gd name="T5" fmla="*/ 6 h 11"/>
                  <a:gd name="T6" fmla="*/ 0 w 17"/>
                  <a:gd name="T7" fmla="*/ 7 h 11"/>
                  <a:gd name="T8" fmla="*/ 2 w 17"/>
                  <a:gd name="T9" fmla="*/ 8 h 11"/>
                  <a:gd name="T10" fmla="*/ 5 w 17"/>
                  <a:gd name="T11" fmla="*/ 10 h 11"/>
                  <a:gd name="T12" fmla="*/ 5 w 17"/>
                  <a:gd name="T13" fmla="*/ 11 h 11"/>
                  <a:gd name="T14" fmla="*/ 10 w 17"/>
                  <a:gd name="T15" fmla="*/ 11 h 11"/>
                  <a:gd name="T16" fmla="*/ 12 w 17"/>
                  <a:gd name="T17" fmla="*/ 10 h 11"/>
                  <a:gd name="T18" fmla="*/ 14 w 17"/>
                  <a:gd name="T19" fmla="*/ 9 h 11"/>
                  <a:gd name="T20" fmla="*/ 15 w 17"/>
                  <a:gd name="T21" fmla="*/ 8 h 11"/>
                  <a:gd name="T22" fmla="*/ 16 w 17"/>
                  <a:gd name="T23" fmla="*/ 6 h 11"/>
                  <a:gd name="T24" fmla="*/ 16 w 17"/>
                  <a:gd name="T25" fmla="*/ 2 h 11"/>
                  <a:gd name="T26" fmla="*/ 14 w 17"/>
                  <a:gd name="T27" fmla="*/ 0 h 11"/>
                  <a:gd name="T28" fmla="*/ 11 w 17"/>
                  <a:gd name="T29" fmla="*/ 0 h 11"/>
                  <a:gd name="T30" fmla="*/ 11 w 17"/>
                  <a:gd name="T31" fmla="*/ 0 h 11"/>
                  <a:gd name="T32" fmla="*/ 8 w 17"/>
                  <a:gd name="T33" fmla="*/ 0 h 11"/>
                  <a:gd name="T34" fmla="*/ 8 w 17"/>
                  <a:gd name="T35" fmla="*/ 0 h 11"/>
                  <a:gd name="T36" fmla="*/ 7 w 17"/>
                  <a:gd name="T37" fmla="*/ 0 h 11"/>
                  <a:gd name="T38" fmla="*/ 11 w 17"/>
                  <a:gd name="T39" fmla="*/ 1 h 11"/>
                  <a:gd name="T40" fmla="*/ 11 w 17"/>
                  <a:gd name="T41" fmla="*/ 1 h 11"/>
                  <a:gd name="T42" fmla="*/ 13 w 17"/>
                  <a:gd name="T43" fmla="*/ 2 h 11"/>
                  <a:gd name="T44" fmla="*/ 15 w 17"/>
                  <a:gd name="T45" fmla="*/ 5 h 11"/>
                  <a:gd name="T46" fmla="*/ 13 w 17"/>
                  <a:gd name="T47" fmla="*/ 8 h 11"/>
                  <a:gd name="T48" fmla="*/ 11 w 17"/>
                  <a:gd name="T49" fmla="*/ 9 h 11"/>
                  <a:gd name="T50" fmla="*/ 9 w 17"/>
                  <a:gd name="T51" fmla="*/ 9 h 11"/>
                  <a:gd name="T52" fmla="*/ 6 w 17"/>
                  <a:gd name="T53" fmla="*/ 9 h 11"/>
                  <a:gd name="T54" fmla="*/ 4 w 17"/>
                  <a:gd name="T55" fmla="*/ 8 h 11"/>
                  <a:gd name="T56" fmla="*/ 3 w 17"/>
                  <a:gd name="T57" fmla="*/ 7 h 11"/>
                  <a:gd name="T58" fmla="*/ 8 w 17"/>
                  <a:gd name="T59" fmla="*/ 3 h 11"/>
                  <a:gd name="T60" fmla="*/ 9 w 17"/>
                  <a:gd name="T61" fmla="*/ 2 h 11"/>
                  <a:gd name="T62" fmla="*/ 11 w 17"/>
                  <a:gd name="T6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1">
                    <a:moveTo>
                      <a:pt x="7" y="0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6" y="4"/>
                      <a:pt x="4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7" y="11"/>
                      <a:pt x="8" y="11"/>
                      <a:pt x="10" y="11"/>
                    </a:cubicBezTo>
                    <a:cubicBezTo>
                      <a:pt x="10" y="11"/>
                      <a:pt x="11" y="11"/>
                      <a:pt x="12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6"/>
                    </a:cubicBezTo>
                    <a:cubicBezTo>
                      <a:pt x="17" y="5"/>
                      <a:pt x="16" y="3"/>
                      <a:pt x="16" y="2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7" y="0"/>
                    </a:lnTo>
                    <a:close/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2" y="1"/>
                      <a:pt x="13" y="2"/>
                    </a:cubicBezTo>
                    <a:cubicBezTo>
                      <a:pt x="14" y="2"/>
                      <a:pt x="15" y="3"/>
                      <a:pt x="15" y="5"/>
                    </a:cubicBezTo>
                    <a:cubicBezTo>
                      <a:pt x="14" y="6"/>
                      <a:pt x="14" y="7"/>
                      <a:pt x="13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9" y="9"/>
                    </a:cubicBezTo>
                    <a:cubicBezTo>
                      <a:pt x="8" y="10"/>
                      <a:pt x="7" y="9"/>
                      <a:pt x="6" y="9"/>
                    </a:cubicBezTo>
                    <a:cubicBezTo>
                      <a:pt x="6" y="9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7"/>
                    </a:cubicBezTo>
                    <a:cubicBezTo>
                      <a:pt x="6" y="6"/>
                      <a:pt x="7" y="5"/>
                      <a:pt x="8" y="3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0" y="2"/>
                      <a:pt x="10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9F47218D-157A-E648-C856-4C1CA0DF19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9598" y="1680951"/>
                <a:ext cx="942975" cy="436562"/>
              </a:xfrm>
              <a:custGeom>
                <a:avLst/>
                <a:gdLst>
                  <a:gd name="T0" fmla="*/ 86 w 86"/>
                  <a:gd name="T1" fmla="*/ 3 h 39"/>
                  <a:gd name="T2" fmla="*/ 69 w 86"/>
                  <a:gd name="T3" fmla="*/ 1 h 39"/>
                  <a:gd name="T4" fmla="*/ 60 w 86"/>
                  <a:gd name="T5" fmla="*/ 8 h 39"/>
                  <a:gd name="T6" fmla="*/ 55 w 86"/>
                  <a:gd name="T7" fmla="*/ 16 h 39"/>
                  <a:gd name="T8" fmla="*/ 50 w 86"/>
                  <a:gd name="T9" fmla="*/ 13 h 39"/>
                  <a:gd name="T10" fmla="*/ 20 w 86"/>
                  <a:gd name="T11" fmla="*/ 16 h 39"/>
                  <a:gd name="T12" fmla="*/ 18 w 86"/>
                  <a:gd name="T13" fmla="*/ 18 h 39"/>
                  <a:gd name="T14" fmla="*/ 3 w 86"/>
                  <a:gd name="T15" fmla="*/ 27 h 39"/>
                  <a:gd name="T16" fmla="*/ 1 w 86"/>
                  <a:gd name="T17" fmla="*/ 28 h 39"/>
                  <a:gd name="T18" fmla="*/ 6 w 86"/>
                  <a:gd name="T19" fmla="*/ 31 h 39"/>
                  <a:gd name="T20" fmla="*/ 20 w 86"/>
                  <a:gd name="T21" fmla="*/ 29 h 39"/>
                  <a:gd name="T22" fmla="*/ 32 w 86"/>
                  <a:gd name="T23" fmla="*/ 22 h 39"/>
                  <a:gd name="T24" fmla="*/ 44 w 86"/>
                  <a:gd name="T25" fmla="*/ 22 h 39"/>
                  <a:gd name="T26" fmla="*/ 46 w 86"/>
                  <a:gd name="T27" fmla="*/ 22 h 39"/>
                  <a:gd name="T28" fmla="*/ 53 w 86"/>
                  <a:gd name="T29" fmla="*/ 17 h 39"/>
                  <a:gd name="T30" fmla="*/ 57 w 86"/>
                  <a:gd name="T31" fmla="*/ 16 h 39"/>
                  <a:gd name="T32" fmla="*/ 66 w 86"/>
                  <a:gd name="T33" fmla="*/ 24 h 39"/>
                  <a:gd name="T34" fmla="*/ 64 w 86"/>
                  <a:gd name="T35" fmla="*/ 30 h 39"/>
                  <a:gd name="T36" fmla="*/ 63 w 86"/>
                  <a:gd name="T37" fmla="*/ 31 h 39"/>
                  <a:gd name="T38" fmla="*/ 66 w 86"/>
                  <a:gd name="T39" fmla="*/ 34 h 39"/>
                  <a:gd name="T40" fmla="*/ 67 w 86"/>
                  <a:gd name="T41" fmla="*/ 36 h 39"/>
                  <a:gd name="T42" fmla="*/ 76 w 86"/>
                  <a:gd name="T43" fmla="*/ 39 h 39"/>
                  <a:gd name="T44" fmla="*/ 80 w 86"/>
                  <a:gd name="T45" fmla="*/ 38 h 39"/>
                  <a:gd name="T46" fmla="*/ 78 w 86"/>
                  <a:gd name="T47" fmla="*/ 32 h 39"/>
                  <a:gd name="T48" fmla="*/ 81 w 86"/>
                  <a:gd name="T49" fmla="*/ 25 h 39"/>
                  <a:gd name="T50" fmla="*/ 81 w 86"/>
                  <a:gd name="T51" fmla="*/ 24 h 39"/>
                  <a:gd name="T52" fmla="*/ 77 w 86"/>
                  <a:gd name="T53" fmla="*/ 15 h 39"/>
                  <a:gd name="T54" fmla="*/ 84 w 86"/>
                  <a:gd name="T55" fmla="*/ 4 h 39"/>
                  <a:gd name="T56" fmla="*/ 45 w 86"/>
                  <a:gd name="T57" fmla="*/ 20 h 39"/>
                  <a:gd name="T58" fmla="*/ 40 w 86"/>
                  <a:gd name="T59" fmla="*/ 19 h 39"/>
                  <a:gd name="T60" fmla="*/ 24 w 86"/>
                  <a:gd name="T61" fmla="*/ 24 h 39"/>
                  <a:gd name="T62" fmla="*/ 12 w 86"/>
                  <a:gd name="T63" fmla="*/ 27 h 39"/>
                  <a:gd name="T64" fmla="*/ 22 w 86"/>
                  <a:gd name="T65" fmla="*/ 17 h 39"/>
                  <a:gd name="T66" fmla="*/ 26 w 86"/>
                  <a:gd name="T67" fmla="*/ 12 h 39"/>
                  <a:gd name="T68" fmla="*/ 50 w 86"/>
                  <a:gd name="T69" fmla="*/ 15 h 39"/>
                  <a:gd name="T70" fmla="*/ 47 w 86"/>
                  <a:gd name="T71" fmla="*/ 18 h 39"/>
                  <a:gd name="T72" fmla="*/ 75 w 86"/>
                  <a:gd name="T73" fmla="*/ 15 h 39"/>
                  <a:gd name="T74" fmla="*/ 79 w 86"/>
                  <a:gd name="T75" fmla="*/ 24 h 39"/>
                  <a:gd name="T76" fmla="*/ 77 w 86"/>
                  <a:gd name="T77" fmla="*/ 32 h 39"/>
                  <a:gd name="T78" fmla="*/ 76 w 86"/>
                  <a:gd name="T79" fmla="*/ 37 h 39"/>
                  <a:gd name="T80" fmla="*/ 68 w 86"/>
                  <a:gd name="T81" fmla="*/ 35 h 39"/>
                  <a:gd name="T82" fmla="*/ 67 w 86"/>
                  <a:gd name="T83" fmla="*/ 33 h 39"/>
                  <a:gd name="T84" fmla="*/ 68 w 86"/>
                  <a:gd name="T85" fmla="*/ 25 h 39"/>
                  <a:gd name="T86" fmla="*/ 63 w 86"/>
                  <a:gd name="T87" fmla="*/ 16 h 39"/>
                  <a:gd name="T88" fmla="*/ 59 w 86"/>
                  <a:gd name="T89" fmla="*/ 14 h 39"/>
                  <a:gd name="T90" fmla="*/ 60 w 86"/>
                  <a:gd name="T91" fmla="*/ 11 h 39"/>
                  <a:gd name="T92" fmla="*/ 66 w 86"/>
                  <a:gd name="T93" fmla="*/ 4 h 39"/>
                  <a:gd name="T94" fmla="*/ 82 w 86"/>
                  <a:gd name="T95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" h="39">
                    <a:moveTo>
                      <a:pt x="84" y="4"/>
                    </a:moveTo>
                    <a:cubicBezTo>
                      <a:pt x="86" y="3"/>
                      <a:pt x="86" y="3"/>
                      <a:pt x="86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79" y="0"/>
                      <a:pt x="73" y="0"/>
                      <a:pt x="69" y="1"/>
                    </a:cubicBezTo>
                    <a:cubicBezTo>
                      <a:pt x="67" y="2"/>
                      <a:pt x="65" y="3"/>
                      <a:pt x="63" y="5"/>
                    </a:cubicBezTo>
                    <a:cubicBezTo>
                      <a:pt x="62" y="6"/>
                      <a:pt x="61" y="7"/>
                      <a:pt x="60" y="8"/>
                    </a:cubicBezTo>
                    <a:cubicBezTo>
                      <a:pt x="59" y="10"/>
                      <a:pt x="59" y="11"/>
                      <a:pt x="58" y="13"/>
                    </a:cubicBezTo>
                    <a:cubicBezTo>
                      <a:pt x="57" y="14"/>
                      <a:pt x="56" y="15"/>
                      <a:pt x="55" y="16"/>
                    </a:cubicBezTo>
                    <a:cubicBezTo>
                      <a:pt x="54" y="16"/>
                      <a:pt x="53" y="15"/>
                      <a:pt x="53" y="15"/>
                    </a:cubicBezTo>
                    <a:cubicBezTo>
                      <a:pt x="52" y="15"/>
                      <a:pt x="51" y="14"/>
                      <a:pt x="50" y="13"/>
                    </a:cubicBezTo>
                    <a:cubicBezTo>
                      <a:pt x="47" y="11"/>
                      <a:pt x="34" y="2"/>
                      <a:pt x="24" y="11"/>
                    </a:cubicBezTo>
                    <a:cubicBezTo>
                      <a:pt x="23" y="13"/>
                      <a:pt x="22" y="14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2"/>
                      <a:pt x="13" y="24"/>
                      <a:pt x="11" y="25"/>
                    </a:cubicBezTo>
                    <a:cubicBezTo>
                      <a:pt x="8" y="26"/>
                      <a:pt x="6" y="27"/>
                      <a:pt x="3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1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4" y="30"/>
                      <a:pt x="5" y="30"/>
                      <a:pt x="6" y="31"/>
                    </a:cubicBezTo>
                    <a:cubicBezTo>
                      <a:pt x="8" y="31"/>
                      <a:pt x="9" y="31"/>
                      <a:pt x="11" y="31"/>
                    </a:cubicBezTo>
                    <a:cubicBezTo>
                      <a:pt x="14" y="32"/>
                      <a:pt x="17" y="31"/>
                      <a:pt x="20" y="29"/>
                    </a:cubicBezTo>
                    <a:cubicBezTo>
                      <a:pt x="22" y="28"/>
                      <a:pt x="23" y="27"/>
                      <a:pt x="25" y="26"/>
                    </a:cubicBezTo>
                    <a:cubicBezTo>
                      <a:pt x="27" y="24"/>
                      <a:pt x="29" y="23"/>
                      <a:pt x="32" y="22"/>
                    </a:cubicBezTo>
                    <a:cubicBezTo>
                      <a:pt x="34" y="21"/>
                      <a:pt x="37" y="21"/>
                      <a:pt x="40" y="21"/>
                    </a:cubicBezTo>
                    <a:cubicBezTo>
                      <a:pt x="42" y="21"/>
                      <a:pt x="43" y="21"/>
                      <a:pt x="44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7" y="21"/>
                      <a:pt x="48" y="20"/>
                      <a:pt x="48" y="19"/>
                    </a:cubicBezTo>
                    <a:cubicBezTo>
                      <a:pt x="50" y="18"/>
                      <a:pt x="51" y="17"/>
                      <a:pt x="53" y="17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9" y="16"/>
                      <a:pt x="61" y="17"/>
                      <a:pt x="62" y="18"/>
                    </a:cubicBezTo>
                    <a:cubicBezTo>
                      <a:pt x="64" y="19"/>
                      <a:pt x="66" y="21"/>
                      <a:pt x="66" y="24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27"/>
                      <a:pt x="65" y="29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5" y="32"/>
                      <a:pt x="66" y="34"/>
                      <a:pt x="66" y="34"/>
                    </a:cubicBezTo>
                    <a:cubicBezTo>
                      <a:pt x="66" y="34"/>
                      <a:pt x="66" y="35"/>
                      <a:pt x="66" y="35"/>
                    </a:cubicBezTo>
                    <a:cubicBezTo>
                      <a:pt x="67" y="35"/>
                      <a:pt x="67" y="36"/>
                      <a:pt x="67" y="36"/>
                    </a:cubicBezTo>
                    <a:cubicBezTo>
                      <a:pt x="67" y="36"/>
                      <a:pt x="68" y="37"/>
                      <a:pt x="71" y="38"/>
                    </a:cubicBezTo>
                    <a:cubicBezTo>
                      <a:pt x="72" y="39"/>
                      <a:pt x="74" y="39"/>
                      <a:pt x="76" y="39"/>
                    </a:cubicBezTo>
                    <a:cubicBezTo>
                      <a:pt x="77" y="39"/>
                      <a:pt x="78" y="38"/>
                      <a:pt x="79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79" y="35"/>
                      <a:pt x="78" y="34"/>
                      <a:pt x="78" y="32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29"/>
                      <a:pt x="79" y="27"/>
                      <a:pt x="81" y="25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0" y="23"/>
                      <a:pt x="79" y="22"/>
                      <a:pt x="79" y="21"/>
                    </a:cubicBezTo>
                    <a:cubicBezTo>
                      <a:pt x="78" y="19"/>
                      <a:pt x="77" y="17"/>
                      <a:pt x="77" y="15"/>
                    </a:cubicBezTo>
                    <a:cubicBezTo>
                      <a:pt x="77" y="12"/>
                      <a:pt x="78" y="10"/>
                      <a:pt x="80" y="7"/>
                    </a:cubicBezTo>
                    <a:cubicBezTo>
                      <a:pt x="81" y="6"/>
                      <a:pt x="83" y="5"/>
                      <a:pt x="84" y="4"/>
                    </a:cubicBezTo>
                    <a:close/>
                    <a:moveTo>
                      <a:pt x="47" y="18"/>
                    </a:moveTo>
                    <a:cubicBezTo>
                      <a:pt x="46" y="18"/>
                      <a:pt x="46" y="19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20"/>
                      <a:pt x="42" y="19"/>
                      <a:pt x="40" y="19"/>
                    </a:cubicBezTo>
                    <a:cubicBezTo>
                      <a:pt x="37" y="19"/>
                      <a:pt x="34" y="19"/>
                      <a:pt x="31" y="20"/>
                    </a:cubicBezTo>
                    <a:cubicBezTo>
                      <a:pt x="28" y="21"/>
                      <a:pt x="26" y="23"/>
                      <a:pt x="24" y="24"/>
                    </a:cubicBezTo>
                    <a:cubicBezTo>
                      <a:pt x="17" y="30"/>
                      <a:pt x="12" y="31"/>
                      <a:pt x="6" y="28"/>
                    </a:cubicBezTo>
                    <a:cubicBezTo>
                      <a:pt x="8" y="28"/>
                      <a:pt x="10" y="28"/>
                      <a:pt x="12" y="27"/>
                    </a:cubicBezTo>
                    <a:cubicBezTo>
                      <a:pt x="15" y="25"/>
                      <a:pt x="17" y="23"/>
                      <a:pt x="20" y="20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3" y="15"/>
                      <a:pt x="24" y="14"/>
                      <a:pt x="26" y="12"/>
                    </a:cubicBezTo>
                    <a:cubicBezTo>
                      <a:pt x="34" y="5"/>
                      <a:pt x="46" y="12"/>
                      <a:pt x="49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6"/>
                    </a:cubicBezTo>
                    <a:cubicBezTo>
                      <a:pt x="49" y="16"/>
                      <a:pt x="48" y="17"/>
                      <a:pt x="47" y="18"/>
                    </a:cubicBezTo>
                    <a:close/>
                    <a:moveTo>
                      <a:pt x="79" y="6"/>
                    </a:moveTo>
                    <a:cubicBezTo>
                      <a:pt x="76" y="9"/>
                      <a:pt x="75" y="12"/>
                      <a:pt x="75" y="15"/>
                    </a:cubicBezTo>
                    <a:cubicBezTo>
                      <a:pt x="75" y="18"/>
                      <a:pt x="76" y="20"/>
                      <a:pt x="77" y="22"/>
                    </a:cubicBezTo>
                    <a:cubicBezTo>
                      <a:pt x="78" y="23"/>
                      <a:pt x="78" y="24"/>
                      <a:pt x="79" y="24"/>
                    </a:cubicBezTo>
                    <a:cubicBezTo>
                      <a:pt x="78" y="26"/>
                      <a:pt x="77" y="29"/>
                      <a:pt x="77" y="31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34"/>
                      <a:pt x="77" y="35"/>
                      <a:pt x="78" y="37"/>
                    </a:cubicBezTo>
                    <a:cubicBezTo>
                      <a:pt x="77" y="37"/>
                      <a:pt x="77" y="37"/>
                      <a:pt x="76" y="37"/>
                    </a:cubicBezTo>
                    <a:cubicBezTo>
                      <a:pt x="74" y="37"/>
                      <a:pt x="73" y="37"/>
                      <a:pt x="71" y="37"/>
                    </a:cubicBezTo>
                    <a:cubicBezTo>
                      <a:pt x="70" y="36"/>
                      <a:pt x="69" y="36"/>
                      <a:pt x="68" y="35"/>
                    </a:cubicBezTo>
                    <a:cubicBezTo>
                      <a:pt x="68" y="35"/>
                      <a:pt x="68" y="34"/>
                      <a:pt x="68" y="34"/>
                    </a:cubicBezTo>
                    <a:cubicBezTo>
                      <a:pt x="68" y="34"/>
                      <a:pt x="67" y="33"/>
                      <a:pt x="67" y="33"/>
                    </a:cubicBezTo>
                    <a:cubicBezTo>
                      <a:pt x="67" y="33"/>
                      <a:pt x="67" y="32"/>
                      <a:pt x="66" y="31"/>
                    </a:cubicBezTo>
                    <a:cubicBezTo>
                      <a:pt x="67" y="29"/>
                      <a:pt x="68" y="27"/>
                      <a:pt x="68" y="25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1"/>
                      <a:pt x="66" y="18"/>
                      <a:pt x="63" y="16"/>
                    </a:cubicBezTo>
                    <a:cubicBezTo>
                      <a:pt x="62" y="16"/>
                      <a:pt x="60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59" y="13"/>
                      <a:pt x="59" y="13"/>
                    </a:cubicBezTo>
                    <a:cubicBezTo>
                      <a:pt x="60" y="12"/>
                      <a:pt x="60" y="12"/>
                      <a:pt x="60" y="11"/>
                    </a:cubicBezTo>
                    <a:cubicBezTo>
                      <a:pt x="61" y="11"/>
                      <a:pt x="61" y="10"/>
                      <a:pt x="62" y="9"/>
                    </a:cubicBezTo>
                    <a:cubicBezTo>
                      <a:pt x="63" y="7"/>
                      <a:pt x="64" y="6"/>
                      <a:pt x="66" y="4"/>
                    </a:cubicBezTo>
                    <a:cubicBezTo>
                      <a:pt x="67" y="4"/>
                      <a:pt x="68" y="3"/>
                      <a:pt x="69" y="3"/>
                    </a:cubicBezTo>
                    <a:cubicBezTo>
                      <a:pt x="73" y="2"/>
                      <a:pt x="78" y="2"/>
                      <a:pt x="82" y="3"/>
                    </a:cubicBezTo>
                    <a:cubicBezTo>
                      <a:pt x="81" y="4"/>
                      <a:pt x="80" y="5"/>
                      <a:pt x="7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29DA23E5-3156-22D9-B7CF-E0F9236A9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8223" y="1680951"/>
                <a:ext cx="963612" cy="436562"/>
              </a:xfrm>
              <a:custGeom>
                <a:avLst/>
                <a:gdLst>
                  <a:gd name="T0" fmla="*/ 79 w 88"/>
                  <a:gd name="T1" fmla="*/ 12 h 39"/>
                  <a:gd name="T2" fmla="*/ 63 w 88"/>
                  <a:gd name="T3" fmla="*/ 7 h 39"/>
                  <a:gd name="T4" fmla="*/ 55 w 88"/>
                  <a:gd name="T5" fmla="*/ 10 h 39"/>
                  <a:gd name="T6" fmla="*/ 46 w 88"/>
                  <a:gd name="T7" fmla="*/ 15 h 39"/>
                  <a:gd name="T8" fmla="*/ 40 w 88"/>
                  <a:gd name="T9" fmla="*/ 15 h 39"/>
                  <a:gd name="T10" fmla="*/ 36 w 88"/>
                  <a:gd name="T11" fmla="*/ 23 h 39"/>
                  <a:gd name="T12" fmla="*/ 32 w 88"/>
                  <a:gd name="T13" fmla="*/ 25 h 39"/>
                  <a:gd name="T14" fmla="*/ 26 w 88"/>
                  <a:gd name="T15" fmla="*/ 26 h 39"/>
                  <a:gd name="T16" fmla="*/ 17 w 88"/>
                  <a:gd name="T17" fmla="*/ 16 h 39"/>
                  <a:gd name="T18" fmla="*/ 19 w 88"/>
                  <a:gd name="T19" fmla="*/ 10 h 39"/>
                  <a:gd name="T20" fmla="*/ 18 w 88"/>
                  <a:gd name="T21" fmla="*/ 9 h 39"/>
                  <a:gd name="T22" fmla="*/ 4 w 88"/>
                  <a:gd name="T23" fmla="*/ 0 h 39"/>
                  <a:gd name="T24" fmla="*/ 6 w 88"/>
                  <a:gd name="T25" fmla="*/ 5 h 39"/>
                  <a:gd name="T26" fmla="*/ 9 w 88"/>
                  <a:gd name="T27" fmla="*/ 13 h 39"/>
                  <a:gd name="T28" fmla="*/ 4 w 88"/>
                  <a:gd name="T29" fmla="*/ 23 h 39"/>
                  <a:gd name="T30" fmla="*/ 3 w 88"/>
                  <a:gd name="T31" fmla="*/ 24 h 39"/>
                  <a:gd name="T32" fmla="*/ 1 w 88"/>
                  <a:gd name="T33" fmla="*/ 33 h 39"/>
                  <a:gd name="T34" fmla="*/ 1 w 88"/>
                  <a:gd name="T35" fmla="*/ 35 h 39"/>
                  <a:gd name="T36" fmla="*/ 20 w 88"/>
                  <a:gd name="T37" fmla="*/ 37 h 39"/>
                  <a:gd name="T38" fmla="*/ 27 w 88"/>
                  <a:gd name="T39" fmla="*/ 30 h 39"/>
                  <a:gd name="T40" fmla="*/ 30 w 88"/>
                  <a:gd name="T41" fmla="*/ 27 h 39"/>
                  <a:gd name="T42" fmla="*/ 34 w 88"/>
                  <a:gd name="T43" fmla="*/ 27 h 39"/>
                  <a:gd name="T44" fmla="*/ 66 w 88"/>
                  <a:gd name="T45" fmla="*/ 26 h 39"/>
                  <a:gd name="T46" fmla="*/ 71 w 88"/>
                  <a:gd name="T47" fmla="*/ 23 h 39"/>
                  <a:gd name="T48" fmla="*/ 84 w 88"/>
                  <a:gd name="T49" fmla="*/ 17 h 39"/>
                  <a:gd name="T50" fmla="*/ 88 w 88"/>
                  <a:gd name="T51" fmla="*/ 16 h 39"/>
                  <a:gd name="T52" fmla="*/ 26 w 88"/>
                  <a:gd name="T53" fmla="*/ 29 h 39"/>
                  <a:gd name="T54" fmla="*/ 23 w 88"/>
                  <a:gd name="T55" fmla="*/ 33 h 39"/>
                  <a:gd name="T56" fmla="*/ 17 w 88"/>
                  <a:gd name="T57" fmla="*/ 36 h 39"/>
                  <a:gd name="T58" fmla="*/ 5 w 88"/>
                  <a:gd name="T59" fmla="*/ 26 h 39"/>
                  <a:gd name="T60" fmla="*/ 5 w 88"/>
                  <a:gd name="T61" fmla="*/ 24 h 39"/>
                  <a:gd name="T62" fmla="*/ 11 w 88"/>
                  <a:gd name="T63" fmla="*/ 13 h 39"/>
                  <a:gd name="T64" fmla="*/ 14 w 88"/>
                  <a:gd name="T65" fmla="*/ 7 h 39"/>
                  <a:gd name="T66" fmla="*/ 16 w 88"/>
                  <a:gd name="T67" fmla="*/ 12 h 39"/>
                  <a:gd name="T68" fmla="*/ 17 w 88"/>
                  <a:gd name="T69" fmla="*/ 22 h 39"/>
                  <a:gd name="T70" fmla="*/ 27 w 88"/>
                  <a:gd name="T71" fmla="*/ 27 h 39"/>
                  <a:gd name="T72" fmla="*/ 74 w 88"/>
                  <a:gd name="T73" fmla="*/ 20 h 39"/>
                  <a:gd name="T74" fmla="*/ 68 w 88"/>
                  <a:gd name="T75" fmla="*/ 23 h 39"/>
                  <a:gd name="T76" fmla="*/ 65 w 88"/>
                  <a:gd name="T77" fmla="*/ 25 h 39"/>
                  <a:gd name="T78" fmla="*/ 35 w 88"/>
                  <a:gd name="T79" fmla="*/ 26 h 39"/>
                  <a:gd name="T80" fmla="*/ 37 w 88"/>
                  <a:gd name="T81" fmla="*/ 25 h 39"/>
                  <a:gd name="T82" fmla="*/ 47 w 88"/>
                  <a:gd name="T83" fmla="*/ 16 h 39"/>
                  <a:gd name="T84" fmla="*/ 56 w 88"/>
                  <a:gd name="T85" fmla="*/ 12 h 39"/>
                  <a:gd name="T86" fmla="*/ 63 w 88"/>
                  <a:gd name="T87" fmla="*/ 9 h 39"/>
                  <a:gd name="T88" fmla="*/ 78 w 88"/>
                  <a:gd name="T89" fmla="*/ 14 h 39"/>
                  <a:gd name="T90" fmla="*/ 74 w 88"/>
                  <a:gd name="T9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8" h="39">
                    <a:moveTo>
                      <a:pt x="86" y="15"/>
                    </a:moveTo>
                    <a:cubicBezTo>
                      <a:pt x="79" y="12"/>
                      <a:pt x="79" y="12"/>
                      <a:pt x="79" y="12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3" y="9"/>
                      <a:pt x="68" y="6"/>
                      <a:pt x="63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9" y="8"/>
                      <a:pt x="57" y="9"/>
                      <a:pt x="55" y="10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1" y="13"/>
                      <a:pt x="49" y="14"/>
                      <a:pt x="46" y="15"/>
                    </a:cubicBezTo>
                    <a:cubicBezTo>
                      <a:pt x="45" y="15"/>
                      <a:pt x="43" y="15"/>
                      <a:pt x="42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38" y="21"/>
                      <a:pt x="36" y="23"/>
                    </a:cubicBezTo>
                    <a:cubicBezTo>
                      <a:pt x="35" y="24"/>
                      <a:pt x="34" y="24"/>
                      <a:pt x="33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1" y="26"/>
                      <a:pt x="31" y="26"/>
                      <a:pt x="30" y="26"/>
                    </a:cubicBezTo>
                    <a:cubicBezTo>
                      <a:pt x="29" y="26"/>
                      <a:pt x="26" y="26"/>
                      <a:pt x="26" y="26"/>
                    </a:cubicBezTo>
                    <a:cubicBezTo>
                      <a:pt x="23" y="25"/>
                      <a:pt x="20" y="24"/>
                      <a:pt x="19" y="21"/>
                    </a:cubicBezTo>
                    <a:cubicBezTo>
                      <a:pt x="18" y="20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2"/>
                      <a:pt x="18" y="11"/>
                      <a:pt x="19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4" y="2"/>
                      <a:pt x="9" y="0"/>
                      <a:pt x="4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2"/>
                      <a:pt x="5" y="3"/>
                      <a:pt x="6" y="5"/>
                    </a:cubicBezTo>
                    <a:cubicBezTo>
                      <a:pt x="7" y="6"/>
                      <a:pt x="8" y="8"/>
                      <a:pt x="8" y="10"/>
                    </a:cubicBezTo>
                    <a:cubicBezTo>
                      <a:pt x="9" y="11"/>
                      <a:pt x="9" y="12"/>
                      <a:pt x="9" y="13"/>
                    </a:cubicBezTo>
                    <a:cubicBezTo>
                      <a:pt x="9" y="14"/>
                      <a:pt x="8" y="16"/>
                      <a:pt x="8" y="18"/>
                    </a:cubicBezTo>
                    <a:cubicBezTo>
                      <a:pt x="7" y="20"/>
                      <a:pt x="5" y="22"/>
                      <a:pt x="4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8"/>
                      <a:pt x="2" y="31"/>
                      <a:pt x="1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" y="38"/>
                      <a:pt x="12" y="39"/>
                      <a:pt x="17" y="38"/>
                    </a:cubicBezTo>
                    <a:cubicBezTo>
                      <a:pt x="18" y="37"/>
                      <a:pt x="19" y="37"/>
                      <a:pt x="20" y="37"/>
                    </a:cubicBezTo>
                    <a:cubicBezTo>
                      <a:pt x="22" y="36"/>
                      <a:pt x="25" y="34"/>
                      <a:pt x="26" y="32"/>
                    </a:cubicBezTo>
                    <a:cubicBezTo>
                      <a:pt x="27" y="32"/>
                      <a:pt x="27" y="31"/>
                      <a:pt x="27" y="30"/>
                    </a:cubicBezTo>
                    <a:cubicBezTo>
                      <a:pt x="28" y="29"/>
                      <a:pt x="28" y="29"/>
                      <a:pt x="29" y="28"/>
                    </a:cubicBezTo>
                    <a:cubicBezTo>
                      <a:pt x="29" y="28"/>
                      <a:pt x="29" y="27"/>
                      <a:pt x="30" y="27"/>
                    </a:cubicBezTo>
                    <a:cubicBezTo>
                      <a:pt x="30" y="27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7"/>
                    </a:cubicBezTo>
                    <a:cubicBezTo>
                      <a:pt x="41" y="32"/>
                      <a:pt x="50" y="32"/>
                      <a:pt x="59" y="29"/>
                    </a:cubicBezTo>
                    <a:cubicBezTo>
                      <a:pt x="62" y="29"/>
                      <a:pt x="64" y="28"/>
                      <a:pt x="66" y="26"/>
                    </a:cubicBezTo>
                    <a:cubicBezTo>
                      <a:pt x="66" y="26"/>
                      <a:pt x="69" y="25"/>
                      <a:pt x="69" y="25"/>
                    </a:cubicBezTo>
                    <a:cubicBezTo>
                      <a:pt x="69" y="25"/>
                      <a:pt x="71" y="23"/>
                      <a:pt x="71" y="23"/>
                    </a:cubicBezTo>
                    <a:cubicBezTo>
                      <a:pt x="71" y="23"/>
                      <a:pt x="74" y="21"/>
                      <a:pt x="74" y="21"/>
                    </a:cubicBezTo>
                    <a:cubicBezTo>
                      <a:pt x="78" y="19"/>
                      <a:pt x="81" y="18"/>
                      <a:pt x="84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86" y="15"/>
                    </a:lnTo>
                    <a:close/>
                    <a:moveTo>
                      <a:pt x="26" y="29"/>
                    </a:moveTo>
                    <a:cubicBezTo>
                      <a:pt x="26" y="30"/>
                      <a:pt x="25" y="31"/>
                      <a:pt x="25" y="3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4"/>
                      <a:pt x="21" y="34"/>
                      <a:pt x="19" y="35"/>
                    </a:cubicBezTo>
                    <a:cubicBezTo>
                      <a:pt x="18" y="35"/>
                      <a:pt x="18" y="36"/>
                      <a:pt x="17" y="36"/>
                    </a:cubicBezTo>
                    <a:cubicBezTo>
                      <a:pt x="12" y="37"/>
                      <a:pt x="7" y="36"/>
                      <a:pt x="3" y="34"/>
                    </a:cubicBezTo>
                    <a:cubicBezTo>
                      <a:pt x="4" y="31"/>
                      <a:pt x="5" y="28"/>
                      <a:pt x="5" y="26"/>
                    </a:cubicBezTo>
                    <a:cubicBezTo>
                      <a:pt x="5" y="26"/>
                      <a:pt x="5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7" y="23"/>
                      <a:pt x="8" y="21"/>
                      <a:pt x="9" y="18"/>
                    </a:cubicBezTo>
                    <a:cubicBezTo>
                      <a:pt x="10" y="17"/>
                      <a:pt x="11" y="15"/>
                      <a:pt x="11" y="13"/>
                    </a:cubicBezTo>
                    <a:cubicBezTo>
                      <a:pt x="11" y="9"/>
                      <a:pt x="9" y="5"/>
                      <a:pt x="6" y="2"/>
                    </a:cubicBezTo>
                    <a:cubicBezTo>
                      <a:pt x="10" y="2"/>
                      <a:pt x="13" y="4"/>
                      <a:pt x="14" y="7"/>
                    </a:cubicBezTo>
                    <a:cubicBezTo>
                      <a:pt x="15" y="9"/>
                      <a:pt x="16" y="10"/>
                      <a:pt x="17" y="10"/>
                    </a:cubicBezTo>
                    <a:cubicBezTo>
                      <a:pt x="17" y="11"/>
                      <a:pt x="16" y="11"/>
                      <a:pt x="16" y="12"/>
                    </a:cubicBezTo>
                    <a:cubicBezTo>
                      <a:pt x="15" y="13"/>
                      <a:pt x="15" y="15"/>
                      <a:pt x="15" y="16"/>
                    </a:cubicBezTo>
                    <a:cubicBezTo>
                      <a:pt x="15" y="18"/>
                      <a:pt x="16" y="20"/>
                      <a:pt x="17" y="22"/>
                    </a:cubicBezTo>
                    <a:cubicBezTo>
                      <a:pt x="19" y="25"/>
                      <a:pt x="22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6" y="28"/>
                      <a:pt x="26" y="29"/>
                      <a:pt x="26" y="29"/>
                    </a:cubicBezTo>
                    <a:close/>
                    <a:moveTo>
                      <a:pt x="74" y="20"/>
                    </a:moveTo>
                    <a:cubicBezTo>
                      <a:pt x="70" y="22"/>
                      <a:pt x="70" y="22"/>
                      <a:pt x="70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3"/>
                      <a:pt x="67" y="24"/>
                      <a:pt x="65" y="25"/>
                    </a:cubicBezTo>
                    <a:cubicBezTo>
                      <a:pt x="63" y="26"/>
                      <a:pt x="61" y="27"/>
                      <a:pt x="59" y="28"/>
                    </a:cubicBezTo>
                    <a:cubicBezTo>
                      <a:pt x="50" y="31"/>
                      <a:pt x="41" y="30"/>
                      <a:pt x="35" y="26"/>
                    </a:cubicBezTo>
                    <a:cubicBezTo>
                      <a:pt x="35" y="26"/>
                      <a:pt x="35" y="26"/>
                      <a:pt x="34" y="26"/>
                    </a:cubicBezTo>
                    <a:cubicBezTo>
                      <a:pt x="35" y="26"/>
                      <a:pt x="36" y="25"/>
                      <a:pt x="37" y="25"/>
                    </a:cubicBezTo>
                    <a:cubicBezTo>
                      <a:pt x="39" y="23"/>
                      <a:pt x="41" y="20"/>
                      <a:pt x="42" y="17"/>
                    </a:cubicBezTo>
                    <a:cubicBezTo>
                      <a:pt x="43" y="17"/>
                      <a:pt x="45" y="17"/>
                      <a:pt x="47" y="16"/>
                    </a:cubicBezTo>
                    <a:cubicBezTo>
                      <a:pt x="49" y="15"/>
                      <a:pt x="52" y="14"/>
                      <a:pt x="54" y="13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8" y="11"/>
                      <a:pt x="60" y="9"/>
                      <a:pt x="62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8" y="8"/>
                      <a:pt x="72" y="10"/>
                      <a:pt x="77" y="13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14"/>
                      <a:pt x="81" y="15"/>
                      <a:pt x="83" y="16"/>
                    </a:cubicBezTo>
                    <a:cubicBezTo>
                      <a:pt x="80" y="17"/>
                      <a:pt x="77" y="18"/>
                      <a:pt x="7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9" name="Oval 13">
                <a:extLst>
                  <a:ext uri="{FF2B5EF4-FFF2-40B4-BE49-F238E27FC236}">
                    <a16:creationId xmlns:a16="http://schemas.microsoft.com/office/drawing/2014/main" id="{8C72C8FC-BAF7-9792-E390-E47A9F6F6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9698" y="2185776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01FD193-CEF3-5460-8DED-4C3FD500DA87}"/>
              </a:ext>
            </a:extLst>
          </p:cNvPr>
          <p:cNvSpPr txBox="1"/>
          <p:nvPr/>
        </p:nvSpPr>
        <p:spPr>
          <a:xfrm>
            <a:off x="2776006" y="392631"/>
            <a:ext cx="516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传统诗词的音乐化：利在背诵而弊在理解？</a:t>
            </a:r>
          </a:p>
          <a:p>
            <a:pPr lvl="0" algn="ctr">
              <a:defRPr/>
            </a:pPr>
            <a:endParaRPr lang="zh-CN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C272D9-81EF-E7DF-D96F-EB731B6AD8E9}"/>
              </a:ext>
            </a:extLst>
          </p:cNvPr>
          <p:cNvSpPr txBox="1"/>
          <p:nvPr/>
        </p:nvSpPr>
        <p:spPr>
          <a:xfrm>
            <a:off x="2397864" y="2808530"/>
            <a:ext cx="63531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1A2029"/>
                </a:solidFill>
                <a:effectLst/>
                <a:latin typeface="-apple-system"/>
              </a:rPr>
              <a:t>旋律流畅，易于传唱，有助于记忆原诗内容，有利于学生背诵</a:t>
            </a:r>
            <a:endParaRPr lang="en-US" altLang="zh-CN" sz="2800" b="0" i="0" dirty="0">
              <a:solidFill>
                <a:srgbClr val="1A2029"/>
              </a:solidFill>
              <a:effectLst/>
              <a:latin typeface="-apple-system"/>
            </a:endParaRP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1A2029"/>
                </a:solidFill>
                <a:effectLst/>
                <a:latin typeface="-apple-system"/>
              </a:rPr>
              <a:t>歌手的音色和演唱技巧都较为出色，戏腔和念白的运用增加了歌曲的趣味性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5749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373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33984FF-0D51-E347-DA1D-F44B0D180AED}"/>
              </a:ext>
            </a:extLst>
          </p:cNvPr>
          <p:cNvGrpSpPr/>
          <p:nvPr/>
        </p:nvGrpSpPr>
        <p:grpSpPr>
          <a:xfrm rot="16200000">
            <a:off x="5029531" y="-2748423"/>
            <a:ext cx="1732887" cy="7877177"/>
            <a:chOff x="5668859" y="2268393"/>
            <a:chExt cx="848229" cy="2128605"/>
          </a:xfrm>
          <a:solidFill>
            <a:sysClr val="windowText" lastClr="000000">
              <a:lumMod val="50000"/>
              <a:lumOff val="50000"/>
            </a:sysClr>
          </a:solidFill>
        </p:grpSpPr>
        <p:grpSp>
          <p:nvGrpSpPr>
            <p:cNvPr id="9" name="PA_组合 2">
              <a:extLst>
                <a:ext uri="{FF2B5EF4-FFF2-40B4-BE49-F238E27FC236}">
                  <a16:creationId xmlns:a16="http://schemas.microsoft.com/office/drawing/2014/main" id="{2B2FF653-D0A7-915B-BC4E-FFE169D0ADC4}"/>
                </a:ext>
              </a:extLst>
            </p:cNvPr>
            <p:cNvGrpSpPr/>
            <p:nvPr/>
          </p:nvGrpSpPr>
          <p:grpSpPr>
            <a:xfrm>
              <a:off x="5674911" y="2268393"/>
              <a:ext cx="842177" cy="287617"/>
              <a:chOff x="3657660" y="1411076"/>
              <a:chExt cx="3163887" cy="1080522"/>
            </a:xfrm>
            <a:grpFill/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00A40A8B-E7F4-3811-EA88-5AB3119FF5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7660" y="1718488"/>
                <a:ext cx="3163887" cy="773110"/>
              </a:xfrm>
              <a:custGeom>
                <a:avLst/>
                <a:gdLst>
                  <a:gd name="T0" fmla="*/ 261 w 289"/>
                  <a:gd name="T1" fmla="*/ 27 h 69"/>
                  <a:gd name="T2" fmla="*/ 216 w 289"/>
                  <a:gd name="T3" fmla="*/ 28 h 69"/>
                  <a:gd name="T4" fmla="*/ 157 w 289"/>
                  <a:gd name="T5" fmla="*/ 7 h 69"/>
                  <a:gd name="T6" fmla="*/ 116 w 289"/>
                  <a:gd name="T7" fmla="*/ 20 h 69"/>
                  <a:gd name="T8" fmla="*/ 79 w 289"/>
                  <a:gd name="T9" fmla="*/ 25 h 69"/>
                  <a:gd name="T10" fmla="*/ 16 w 289"/>
                  <a:gd name="T11" fmla="*/ 40 h 69"/>
                  <a:gd name="T12" fmla="*/ 14 w 289"/>
                  <a:gd name="T13" fmla="*/ 53 h 69"/>
                  <a:gd name="T14" fmla="*/ 84 w 289"/>
                  <a:gd name="T15" fmla="*/ 57 h 69"/>
                  <a:gd name="T16" fmla="*/ 107 w 289"/>
                  <a:gd name="T17" fmla="*/ 62 h 69"/>
                  <a:gd name="T18" fmla="*/ 146 w 289"/>
                  <a:gd name="T19" fmla="*/ 65 h 69"/>
                  <a:gd name="T20" fmla="*/ 208 w 289"/>
                  <a:gd name="T21" fmla="*/ 58 h 69"/>
                  <a:gd name="T22" fmla="*/ 273 w 289"/>
                  <a:gd name="T23" fmla="*/ 41 h 69"/>
                  <a:gd name="T24" fmla="*/ 100 w 289"/>
                  <a:gd name="T25" fmla="*/ 61 h 69"/>
                  <a:gd name="T26" fmla="*/ 76 w 289"/>
                  <a:gd name="T27" fmla="*/ 51 h 69"/>
                  <a:gd name="T28" fmla="*/ 84 w 289"/>
                  <a:gd name="T29" fmla="*/ 47 h 69"/>
                  <a:gd name="T30" fmla="*/ 86 w 289"/>
                  <a:gd name="T31" fmla="*/ 49 h 69"/>
                  <a:gd name="T32" fmla="*/ 68 w 289"/>
                  <a:gd name="T33" fmla="*/ 44 h 69"/>
                  <a:gd name="T34" fmla="*/ 11 w 289"/>
                  <a:gd name="T35" fmla="*/ 49 h 69"/>
                  <a:gd name="T36" fmla="*/ 41 w 289"/>
                  <a:gd name="T37" fmla="*/ 37 h 69"/>
                  <a:gd name="T38" fmla="*/ 80 w 289"/>
                  <a:gd name="T39" fmla="*/ 30 h 69"/>
                  <a:gd name="T40" fmla="*/ 92 w 289"/>
                  <a:gd name="T41" fmla="*/ 19 h 69"/>
                  <a:gd name="T42" fmla="*/ 108 w 289"/>
                  <a:gd name="T43" fmla="*/ 44 h 69"/>
                  <a:gd name="T44" fmla="*/ 144 w 289"/>
                  <a:gd name="T45" fmla="*/ 60 h 69"/>
                  <a:gd name="T46" fmla="*/ 117 w 289"/>
                  <a:gd name="T47" fmla="*/ 58 h 69"/>
                  <a:gd name="T48" fmla="*/ 115 w 289"/>
                  <a:gd name="T49" fmla="*/ 46 h 69"/>
                  <a:gd name="T50" fmla="*/ 111 w 289"/>
                  <a:gd name="T51" fmla="*/ 52 h 69"/>
                  <a:gd name="T52" fmla="*/ 121 w 289"/>
                  <a:gd name="T53" fmla="*/ 38 h 69"/>
                  <a:gd name="T54" fmla="*/ 117 w 289"/>
                  <a:gd name="T55" fmla="*/ 40 h 69"/>
                  <a:gd name="T56" fmla="*/ 118 w 289"/>
                  <a:gd name="T57" fmla="*/ 28 h 69"/>
                  <a:gd name="T58" fmla="*/ 142 w 289"/>
                  <a:gd name="T59" fmla="*/ 22 h 69"/>
                  <a:gd name="T60" fmla="*/ 143 w 289"/>
                  <a:gd name="T61" fmla="*/ 16 h 69"/>
                  <a:gd name="T62" fmla="*/ 146 w 289"/>
                  <a:gd name="T63" fmla="*/ 5 h 69"/>
                  <a:gd name="T64" fmla="*/ 164 w 289"/>
                  <a:gd name="T65" fmla="*/ 9 h 69"/>
                  <a:gd name="T66" fmla="*/ 164 w 289"/>
                  <a:gd name="T67" fmla="*/ 32 h 69"/>
                  <a:gd name="T68" fmla="*/ 172 w 289"/>
                  <a:gd name="T69" fmla="*/ 27 h 69"/>
                  <a:gd name="T70" fmla="*/ 173 w 289"/>
                  <a:gd name="T71" fmla="*/ 36 h 69"/>
                  <a:gd name="T72" fmla="*/ 181 w 289"/>
                  <a:gd name="T73" fmla="*/ 35 h 69"/>
                  <a:gd name="T74" fmla="*/ 165 w 289"/>
                  <a:gd name="T75" fmla="*/ 54 h 69"/>
                  <a:gd name="T76" fmla="*/ 134 w 289"/>
                  <a:gd name="T77" fmla="*/ 40 h 69"/>
                  <a:gd name="T78" fmla="*/ 140 w 289"/>
                  <a:gd name="T79" fmla="*/ 42 h 69"/>
                  <a:gd name="T80" fmla="*/ 142 w 289"/>
                  <a:gd name="T81" fmla="*/ 50 h 69"/>
                  <a:gd name="T82" fmla="*/ 150 w 289"/>
                  <a:gd name="T83" fmla="*/ 41 h 69"/>
                  <a:gd name="T84" fmla="*/ 162 w 289"/>
                  <a:gd name="T85" fmla="*/ 56 h 69"/>
                  <a:gd name="T86" fmla="*/ 160 w 289"/>
                  <a:gd name="T87" fmla="*/ 63 h 69"/>
                  <a:gd name="T88" fmla="*/ 263 w 289"/>
                  <a:gd name="T89" fmla="*/ 40 h 69"/>
                  <a:gd name="T90" fmla="*/ 209 w 289"/>
                  <a:gd name="T91" fmla="*/ 50 h 69"/>
                  <a:gd name="T92" fmla="*/ 197 w 289"/>
                  <a:gd name="T93" fmla="*/ 60 h 69"/>
                  <a:gd name="T94" fmla="*/ 184 w 289"/>
                  <a:gd name="T95" fmla="*/ 37 h 69"/>
                  <a:gd name="T96" fmla="*/ 197 w 289"/>
                  <a:gd name="T97" fmla="*/ 26 h 69"/>
                  <a:gd name="T98" fmla="*/ 214 w 289"/>
                  <a:gd name="T99" fmla="*/ 31 h 69"/>
                  <a:gd name="T100" fmla="*/ 204 w 289"/>
                  <a:gd name="T101" fmla="*/ 33 h 69"/>
                  <a:gd name="T102" fmla="*/ 206 w 289"/>
                  <a:gd name="T103" fmla="*/ 30 h 69"/>
                  <a:gd name="T104" fmla="*/ 217 w 289"/>
                  <a:gd name="T105" fmla="*/ 32 h 69"/>
                  <a:gd name="T106" fmla="*/ 258 w 289"/>
                  <a:gd name="T107" fmla="*/ 2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9" h="69">
                    <a:moveTo>
                      <a:pt x="289" y="40"/>
                    </a:moveTo>
                    <a:cubicBezTo>
                      <a:pt x="289" y="38"/>
                      <a:pt x="287" y="38"/>
                      <a:pt x="286" y="38"/>
                    </a:cubicBezTo>
                    <a:cubicBezTo>
                      <a:pt x="285" y="38"/>
                      <a:pt x="283" y="37"/>
                      <a:pt x="282" y="37"/>
                    </a:cubicBezTo>
                    <a:cubicBezTo>
                      <a:pt x="278" y="35"/>
                      <a:pt x="274" y="33"/>
                      <a:pt x="270" y="32"/>
                    </a:cubicBezTo>
                    <a:cubicBezTo>
                      <a:pt x="269" y="31"/>
                      <a:pt x="267" y="30"/>
                      <a:pt x="266" y="29"/>
                    </a:cubicBezTo>
                    <a:cubicBezTo>
                      <a:pt x="264" y="28"/>
                      <a:pt x="262" y="27"/>
                      <a:pt x="261" y="27"/>
                    </a:cubicBezTo>
                    <a:cubicBezTo>
                      <a:pt x="260" y="26"/>
                      <a:pt x="260" y="26"/>
                      <a:pt x="260" y="26"/>
                    </a:cubicBezTo>
                    <a:cubicBezTo>
                      <a:pt x="257" y="25"/>
                      <a:pt x="255" y="24"/>
                      <a:pt x="253" y="23"/>
                    </a:cubicBezTo>
                    <a:cubicBezTo>
                      <a:pt x="250" y="22"/>
                      <a:pt x="247" y="21"/>
                      <a:pt x="244" y="21"/>
                    </a:cubicBezTo>
                    <a:cubicBezTo>
                      <a:pt x="243" y="21"/>
                      <a:pt x="242" y="21"/>
                      <a:pt x="241" y="21"/>
                    </a:cubicBezTo>
                    <a:cubicBezTo>
                      <a:pt x="237" y="21"/>
                      <a:pt x="234" y="23"/>
                      <a:pt x="230" y="25"/>
                    </a:cubicBezTo>
                    <a:cubicBezTo>
                      <a:pt x="225" y="28"/>
                      <a:pt x="222" y="31"/>
                      <a:pt x="216" y="28"/>
                    </a:cubicBezTo>
                    <a:cubicBezTo>
                      <a:pt x="215" y="25"/>
                      <a:pt x="212" y="22"/>
                      <a:pt x="208" y="21"/>
                    </a:cubicBezTo>
                    <a:cubicBezTo>
                      <a:pt x="205" y="20"/>
                      <a:pt x="202" y="21"/>
                      <a:pt x="199" y="22"/>
                    </a:cubicBezTo>
                    <a:cubicBezTo>
                      <a:pt x="195" y="16"/>
                      <a:pt x="186" y="12"/>
                      <a:pt x="179" y="16"/>
                    </a:cubicBezTo>
                    <a:cubicBezTo>
                      <a:pt x="178" y="16"/>
                      <a:pt x="177" y="16"/>
                      <a:pt x="177" y="16"/>
                    </a:cubicBezTo>
                    <a:cubicBezTo>
                      <a:pt x="175" y="10"/>
                      <a:pt x="170" y="6"/>
                      <a:pt x="164" y="6"/>
                    </a:cubicBezTo>
                    <a:cubicBezTo>
                      <a:pt x="162" y="6"/>
                      <a:pt x="160" y="6"/>
                      <a:pt x="157" y="7"/>
                    </a:cubicBezTo>
                    <a:cubicBezTo>
                      <a:pt x="157" y="8"/>
                      <a:pt x="156" y="8"/>
                      <a:pt x="155" y="8"/>
                    </a:cubicBezTo>
                    <a:cubicBezTo>
                      <a:pt x="154" y="5"/>
                      <a:pt x="151" y="2"/>
                      <a:pt x="147" y="1"/>
                    </a:cubicBezTo>
                    <a:cubicBezTo>
                      <a:pt x="142" y="0"/>
                      <a:pt x="138" y="2"/>
                      <a:pt x="135" y="5"/>
                    </a:cubicBezTo>
                    <a:cubicBezTo>
                      <a:pt x="133" y="8"/>
                      <a:pt x="132" y="10"/>
                      <a:pt x="133" y="13"/>
                    </a:cubicBezTo>
                    <a:cubicBezTo>
                      <a:pt x="128" y="11"/>
                      <a:pt x="123" y="12"/>
                      <a:pt x="120" y="15"/>
                    </a:cubicBezTo>
                    <a:cubicBezTo>
                      <a:pt x="118" y="16"/>
                      <a:pt x="117" y="18"/>
                      <a:pt x="116" y="20"/>
                    </a:cubicBezTo>
                    <a:cubicBezTo>
                      <a:pt x="116" y="20"/>
                      <a:pt x="114" y="19"/>
                      <a:pt x="114" y="19"/>
                    </a:cubicBezTo>
                    <a:cubicBezTo>
                      <a:pt x="111" y="17"/>
                      <a:pt x="108" y="16"/>
                      <a:pt x="105" y="15"/>
                    </a:cubicBezTo>
                    <a:cubicBezTo>
                      <a:pt x="102" y="14"/>
                      <a:pt x="99" y="14"/>
                      <a:pt x="96" y="14"/>
                    </a:cubicBezTo>
                    <a:cubicBezTo>
                      <a:pt x="94" y="15"/>
                      <a:pt x="92" y="15"/>
                      <a:pt x="91" y="15"/>
                    </a:cubicBezTo>
                    <a:cubicBezTo>
                      <a:pt x="89" y="16"/>
                      <a:pt x="87" y="17"/>
                      <a:pt x="85" y="18"/>
                    </a:cubicBezTo>
                    <a:cubicBezTo>
                      <a:pt x="83" y="20"/>
                      <a:pt x="80" y="23"/>
                      <a:pt x="79" y="25"/>
                    </a:cubicBezTo>
                    <a:cubicBezTo>
                      <a:pt x="78" y="26"/>
                      <a:pt x="78" y="27"/>
                      <a:pt x="77" y="28"/>
                    </a:cubicBezTo>
                    <a:cubicBezTo>
                      <a:pt x="68" y="21"/>
                      <a:pt x="54" y="18"/>
                      <a:pt x="44" y="27"/>
                    </a:cubicBezTo>
                    <a:cubicBezTo>
                      <a:pt x="42" y="28"/>
                      <a:pt x="41" y="30"/>
                      <a:pt x="40" y="32"/>
                    </a:cubicBezTo>
                    <a:cubicBezTo>
                      <a:pt x="37" y="36"/>
                      <a:pt x="35" y="39"/>
                      <a:pt x="31" y="40"/>
                    </a:cubicBezTo>
                    <a:cubicBezTo>
                      <a:pt x="28" y="41"/>
                      <a:pt x="26" y="41"/>
                      <a:pt x="24" y="41"/>
                    </a:cubicBezTo>
                    <a:cubicBezTo>
                      <a:pt x="21" y="41"/>
                      <a:pt x="19" y="40"/>
                      <a:pt x="16" y="40"/>
                    </a:cubicBezTo>
                    <a:cubicBezTo>
                      <a:pt x="15" y="41"/>
                      <a:pt x="13" y="42"/>
                      <a:pt x="11" y="43"/>
                    </a:cubicBezTo>
                    <a:cubicBezTo>
                      <a:pt x="9" y="44"/>
                      <a:pt x="7" y="45"/>
                      <a:pt x="5" y="46"/>
                    </a:cubicBezTo>
                    <a:cubicBezTo>
                      <a:pt x="4" y="46"/>
                      <a:pt x="2" y="46"/>
                      <a:pt x="1" y="47"/>
                    </a:cubicBezTo>
                    <a:cubicBezTo>
                      <a:pt x="0" y="47"/>
                      <a:pt x="0" y="48"/>
                      <a:pt x="1" y="49"/>
                    </a:cubicBezTo>
                    <a:cubicBezTo>
                      <a:pt x="3" y="50"/>
                      <a:pt x="4" y="50"/>
                      <a:pt x="6" y="51"/>
                    </a:cubicBezTo>
                    <a:cubicBezTo>
                      <a:pt x="8" y="52"/>
                      <a:pt x="11" y="52"/>
                      <a:pt x="14" y="53"/>
                    </a:cubicBezTo>
                    <a:cubicBezTo>
                      <a:pt x="17" y="53"/>
                      <a:pt x="20" y="53"/>
                      <a:pt x="23" y="54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5" y="59"/>
                      <a:pt x="44" y="58"/>
                      <a:pt x="53" y="50"/>
                    </a:cubicBezTo>
                    <a:cubicBezTo>
                      <a:pt x="58" y="46"/>
                      <a:pt x="66" y="45"/>
                      <a:pt x="71" y="50"/>
                    </a:cubicBezTo>
                    <a:cubicBezTo>
                      <a:pt x="71" y="51"/>
                      <a:pt x="72" y="52"/>
                      <a:pt x="73" y="53"/>
                    </a:cubicBezTo>
                    <a:cubicBezTo>
                      <a:pt x="75" y="56"/>
                      <a:pt x="79" y="57"/>
                      <a:pt x="84" y="57"/>
                    </a:cubicBezTo>
                    <a:cubicBezTo>
                      <a:pt x="84" y="57"/>
                      <a:pt x="85" y="58"/>
                      <a:pt x="85" y="58"/>
                    </a:cubicBezTo>
                    <a:cubicBezTo>
                      <a:pt x="86" y="59"/>
                      <a:pt x="87" y="60"/>
                      <a:pt x="88" y="61"/>
                    </a:cubicBezTo>
                    <a:cubicBezTo>
                      <a:pt x="88" y="62"/>
                      <a:pt x="89" y="62"/>
                      <a:pt x="90" y="63"/>
                    </a:cubicBezTo>
                    <a:cubicBezTo>
                      <a:pt x="92" y="64"/>
                      <a:pt x="94" y="65"/>
                      <a:pt x="97" y="65"/>
                    </a:cubicBezTo>
                    <a:cubicBezTo>
                      <a:pt x="98" y="65"/>
                      <a:pt x="99" y="65"/>
                      <a:pt x="101" y="65"/>
                    </a:cubicBezTo>
                    <a:cubicBezTo>
                      <a:pt x="104" y="64"/>
                      <a:pt x="106" y="63"/>
                      <a:pt x="107" y="62"/>
                    </a:cubicBezTo>
                    <a:cubicBezTo>
                      <a:pt x="108" y="62"/>
                      <a:pt x="109" y="61"/>
                      <a:pt x="110" y="60"/>
                    </a:cubicBezTo>
                    <a:cubicBezTo>
                      <a:pt x="112" y="61"/>
                      <a:pt x="115" y="61"/>
                      <a:pt x="117" y="61"/>
                    </a:cubicBezTo>
                    <a:cubicBezTo>
                      <a:pt x="117" y="61"/>
                      <a:pt x="118" y="61"/>
                      <a:pt x="118" y="61"/>
                    </a:cubicBezTo>
                    <a:cubicBezTo>
                      <a:pt x="120" y="65"/>
                      <a:pt x="125" y="69"/>
                      <a:pt x="130" y="69"/>
                    </a:cubicBezTo>
                    <a:cubicBezTo>
                      <a:pt x="134" y="68"/>
                      <a:pt x="139" y="66"/>
                      <a:pt x="141" y="62"/>
                    </a:cubicBezTo>
                    <a:cubicBezTo>
                      <a:pt x="143" y="64"/>
                      <a:pt x="145" y="65"/>
                      <a:pt x="146" y="65"/>
                    </a:cubicBezTo>
                    <a:cubicBezTo>
                      <a:pt x="149" y="66"/>
                      <a:pt x="152" y="66"/>
                      <a:pt x="156" y="65"/>
                    </a:cubicBezTo>
                    <a:cubicBezTo>
                      <a:pt x="158" y="67"/>
                      <a:pt x="162" y="68"/>
                      <a:pt x="166" y="67"/>
                    </a:cubicBezTo>
                    <a:cubicBezTo>
                      <a:pt x="170" y="65"/>
                      <a:pt x="173" y="61"/>
                      <a:pt x="173" y="57"/>
                    </a:cubicBezTo>
                    <a:cubicBezTo>
                      <a:pt x="179" y="63"/>
                      <a:pt x="189" y="65"/>
                      <a:pt x="197" y="63"/>
                    </a:cubicBezTo>
                    <a:cubicBezTo>
                      <a:pt x="199" y="63"/>
                      <a:pt x="201" y="62"/>
                      <a:pt x="203" y="61"/>
                    </a:cubicBezTo>
                    <a:cubicBezTo>
                      <a:pt x="205" y="60"/>
                      <a:pt x="207" y="59"/>
                      <a:pt x="208" y="58"/>
                    </a:cubicBezTo>
                    <a:cubicBezTo>
                      <a:pt x="209" y="57"/>
                      <a:pt x="209" y="56"/>
                      <a:pt x="210" y="56"/>
                    </a:cubicBezTo>
                    <a:cubicBezTo>
                      <a:pt x="210" y="55"/>
                      <a:pt x="212" y="53"/>
                      <a:pt x="211" y="53"/>
                    </a:cubicBezTo>
                    <a:cubicBezTo>
                      <a:pt x="220" y="58"/>
                      <a:pt x="230" y="58"/>
                      <a:pt x="240" y="55"/>
                    </a:cubicBezTo>
                    <a:cubicBezTo>
                      <a:pt x="243" y="54"/>
                      <a:pt x="246" y="53"/>
                      <a:pt x="248" y="51"/>
                    </a:cubicBezTo>
                    <a:cubicBezTo>
                      <a:pt x="253" y="49"/>
                      <a:pt x="253" y="49"/>
                      <a:pt x="253" y="49"/>
                    </a:cubicBezTo>
                    <a:cubicBezTo>
                      <a:pt x="259" y="45"/>
                      <a:pt x="265" y="41"/>
                      <a:pt x="273" y="41"/>
                    </a:cubicBezTo>
                    <a:cubicBezTo>
                      <a:pt x="275" y="42"/>
                      <a:pt x="278" y="42"/>
                      <a:pt x="280" y="42"/>
                    </a:cubicBezTo>
                    <a:cubicBezTo>
                      <a:pt x="283" y="42"/>
                      <a:pt x="285" y="42"/>
                      <a:pt x="287" y="41"/>
                    </a:cubicBezTo>
                    <a:cubicBezTo>
                      <a:pt x="288" y="41"/>
                      <a:pt x="289" y="41"/>
                      <a:pt x="289" y="40"/>
                    </a:cubicBezTo>
                    <a:cubicBezTo>
                      <a:pt x="289" y="40"/>
                      <a:pt x="289" y="40"/>
                      <a:pt x="289" y="40"/>
                    </a:cubicBezTo>
                    <a:close/>
                    <a:moveTo>
                      <a:pt x="105" y="60"/>
                    </a:moveTo>
                    <a:cubicBezTo>
                      <a:pt x="104" y="60"/>
                      <a:pt x="103" y="61"/>
                      <a:pt x="100" y="61"/>
                    </a:cubicBezTo>
                    <a:cubicBezTo>
                      <a:pt x="98" y="62"/>
                      <a:pt x="96" y="62"/>
                      <a:pt x="94" y="61"/>
                    </a:cubicBezTo>
                    <a:cubicBezTo>
                      <a:pt x="92" y="60"/>
                      <a:pt x="90" y="59"/>
                      <a:pt x="89" y="57"/>
                    </a:cubicBezTo>
                    <a:cubicBezTo>
                      <a:pt x="89" y="57"/>
                      <a:pt x="88" y="56"/>
                      <a:pt x="88" y="56"/>
                    </a:cubicBezTo>
                    <a:cubicBezTo>
                      <a:pt x="88" y="55"/>
                      <a:pt x="87" y="54"/>
                      <a:pt x="87" y="54"/>
                    </a:cubicBezTo>
                    <a:cubicBezTo>
                      <a:pt x="86" y="53"/>
                      <a:pt x="85" y="53"/>
                      <a:pt x="85" y="54"/>
                    </a:cubicBezTo>
                    <a:cubicBezTo>
                      <a:pt x="82" y="54"/>
                      <a:pt x="78" y="54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5" y="50"/>
                      <a:pt x="74" y="49"/>
                      <a:pt x="74" y="48"/>
                    </a:cubicBezTo>
                    <a:cubicBezTo>
                      <a:pt x="74" y="46"/>
                      <a:pt x="75" y="45"/>
                      <a:pt x="76" y="43"/>
                    </a:cubicBezTo>
                    <a:cubicBezTo>
                      <a:pt x="78" y="42"/>
                      <a:pt x="81" y="41"/>
                      <a:pt x="83" y="43"/>
                    </a:cubicBezTo>
                    <a:cubicBezTo>
                      <a:pt x="84" y="43"/>
                      <a:pt x="84" y="44"/>
                      <a:pt x="84" y="45"/>
                    </a:cubicBezTo>
                    <a:cubicBezTo>
                      <a:pt x="84" y="45"/>
                      <a:pt x="84" y="46"/>
                      <a:pt x="84" y="47"/>
                    </a:cubicBezTo>
                    <a:cubicBezTo>
                      <a:pt x="83" y="47"/>
                      <a:pt x="82" y="47"/>
                      <a:pt x="81" y="47"/>
                    </a:cubicBezTo>
                    <a:cubicBezTo>
                      <a:pt x="81" y="47"/>
                      <a:pt x="81" y="47"/>
                      <a:pt x="81" y="46"/>
                    </a:cubicBezTo>
                    <a:cubicBezTo>
                      <a:pt x="81" y="45"/>
                      <a:pt x="80" y="43"/>
                      <a:pt x="78" y="43"/>
                    </a:cubicBezTo>
                    <a:cubicBezTo>
                      <a:pt x="76" y="43"/>
                      <a:pt x="74" y="47"/>
                      <a:pt x="76" y="49"/>
                    </a:cubicBezTo>
                    <a:cubicBezTo>
                      <a:pt x="76" y="49"/>
                      <a:pt x="77" y="50"/>
                      <a:pt x="78" y="50"/>
                    </a:cubicBezTo>
                    <a:cubicBezTo>
                      <a:pt x="80" y="52"/>
                      <a:pt x="84" y="51"/>
                      <a:pt x="86" y="49"/>
                    </a:cubicBezTo>
                    <a:cubicBezTo>
                      <a:pt x="87" y="48"/>
                      <a:pt x="88" y="46"/>
                      <a:pt x="87" y="44"/>
                    </a:cubicBezTo>
                    <a:cubicBezTo>
                      <a:pt x="87" y="42"/>
                      <a:pt x="86" y="41"/>
                      <a:pt x="85" y="40"/>
                    </a:cubicBezTo>
                    <a:cubicBezTo>
                      <a:pt x="82" y="38"/>
                      <a:pt x="77" y="38"/>
                      <a:pt x="74" y="41"/>
                    </a:cubicBezTo>
                    <a:cubicBezTo>
                      <a:pt x="73" y="42"/>
                      <a:pt x="72" y="44"/>
                      <a:pt x="71" y="46"/>
                    </a:cubicBezTo>
                    <a:cubicBezTo>
                      <a:pt x="71" y="46"/>
                      <a:pt x="70" y="45"/>
                      <a:pt x="69" y="45"/>
                    </a:cubicBezTo>
                    <a:cubicBezTo>
                      <a:pt x="69" y="45"/>
                      <a:pt x="68" y="44"/>
                      <a:pt x="68" y="44"/>
                    </a:cubicBezTo>
                    <a:cubicBezTo>
                      <a:pt x="66" y="44"/>
                      <a:pt x="65" y="44"/>
                      <a:pt x="64" y="43"/>
                    </a:cubicBezTo>
                    <a:cubicBezTo>
                      <a:pt x="61" y="43"/>
                      <a:pt x="59" y="43"/>
                      <a:pt x="56" y="44"/>
                    </a:cubicBezTo>
                    <a:cubicBezTo>
                      <a:pt x="54" y="45"/>
                      <a:pt x="52" y="46"/>
                      <a:pt x="50" y="48"/>
                    </a:cubicBezTo>
                    <a:cubicBezTo>
                      <a:pt x="43" y="54"/>
                      <a:pt x="35" y="55"/>
                      <a:pt x="26" y="52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0" y="50"/>
                      <a:pt x="14" y="49"/>
                      <a:pt x="11" y="49"/>
                    </a:cubicBezTo>
                    <a:cubicBezTo>
                      <a:pt x="10" y="49"/>
                      <a:pt x="9" y="49"/>
                      <a:pt x="8" y="48"/>
                    </a:cubicBezTo>
                    <a:cubicBezTo>
                      <a:pt x="11" y="47"/>
                      <a:pt x="13" y="46"/>
                      <a:pt x="15" y="44"/>
                    </a:cubicBezTo>
                    <a:cubicBezTo>
                      <a:pt x="17" y="43"/>
                      <a:pt x="19" y="44"/>
                      <a:pt x="20" y="44"/>
                    </a:cubicBezTo>
                    <a:cubicBezTo>
                      <a:pt x="23" y="44"/>
                      <a:pt x="25" y="45"/>
                      <a:pt x="27" y="45"/>
                    </a:cubicBezTo>
                    <a:cubicBezTo>
                      <a:pt x="29" y="45"/>
                      <a:pt x="31" y="44"/>
                      <a:pt x="34" y="43"/>
                    </a:cubicBezTo>
                    <a:cubicBezTo>
                      <a:pt x="36" y="41"/>
                      <a:pt x="39" y="39"/>
                      <a:pt x="41" y="37"/>
                    </a:cubicBezTo>
                    <a:cubicBezTo>
                      <a:pt x="41" y="36"/>
                      <a:pt x="42" y="35"/>
                      <a:pt x="42" y="35"/>
                    </a:cubicBezTo>
                    <a:cubicBezTo>
                      <a:pt x="44" y="33"/>
                      <a:pt x="45" y="31"/>
                      <a:pt x="47" y="29"/>
                    </a:cubicBezTo>
                    <a:cubicBezTo>
                      <a:pt x="55" y="21"/>
                      <a:pt x="67" y="25"/>
                      <a:pt x="76" y="31"/>
                    </a:cubicBezTo>
                    <a:cubicBezTo>
                      <a:pt x="76" y="32"/>
                      <a:pt x="77" y="32"/>
                      <a:pt x="78" y="33"/>
                    </a:cubicBezTo>
                    <a:cubicBezTo>
                      <a:pt x="78" y="33"/>
                      <a:pt x="79" y="33"/>
                      <a:pt x="79" y="32"/>
                    </a:cubicBezTo>
                    <a:cubicBezTo>
                      <a:pt x="80" y="31"/>
                      <a:pt x="80" y="31"/>
                      <a:pt x="80" y="30"/>
                    </a:cubicBezTo>
                    <a:cubicBezTo>
                      <a:pt x="80" y="30"/>
                      <a:pt x="81" y="29"/>
                      <a:pt x="81" y="29"/>
                    </a:cubicBezTo>
                    <a:cubicBezTo>
                      <a:pt x="81" y="28"/>
                      <a:pt x="82" y="27"/>
                      <a:pt x="83" y="26"/>
                    </a:cubicBezTo>
                    <a:cubicBezTo>
                      <a:pt x="83" y="25"/>
                      <a:pt x="84" y="24"/>
                      <a:pt x="85" y="23"/>
                    </a:cubicBezTo>
                    <a:cubicBezTo>
                      <a:pt x="86" y="22"/>
                      <a:pt x="87" y="21"/>
                      <a:pt x="88" y="21"/>
                    </a:cubicBezTo>
                    <a:cubicBezTo>
                      <a:pt x="89" y="20"/>
                      <a:pt x="90" y="19"/>
                      <a:pt x="91" y="19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9" y="16"/>
                      <a:pt x="109" y="19"/>
                      <a:pt x="115" y="24"/>
                    </a:cubicBezTo>
                    <a:cubicBezTo>
                      <a:pt x="115" y="24"/>
                      <a:pt x="115" y="24"/>
                      <a:pt x="115" y="25"/>
                    </a:cubicBezTo>
                    <a:cubicBezTo>
                      <a:pt x="112" y="25"/>
                      <a:pt x="108" y="26"/>
                      <a:pt x="106" y="29"/>
                    </a:cubicBezTo>
                    <a:cubicBezTo>
                      <a:pt x="103" y="32"/>
                      <a:pt x="103" y="36"/>
                      <a:pt x="105" y="40"/>
                    </a:cubicBezTo>
                    <a:cubicBezTo>
                      <a:pt x="106" y="42"/>
                      <a:pt x="107" y="43"/>
                      <a:pt x="109" y="44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6" y="46"/>
                      <a:pt x="105" y="49"/>
                      <a:pt x="105" y="52"/>
                    </a:cubicBezTo>
                    <a:cubicBezTo>
                      <a:pt x="105" y="54"/>
                      <a:pt x="106" y="56"/>
                      <a:pt x="107" y="58"/>
                    </a:cubicBezTo>
                    <a:cubicBezTo>
                      <a:pt x="107" y="59"/>
                      <a:pt x="106" y="59"/>
                      <a:pt x="105" y="60"/>
                    </a:cubicBezTo>
                    <a:close/>
                    <a:moveTo>
                      <a:pt x="153" y="63"/>
                    </a:moveTo>
                    <a:cubicBezTo>
                      <a:pt x="151" y="63"/>
                      <a:pt x="149" y="63"/>
                      <a:pt x="147" y="62"/>
                    </a:cubicBezTo>
                    <a:cubicBezTo>
                      <a:pt x="146" y="61"/>
                      <a:pt x="145" y="61"/>
                      <a:pt x="144" y="60"/>
                    </a:cubicBezTo>
                    <a:cubicBezTo>
                      <a:pt x="143" y="59"/>
                      <a:pt x="142" y="57"/>
                      <a:pt x="140" y="58"/>
                    </a:cubicBezTo>
                    <a:cubicBezTo>
                      <a:pt x="140" y="58"/>
                      <a:pt x="140" y="59"/>
                      <a:pt x="140" y="59"/>
                    </a:cubicBezTo>
                    <a:cubicBezTo>
                      <a:pt x="138" y="62"/>
                      <a:pt x="134" y="65"/>
                      <a:pt x="130" y="65"/>
                    </a:cubicBezTo>
                    <a:cubicBezTo>
                      <a:pt x="126" y="65"/>
                      <a:pt x="122" y="62"/>
                      <a:pt x="120" y="59"/>
                    </a:cubicBezTo>
                    <a:cubicBezTo>
                      <a:pt x="120" y="58"/>
                      <a:pt x="119" y="58"/>
                      <a:pt x="119" y="58"/>
                    </a:cubicBezTo>
                    <a:cubicBezTo>
                      <a:pt x="117" y="58"/>
                      <a:pt x="117" y="58"/>
                      <a:pt x="117" y="58"/>
                    </a:cubicBezTo>
                    <a:cubicBezTo>
                      <a:pt x="115" y="58"/>
                      <a:pt x="113" y="58"/>
                      <a:pt x="111" y="57"/>
                    </a:cubicBezTo>
                    <a:cubicBezTo>
                      <a:pt x="111" y="57"/>
                      <a:pt x="110" y="56"/>
                      <a:pt x="110" y="56"/>
                    </a:cubicBezTo>
                    <a:cubicBezTo>
                      <a:pt x="110" y="56"/>
                      <a:pt x="109" y="55"/>
                      <a:pt x="109" y="55"/>
                    </a:cubicBezTo>
                    <a:cubicBezTo>
                      <a:pt x="108" y="53"/>
                      <a:pt x="108" y="51"/>
                      <a:pt x="109" y="49"/>
                    </a:cubicBezTo>
                    <a:cubicBezTo>
                      <a:pt x="109" y="48"/>
                      <a:pt x="110" y="48"/>
                      <a:pt x="111" y="47"/>
                    </a:cubicBezTo>
                    <a:cubicBezTo>
                      <a:pt x="112" y="46"/>
                      <a:pt x="114" y="46"/>
                      <a:pt x="115" y="46"/>
                    </a:cubicBezTo>
                    <a:cubicBezTo>
                      <a:pt x="116" y="46"/>
                      <a:pt x="117" y="47"/>
                      <a:pt x="117" y="48"/>
                    </a:cubicBezTo>
                    <a:cubicBezTo>
                      <a:pt x="118" y="49"/>
                      <a:pt x="117" y="49"/>
                      <a:pt x="117" y="50"/>
                    </a:cubicBezTo>
                    <a:cubicBezTo>
                      <a:pt x="117" y="50"/>
                      <a:pt x="116" y="50"/>
                      <a:pt x="116" y="5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6" y="48"/>
                      <a:pt x="115" y="47"/>
                      <a:pt x="113" y="47"/>
                    </a:cubicBezTo>
                    <a:cubicBezTo>
                      <a:pt x="110" y="47"/>
                      <a:pt x="109" y="50"/>
                      <a:pt x="111" y="52"/>
                    </a:cubicBezTo>
                    <a:cubicBezTo>
                      <a:pt x="112" y="54"/>
                      <a:pt x="114" y="54"/>
                      <a:pt x="116" y="54"/>
                    </a:cubicBezTo>
                    <a:cubicBezTo>
                      <a:pt x="117" y="53"/>
                      <a:pt x="118" y="53"/>
                      <a:pt x="119" y="52"/>
                    </a:cubicBezTo>
                    <a:cubicBezTo>
                      <a:pt x="121" y="51"/>
                      <a:pt x="121" y="49"/>
                      <a:pt x="121" y="47"/>
                    </a:cubicBezTo>
                    <a:cubicBezTo>
                      <a:pt x="120" y="46"/>
                      <a:pt x="119" y="45"/>
                      <a:pt x="118" y="44"/>
                    </a:cubicBezTo>
                    <a:cubicBezTo>
                      <a:pt x="118" y="44"/>
                      <a:pt x="119" y="43"/>
                      <a:pt x="120" y="42"/>
                    </a:cubicBezTo>
                    <a:cubicBezTo>
                      <a:pt x="121" y="41"/>
                      <a:pt x="121" y="40"/>
                      <a:pt x="121" y="38"/>
                    </a:cubicBezTo>
                    <a:cubicBezTo>
                      <a:pt x="121" y="37"/>
                      <a:pt x="121" y="36"/>
                      <a:pt x="121" y="35"/>
                    </a:cubicBezTo>
                    <a:cubicBezTo>
                      <a:pt x="120" y="34"/>
                      <a:pt x="119" y="33"/>
                      <a:pt x="117" y="32"/>
                    </a:cubicBezTo>
                    <a:cubicBezTo>
                      <a:pt x="115" y="32"/>
                      <a:pt x="113" y="33"/>
                      <a:pt x="113" y="35"/>
                    </a:cubicBezTo>
                    <a:cubicBezTo>
                      <a:pt x="113" y="37"/>
                      <a:pt x="114" y="38"/>
                      <a:pt x="116" y="38"/>
                    </a:cubicBezTo>
                    <a:cubicBezTo>
                      <a:pt x="116" y="38"/>
                      <a:pt x="117" y="38"/>
                      <a:pt x="117" y="38"/>
                    </a:cubicBezTo>
                    <a:cubicBezTo>
                      <a:pt x="118" y="38"/>
                      <a:pt x="118" y="39"/>
                      <a:pt x="117" y="40"/>
                    </a:cubicBezTo>
                    <a:cubicBezTo>
                      <a:pt x="117" y="40"/>
                      <a:pt x="116" y="41"/>
                      <a:pt x="115" y="41"/>
                    </a:cubicBezTo>
                    <a:cubicBezTo>
                      <a:pt x="113" y="42"/>
                      <a:pt x="111" y="41"/>
                      <a:pt x="110" y="40"/>
                    </a:cubicBezTo>
                    <a:cubicBezTo>
                      <a:pt x="109" y="40"/>
                      <a:pt x="108" y="39"/>
                      <a:pt x="108" y="38"/>
                    </a:cubicBezTo>
                    <a:cubicBezTo>
                      <a:pt x="107" y="36"/>
                      <a:pt x="107" y="33"/>
                      <a:pt x="109" y="31"/>
                    </a:cubicBezTo>
                    <a:cubicBezTo>
                      <a:pt x="110" y="29"/>
                      <a:pt x="113" y="27"/>
                      <a:pt x="117" y="28"/>
                    </a:cubicBezTo>
                    <a:cubicBezTo>
                      <a:pt x="117" y="29"/>
                      <a:pt x="118" y="29"/>
                      <a:pt x="118" y="28"/>
                    </a:cubicBezTo>
                    <a:cubicBezTo>
                      <a:pt x="119" y="28"/>
                      <a:pt x="119" y="27"/>
                      <a:pt x="119" y="26"/>
                    </a:cubicBezTo>
                    <a:cubicBezTo>
                      <a:pt x="118" y="23"/>
                      <a:pt x="119" y="20"/>
                      <a:pt x="122" y="18"/>
                    </a:cubicBezTo>
                    <a:cubicBezTo>
                      <a:pt x="125" y="16"/>
                      <a:pt x="129" y="15"/>
                      <a:pt x="132" y="17"/>
                    </a:cubicBezTo>
                    <a:cubicBezTo>
                      <a:pt x="134" y="18"/>
                      <a:pt x="134" y="19"/>
                      <a:pt x="136" y="20"/>
                    </a:cubicBezTo>
                    <a:cubicBezTo>
                      <a:pt x="137" y="21"/>
                      <a:pt x="138" y="21"/>
                      <a:pt x="139" y="21"/>
                    </a:cubicBezTo>
                    <a:cubicBezTo>
                      <a:pt x="140" y="22"/>
                      <a:pt x="141" y="22"/>
                      <a:pt x="142" y="22"/>
                    </a:cubicBezTo>
                    <a:cubicBezTo>
                      <a:pt x="145" y="21"/>
                      <a:pt x="147" y="20"/>
                      <a:pt x="148" y="17"/>
                    </a:cubicBezTo>
                    <a:cubicBezTo>
                      <a:pt x="148" y="15"/>
                      <a:pt x="148" y="13"/>
                      <a:pt x="147" y="11"/>
                    </a:cubicBezTo>
                    <a:cubicBezTo>
                      <a:pt x="146" y="11"/>
                      <a:pt x="146" y="10"/>
                      <a:pt x="145" y="10"/>
                    </a:cubicBezTo>
                    <a:cubicBezTo>
                      <a:pt x="144" y="9"/>
                      <a:pt x="141" y="9"/>
                      <a:pt x="140" y="11"/>
                    </a:cubicBezTo>
                    <a:cubicBezTo>
                      <a:pt x="140" y="12"/>
                      <a:pt x="140" y="12"/>
                      <a:pt x="140" y="13"/>
                    </a:cubicBezTo>
                    <a:cubicBezTo>
                      <a:pt x="140" y="14"/>
                      <a:pt x="141" y="16"/>
                      <a:pt x="143" y="16"/>
                    </a:cubicBezTo>
                    <a:cubicBezTo>
                      <a:pt x="143" y="16"/>
                      <a:pt x="144" y="15"/>
                      <a:pt x="144" y="15"/>
                    </a:cubicBezTo>
                    <a:cubicBezTo>
                      <a:pt x="144" y="16"/>
                      <a:pt x="144" y="16"/>
                      <a:pt x="144" y="16"/>
                    </a:cubicBezTo>
                    <a:cubicBezTo>
                      <a:pt x="144" y="17"/>
                      <a:pt x="143" y="18"/>
                      <a:pt x="142" y="18"/>
                    </a:cubicBezTo>
                    <a:cubicBezTo>
                      <a:pt x="139" y="18"/>
                      <a:pt x="138" y="18"/>
                      <a:pt x="137" y="16"/>
                    </a:cubicBezTo>
                    <a:cubicBezTo>
                      <a:pt x="135" y="13"/>
                      <a:pt x="136" y="10"/>
                      <a:pt x="138" y="8"/>
                    </a:cubicBezTo>
                    <a:cubicBezTo>
                      <a:pt x="140" y="5"/>
                      <a:pt x="143" y="4"/>
                      <a:pt x="146" y="5"/>
                    </a:cubicBezTo>
                    <a:cubicBezTo>
                      <a:pt x="148" y="5"/>
                      <a:pt x="149" y="6"/>
                      <a:pt x="150" y="7"/>
                    </a:cubicBezTo>
                    <a:cubicBezTo>
                      <a:pt x="151" y="8"/>
                      <a:pt x="152" y="10"/>
                      <a:pt x="153" y="11"/>
                    </a:cubicBezTo>
                    <a:cubicBezTo>
                      <a:pt x="153" y="12"/>
                      <a:pt x="153" y="13"/>
                      <a:pt x="154" y="13"/>
                    </a:cubicBezTo>
                    <a:cubicBezTo>
                      <a:pt x="155" y="13"/>
                      <a:pt x="156" y="13"/>
                      <a:pt x="156" y="12"/>
                    </a:cubicBezTo>
                    <a:cubicBezTo>
                      <a:pt x="157" y="11"/>
                      <a:pt x="158" y="11"/>
                      <a:pt x="159" y="10"/>
                    </a:cubicBezTo>
                    <a:cubicBezTo>
                      <a:pt x="161" y="9"/>
                      <a:pt x="162" y="9"/>
                      <a:pt x="164" y="9"/>
                    </a:cubicBezTo>
                    <a:cubicBezTo>
                      <a:pt x="166" y="9"/>
                      <a:pt x="168" y="10"/>
                      <a:pt x="170" y="12"/>
                    </a:cubicBezTo>
                    <a:cubicBezTo>
                      <a:pt x="172" y="13"/>
                      <a:pt x="173" y="16"/>
                      <a:pt x="174" y="18"/>
                    </a:cubicBezTo>
                    <a:cubicBezTo>
                      <a:pt x="174" y="18"/>
                      <a:pt x="174" y="20"/>
                      <a:pt x="174" y="20"/>
                    </a:cubicBezTo>
                    <a:cubicBezTo>
                      <a:pt x="174" y="20"/>
                      <a:pt x="174" y="21"/>
                      <a:pt x="174" y="21"/>
                    </a:cubicBezTo>
                    <a:cubicBezTo>
                      <a:pt x="173" y="21"/>
                      <a:pt x="171" y="21"/>
                      <a:pt x="170" y="22"/>
                    </a:cubicBezTo>
                    <a:cubicBezTo>
                      <a:pt x="166" y="24"/>
                      <a:pt x="163" y="28"/>
                      <a:pt x="164" y="32"/>
                    </a:cubicBezTo>
                    <a:cubicBezTo>
                      <a:pt x="164" y="35"/>
                      <a:pt x="165" y="37"/>
                      <a:pt x="168" y="39"/>
                    </a:cubicBezTo>
                    <a:cubicBezTo>
                      <a:pt x="170" y="39"/>
                      <a:pt x="172" y="40"/>
                      <a:pt x="174" y="39"/>
                    </a:cubicBezTo>
                    <a:cubicBezTo>
                      <a:pt x="174" y="39"/>
                      <a:pt x="175" y="39"/>
                      <a:pt x="175" y="38"/>
                    </a:cubicBezTo>
                    <a:cubicBezTo>
                      <a:pt x="177" y="37"/>
                      <a:pt x="178" y="36"/>
                      <a:pt x="178" y="34"/>
                    </a:cubicBezTo>
                    <a:cubicBezTo>
                      <a:pt x="179" y="32"/>
                      <a:pt x="178" y="30"/>
                      <a:pt x="176" y="28"/>
                    </a:cubicBezTo>
                    <a:cubicBezTo>
                      <a:pt x="175" y="27"/>
                      <a:pt x="173" y="27"/>
                      <a:pt x="172" y="27"/>
                    </a:cubicBezTo>
                    <a:cubicBezTo>
                      <a:pt x="170" y="27"/>
                      <a:pt x="168" y="29"/>
                      <a:pt x="169" y="31"/>
                    </a:cubicBezTo>
                    <a:cubicBezTo>
                      <a:pt x="169" y="31"/>
                      <a:pt x="169" y="32"/>
                      <a:pt x="170" y="32"/>
                    </a:cubicBezTo>
                    <a:cubicBezTo>
                      <a:pt x="170" y="33"/>
                      <a:pt x="171" y="33"/>
                      <a:pt x="172" y="33"/>
                    </a:cubicBezTo>
                    <a:cubicBezTo>
                      <a:pt x="173" y="33"/>
                      <a:pt x="173" y="33"/>
                      <a:pt x="174" y="32"/>
                    </a:cubicBezTo>
                    <a:cubicBezTo>
                      <a:pt x="175" y="33"/>
                      <a:pt x="175" y="33"/>
                      <a:pt x="175" y="34"/>
                    </a:cubicBezTo>
                    <a:cubicBezTo>
                      <a:pt x="175" y="35"/>
                      <a:pt x="174" y="35"/>
                      <a:pt x="173" y="36"/>
                    </a:cubicBezTo>
                    <a:cubicBezTo>
                      <a:pt x="173" y="36"/>
                      <a:pt x="171" y="36"/>
                      <a:pt x="171" y="36"/>
                    </a:cubicBezTo>
                    <a:cubicBezTo>
                      <a:pt x="169" y="35"/>
                      <a:pt x="167" y="34"/>
                      <a:pt x="167" y="32"/>
                    </a:cubicBezTo>
                    <a:cubicBezTo>
                      <a:pt x="167" y="29"/>
                      <a:pt x="169" y="26"/>
                      <a:pt x="171" y="25"/>
                    </a:cubicBezTo>
                    <a:cubicBezTo>
                      <a:pt x="174" y="24"/>
                      <a:pt x="177" y="24"/>
                      <a:pt x="179" y="27"/>
                    </a:cubicBezTo>
                    <a:cubicBezTo>
                      <a:pt x="181" y="28"/>
                      <a:pt x="182" y="30"/>
                      <a:pt x="182" y="33"/>
                    </a:cubicBezTo>
                    <a:cubicBezTo>
                      <a:pt x="182" y="34"/>
                      <a:pt x="182" y="35"/>
                      <a:pt x="181" y="35"/>
                    </a:cubicBezTo>
                    <a:cubicBezTo>
                      <a:pt x="181" y="37"/>
                      <a:pt x="180" y="37"/>
                      <a:pt x="179" y="38"/>
                    </a:cubicBezTo>
                    <a:cubicBezTo>
                      <a:pt x="179" y="38"/>
                      <a:pt x="178" y="39"/>
                      <a:pt x="177" y="39"/>
                    </a:cubicBezTo>
                    <a:cubicBezTo>
                      <a:pt x="177" y="39"/>
                      <a:pt x="176" y="39"/>
                      <a:pt x="175" y="39"/>
                    </a:cubicBezTo>
                    <a:cubicBezTo>
                      <a:pt x="174" y="40"/>
                      <a:pt x="174" y="41"/>
                      <a:pt x="175" y="42"/>
                    </a:cubicBezTo>
                    <a:cubicBezTo>
                      <a:pt x="177" y="45"/>
                      <a:pt x="176" y="49"/>
                      <a:pt x="174" y="51"/>
                    </a:cubicBezTo>
                    <a:cubicBezTo>
                      <a:pt x="172" y="54"/>
                      <a:pt x="168" y="55"/>
                      <a:pt x="165" y="54"/>
                    </a:cubicBezTo>
                    <a:cubicBezTo>
                      <a:pt x="165" y="53"/>
                      <a:pt x="165" y="52"/>
                      <a:pt x="165" y="51"/>
                    </a:cubicBezTo>
                    <a:cubicBezTo>
                      <a:pt x="164" y="48"/>
                      <a:pt x="162" y="46"/>
                      <a:pt x="160" y="44"/>
                    </a:cubicBezTo>
                    <a:cubicBezTo>
                      <a:pt x="158" y="43"/>
                      <a:pt x="156" y="43"/>
                      <a:pt x="154" y="43"/>
                    </a:cubicBezTo>
                    <a:cubicBezTo>
                      <a:pt x="153" y="41"/>
                      <a:pt x="153" y="40"/>
                      <a:pt x="153" y="40"/>
                    </a:cubicBezTo>
                    <a:cubicBezTo>
                      <a:pt x="151" y="37"/>
                      <a:pt x="148" y="35"/>
                      <a:pt x="144" y="35"/>
                    </a:cubicBezTo>
                    <a:cubicBezTo>
                      <a:pt x="139" y="35"/>
                      <a:pt x="136" y="36"/>
                      <a:pt x="134" y="40"/>
                    </a:cubicBezTo>
                    <a:cubicBezTo>
                      <a:pt x="132" y="42"/>
                      <a:pt x="132" y="45"/>
                      <a:pt x="133" y="47"/>
                    </a:cubicBezTo>
                    <a:cubicBezTo>
                      <a:pt x="133" y="50"/>
                      <a:pt x="135" y="51"/>
                      <a:pt x="136" y="52"/>
                    </a:cubicBezTo>
                    <a:cubicBezTo>
                      <a:pt x="138" y="53"/>
                      <a:pt x="141" y="54"/>
                      <a:pt x="143" y="53"/>
                    </a:cubicBezTo>
                    <a:cubicBezTo>
                      <a:pt x="145" y="52"/>
                      <a:pt x="147" y="51"/>
                      <a:pt x="148" y="50"/>
                    </a:cubicBezTo>
                    <a:cubicBezTo>
                      <a:pt x="149" y="48"/>
                      <a:pt x="148" y="45"/>
                      <a:pt x="147" y="44"/>
                    </a:cubicBezTo>
                    <a:cubicBezTo>
                      <a:pt x="145" y="42"/>
                      <a:pt x="142" y="41"/>
                      <a:pt x="140" y="42"/>
                    </a:cubicBezTo>
                    <a:cubicBezTo>
                      <a:pt x="139" y="43"/>
                      <a:pt x="138" y="44"/>
                      <a:pt x="138" y="45"/>
                    </a:cubicBezTo>
                    <a:cubicBezTo>
                      <a:pt x="138" y="47"/>
                      <a:pt x="139" y="48"/>
                      <a:pt x="141" y="48"/>
                    </a:cubicBezTo>
                    <a:cubicBezTo>
                      <a:pt x="142" y="48"/>
                      <a:pt x="144" y="47"/>
                      <a:pt x="144" y="46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5" y="46"/>
                      <a:pt x="145" y="47"/>
                      <a:pt x="145" y="48"/>
                    </a:cubicBezTo>
                    <a:cubicBezTo>
                      <a:pt x="144" y="49"/>
                      <a:pt x="143" y="50"/>
                      <a:pt x="142" y="50"/>
                    </a:cubicBezTo>
                    <a:cubicBezTo>
                      <a:pt x="141" y="50"/>
                      <a:pt x="139" y="50"/>
                      <a:pt x="138" y="49"/>
                    </a:cubicBezTo>
                    <a:cubicBezTo>
                      <a:pt x="137" y="49"/>
                      <a:pt x="136" y="47"/>
                      <a:pt x="136" y="47"/>
                    </a:cubicBezTo>
                    <a:cubicBezTo>
                      <a:pt x="135" y="45"/>
                      <a:pt x="136" y="43"/>
                      <a:pt x="137" y="41"/>
                    </a:cubicBezTo>
                    <a:cubicBezTo>
                      <a:pt x="138" y="40"/>
                      <a:pt x="140" y="38"/>
                      <a:pt x="142" y="38"/>
                    </a:cubicBezTo>
                    <a:cubicBezTo>
                      <a:pt x="142" y="38"/>
                      <a:pt x="143" y="38"/>
                      <a:pt x="144" y="38"/>
                    </a:cubicBezTo>
                    <a:cubicBezTo>
                      <a:pt x="146" y="38"/>
                      <a:pt x="149" y="39"/>
                      <a:pt x="150" y="41"/>
                    </a:cubicBezTo>
                    <a:cubicBezTo>
                      <a:pt x="150" y="43"/>
                      <a:pt x="150" y="45"/>
                      <a:pt x="151" y="46"/>
                    </a:cubicBezTo>
                    <a:cubicBezTo>
                      <a:pt x="152" y="47"/>
                      <a:pt x="153" y="46"/>
                      <a:pt x="154" y="46"/>
                    </a:cubicBezTo>
                    <a:cubicBezTo>
                      <a:pt x="156" y="46"/>
                      <a:pt x="157" y="46"/>
                      <a:pt x="158" y="47"/>
                    </a:cubicBezTo>
                    <a:cubicBezTo>
                      <a:pt x="160" y="48"/>
                      <a:pt x="161" y="50"/>
                      <a:pt x="162" y="52"/>
                    </a:cubicBezTo>
                    <a:cubicBezTo>
                      <a:pt x="162" y="52"/>
                      <a:pt x="162" y="53"/>
                      <a:pt x="162" y="53"/>
                    </a:cubicBezTo>
                    <a:cubicBezTo>
                      <a:pt x="162" y="54"/>
                      <a:pt x="162" y="55"/>
                      <a:pt x="162" y="56"/>
                    </a:cubicBezTo>
                    <a:cubicBezTo>
                      <a:pt x="161" y="57"/>
                      <a:pt x="160" y="59"/>
                      <a:pt x="158" y="60"/>
                    </a:cubicBezTo>
                    <a:cubicBezTo>
                      <a:pt x="158" y="61"/>
                      <a:pt x="157" y="61"/>
                      <a:pt x="157" y="61"/>
                    </a:cubicBezTo>
                    <a:cubicBezTo>
                      <a:pt x="155" y="62"/>
                      <a:pt x="154" y="62"/>
                      <a:pt x="153" y="63"/>
                    </a:cubicBezTo>
                    <a:close/>
                    <a:moveTo>
                      <a:pt x="165" y="64"/>
                    </a:moveTo>
                    <a:cubicBezTo>
                      <a:pt x="163" y="64"/>
                      <a:pt x="161" y="64"/>
                      <a:pt x="159" y="64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2" y="61"/>
                      <a:pt x="164" y="59"/>
                      <a:pt x="165" y="57"/>
                    </a:cubicBezTo>
                    <a:cubicBezTo>
                      <a:pt x="166" y="58"/>
                      <a:pt x="168" y="58"/>
                      <a:pt x="169" y="58"/>
                    </a:cubicBezTo>
                    <a:cubicBezTo>
                      <a:pt x="169" y="60"/>
                      <a:pt x="167" y="63"/>
                      <a:pt x="165" y="64"/>
                    </a:cubicBezTo>
                    <a:close/>
                    <a:moveTo>
                      <a:pt x="280" y="39"/>
                    </a:moveTo>
                    <a:cubicBezTo>
                      <a:pt x="278" y="39"/>
                      <a:pt x="276" y="38"/>
                      <a:pt x="273" y="38"/>
                    </a:cubicBezTo>
                    <a:cubicBezTo>
                      <a:pt x="270" y="38"/>
                      <a:pt x="267" y="39"/>
                      <a:pt x="263" y="40"/>
                    </a:cubicBezTo>
                    <a:cubicBezTo>
                      <a:pt x="260" y="41"/>
                      <a:pt x="258" y="42"/>
                      <a:pt x="255" y="44"/>
                    </a:cubicBezTo>
                    <a:cubicBezTo>
                      <a:pt x="253" y="45"/>
                      <a:pt x="251" y="46"/>
                      <a:pt x="249" y="47"/>
                    </a:cubicBezTo>
                    <a:cubicBezTo>
                      <a:pt x="248" y="47"/>
                      <a:pt x="247" y="48"/>
                      <a:pt x="247" y="48"/>
                    </a:cubicBezTo>
                    <a:cubicBezTo>
                      <a:pt x="244" y="50"/>
                      <a:pt x="242" y="51"/>
                      <a:pt x="239" y="52"/>
                    </a:cubicBezTo>
                    <a:cubicBezTo>
                      <a:pt x="229" y="55"/>
                      <a:pt x="219" y="54"/>
                      <a:pt x="211" y="50"/>
                    </a:cubicBezTo>
                    <a:cubicBezTo>
                      <a:pt x="211" y="49"/>
                      <a:pt x="210" y="49"/>
                      <a:pt x="209" y="50"/>
                    </a:cubicBezTo>
                    <a:cubicBezTo>
                      <a:pt x="209" y="50"/>
                      <a:pt x="209" y="50"/>
                      <a:pt x="209" y="50"/>
                    </a:cubicBezTo>
                    <a:cubicBezTo>
                      <a:pt x="209" y="51"/>
                      <a:pt x="209" y="52"/>
                      <a:pt x="208" y="52"/>
                    </a:cubicBezTo>
                    <a:cubicBezTo>
                      <a:pt x="208" y="53"/>
                      <a:pt x="207" y="53"/>
                      <a:pt x="207" y="54"/>
                    </a:cubicBezTo>
                    <a:cubicBezTo>
                      <a:pt x="206" y="55"/>
                      <a:pt x="206" y="55"/>
                      <a:pt x="205" y="56"/>
                    </a:cubicBezTo>
                    <a:cubicBezTo>
                      <a:pt x="204" y="57"/>
                      <a:pt x="202" y="58"/>
                      <a:pt x="200" y="59"/>
                    </a:cubicBezTo>
                    <a:cubicBezTo>
                      <a:pt x="199" y="59"/>
                      <a:pt x="198" y="60"/>
                      <a:pt x="197" y="60"/>
                    </a:cubicBezTo>
                    <a:cubicBezTo>
                      <a:pt x="189" y="62"/>
                      <a:pt x="181" y="60"/>
                      <a:pt x="176" y="54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8" y="52"/>
                      <a:pt x="179" y="49"/>
                      <a:pt x="179" y="46"/>
                    </a:cubicBezTo>
                    <a:cubicBezTo>
                      <a:pt x="179" y="45"/>
                      <a:pt x="179" y="43"/>
                      <a:pt x="179" y="42"/>
                    </a:cubicBezTo>
                    <a:cubicBezTo>
                      <a:pt x="180" y="41"/>
                      <a:pt x="181" y="41"/>
                      <a:pt x="181" y="41"/>
                    </a:cubicBezTo>
                    <a:cubicBezTo>
                      <a:pt x="183" y="40"/>
                      <a:pt x="184" y="38"/>
                      <a:pt x="184" y="37"/>
                    </a:cubicBezTo>
                    <a:cubicBezTo>
                      <a:pt x="185" y="35"/>
                      <a:pt x="185" y="34"/>
                      <a:pt x="185" y="33"/>
                    </a:cubicBezTo>
                    <a:cubicBezTo>
                      <a:pt x="185" y="30"/>
                      <a:pt x="184" y="26"/>
                      <a:pt x="182" y="24"/>
                    </a:cubicBezTo>
                    <a:cubicBezTo>
                      <a:pt x="180" y="23"/>
                      <a:pt x="178" y="22"/>
                      <a:pt x="176" y="21"/>
                    </a:cubicBezTo>
                    <a:cubicBezTo>
                      <a:pt x="177" y="21"/>
                      <a:pt x="177" y="20"/>
                      <a:pt x="178" y="20"/>
                    </a:cubicBezTo>
                    <a:cubicBezTo>
                      <a:pt x="178" y="20"/>
                      <a:pt x="179" y="19"/>
                      <a:pt x="180" y="19"/>
                    </a:cubicBezTo>
                    <a:cubicBezTo>
                      <a:pt x="187" y="16"/>
                      <a:pt x="194" y="19"/>
                      <a:pt x="197" y="26"/>
                    </a:cubicBezTo>
                    <a:cubicBezTo>
                      <a:pt x="197" y="26"/>
                      <a:pt x="198" y="27"/>
                      <a:pt x="198" y="27"/>
                    </a:cubicBezTo>
                    <a:cubicBezTo>
                      <a:pt x="199" y="27"/>
                      <a:pt x="199" y="27"/>
                      <a:pt x="200" y="26"/>
                    </a:cubicBezTo>
                    <a:cubicBezTo>
                      <a:pt x="202" y="24"/>
                      <a:pt x="205" y="24"/>
                      <a:pt x="207" y="24"/>
                    </a:cubicBezTo>
                    <a:cubicBezTo>
                      <a:pt x="210" y="25"/>
                      <a:pt x="212" y="27"/>
                      <a:pt x="213" y="29"/>
                    </a:cubicBezTo>
                    <a:cubicBezTo>
                      <a:pt x="213" y="29"/>
                      <a:pt x="213" y="30"/>
                      <a:pt x="213" y="30"/>
                    </a:cubicBezTo>
                    <a:cubicBezTo>
                      <a:pt x="213" y="30"/>
                      <a:pt x="213" y="30"/>
                      <a:pt x="214" y="31"/>
                    </a:cubicBezTo>
                    <a:cubicBezTo>
                      <a:pt x="214" y="33"/>
                      <a:pt x="214" y="35"/>
                      <a:pt x="212" y="37"/>
                    </a:cubicBezTo>
                    <a:cubicBezTo>
                      <a:pt x="212" y="38"/>
                      <a:pt x="211" y="38"/>
                      <a:pt x="211" y="39"/>
                    </a:cubicBezTo>
                    <a:cubicBezTo>
                      <a:pt x="209" y="40"/>
                      <a:pt x="207" y="40"/>
                      <a:pt x="206" y="40"/>
                    </a:cubicBezTo>
                    <a:cubicBezTo>
                      <a:pt x="205" y="40"/>
                      <a:pt x="203" y="39"/>
                      <a:pt x="202" y="38"/>
                    </a:cubicBezTo>
                    <a:cubicBezTo>
                      <a:pt x="202" y="37"/>
                      <a:pt x="202" y="36"/>
                      <a:pt x="202" y="35"/>
                    </a:cubicBezTo>
                    <a:cubicBezTo>
                      <a:pt x="202" y="34"/>
                      <a:pt x="203" y="33"/>
                      <a:pt x="204" y="33"/>
                    </a:cubicBezTo>
                    <a:cubicBezTo>
                      <a:pt x="205" y="33"/>
                      <a:pt x="206" y="33"/>
                      <a:pt x="206" y="33"/>
                    </a:cubicBezTo>
                    <a:cubicBezTo>
                      <a:pt x="206" y="33"/>
                      <a:pt x="205" y="34"/>
                      <a:pt x="205" y="34"/>
                    </a:cubicBezTo>
                    <a:cubicBezTo>
                      <a:pt x="205" y="35"/>
                      <a:pt x="205" y="35"/>
                      <a:pt x="205" y="36"/>
                    </a:cubicBezTo>
                    <a:cubicBezTo>
                      <a:pt x="205" y="37"/>
                      <a:pt x="207" y="38"/>
                      <a:pt x="208" y="38"/>
                    </a:cubicBezTo>
                    <a:cubicBezTo>
                      <a:pt x="211" y="38"/>
                      <a:pt x="212" y="36"/>
                      <a:pt x="212" y="33"/>
                    </a:cubicBezTo>
                    <a:cubicBezTo>
                      <a:pt x="211" y="31"/>
                      <a:pt x="208" y="30"/>
                      <a:pt x="206" y="30"/>
                    </a:cubicBezTo>
                    <a:cubicBezTo>
                      <a:pt x="205" y="29"/>
                      <a:pt x="204" y="29"/>
                      <a:pt x="204" y="30"/>
                    </a:cubicBezTo>
                    <a:cubicBezTo>
                      <a:pt x="201" y="30"/>
                      <a:pt x="200" y="32"/>
                      <a:pt x="199" y="34"/>
                    </a:cubicBezTo>
                    <a:cubicBezTo>
                      <a:pt x="198" y="36"/>
                      <a:pt x="198" y="38"/>
                      <a:pt x="200" y="40"/>
                    </a:cubicBezTo>
                    <a:cubicBezTo>
                      <a:pt x="201" y="42"/>
                      <a:pt x="203" y="43"/>
                      <a:pt x="205" y="43"/>
                    </a:cubicBezTo>
                    <a:cubicBezTo>
                      <a:pt x="208" y="44"/>
                      <a:pt x="211" y="43"/>
                      <a:pt x="213" y="41"/>
                    </a:cubicBezTo>
                    <a:cubicBezTo>
                      <a:pt x="216" y="39"/>
                      <a:pt x="217" y="35"/>
                      <a:pt x="217" y="32"/>
                    </a:cubicBezTo>
                    <a:cubicBezTo>
                      <a:pt x="218" y="32"/>
                      <a:pt x="220" y="32"/>
                      <a:pt x="221" y="32"/>
                    </a:cubicBezTo>
                    <a:cubicBezTo>
                      <a:pt x="222" y="33"/>
                      <a:pt x="223" y="32"/>
                      <a:pt x="224" y="32"/>
                    </a:cubicBezTo>
                    <a:cubicBezTo>
                      <a:pt x="227" y="31"/>
                      <a:pt x="229" y="30"/>
                      <a:pt x="231" y="29"/>
                    </a:cubicBezTo>
                    <a:cubicBezTo>
                      <a:pt x="234" y="28"/>
                      <a:pt x="236" y="26"/>
                      <a:pt x="239" y="25"/>
                    </a:cubicBezTo>
                    <a:cubicBezTo>
                      <a:pt x="240" y="25"/>
                      <a:pt x="241" y="24"/>
                      <a:pt x="242" y="24"/>
                    </a:cubicBezTo>
                    <a:cubicBezTo>
                      <a:pt x="248" y="24"/>
                      <a:pt x="253" y="26"/>
                      <a:pt x="258" y="29"/>
                    </a:cubicBezTo>
                    <a:cubicBezTo>
                      <a:pt x="259" y="30"/>
                      <a:pt x="259" y="30"/>
                      <a:pt x="259" y="30"/>
                    </a:cubicBezTo>
                    <a:cubicBezTo>
                      <a:pt x="264" y="32"/>
                      <a:pt x="269" y="34"/>
                      <a:pt x="274" y="36"/>
                    </a:cubicBezTo>
                    <a:cubicBezTo>
                      <a:pt x="276" y="37"/>
                      <a:pt x="278" y="38"/>
                      <a:pt x="28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1E77ECC7-7004-F419-F48F-8CF786B58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4610" y="2117514"/>
                <a:ext cx="152400" cy="146050"/>
              </a:xfrm>
              <a:custGeom>
                <a:avLst/>
                <a:gdLst>
                  <a:gd name="T0" fmla="*/ 7 w 14"/>
                  <a:gd name="T1" fmla="*/ 0 h 13"/>
                  <a:gd name="T2" fmla="*/ 0 w 14"/>
                  <a:gd name="T3" fmla="*/ 7 h 13"/>
                  <a:gd name="T4" fmla="*/ 7 w 14"/>
                  <a:gd name="T5" fmla="*/ 13 h 13"/>
                  <a:gd name="T6" fmla="*/ 14 w 14"/>
                  <a:gd name="T7" fmla="*/ 7 h 13"/>
                  <a:gd name="T8" fmla="*/ 7 w 14"/>
                  <a:gd name="T9" fmla="*/ 0 h 13"/>
                  <a:gd name="T10" fmla="*/ 7 w 14"/>
                  <a:gd name="T11" fmla="*/ 10 h 13"/>
                  <a:gd name="T12" fmla="*/ 4 w 14"/>
                  <a:gd name="T13" fmla="*/ 7 h 13"/>
                  <a:gd name="T14" fmla="*/ 7 w 14"/>
                  <a:gd name="T15" fmla="*/ 3 h 13"/>
                  <a:gd name="T16" fmla="*/ 10 w 14"/>
                  <a:gd name="T17" fmla="*/ 7 h 13"/>
                  <a:gd name="T18" fmla="*/ 7 w 14"/>
                  <a:gd name="T1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1" y="13"/>
                      <a:pt x="14" y="10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0" y="5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4B9BD81C-A80D-3408-6871-EAE4E47A4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7010" y="1411076"/>
                <a:ext cx="142875" cy="157162"/>
              </a:xfrm>
              <a:custGeom>
                <a:avLst/>
                <a:gdLst>
                  <a:gd name="T0" fmla="*/ 6 w 13"/>
                  <a:gd name="T1" fmla="*/ 14 h 14"/>
                  <a:gd name="T2" fmla="*/ 13 w 13"/>
                  <a:gd name="T3" fmla="*/ 7 h 14"/>
                  <a:gd name="T4" fmla="*/ 6 w 13"/>
                  <a:gd name="T5" fmla="*/ 0 h 14"/>
                  <a:gd name="T6" fmla="*/ 0 w 13"/>
                  <a:gd name="T7" fmla="*/ 7 h 14"/>
                  <a:gd name="T8" fmla="*/ 6 w 13"/>
                  <a:gd name="T9" fmla="*/ 14 h 14"/>
                  <a:gd name="T10" fmla="*/ 6 w 13"/>
                  <a:gd name="T11" fmla="*/ 4 h 14"/>
                  <a:gd name="T12" fmla="*/ 10 w 13"/>
                  <a:gd name="T13" fmla="*/ 7 h 14"/>
                  <a:gd name="T14" fmla="*/ 6 w 13"/>
                  <a:gd name="T15" fmla="*/ 10 h 14"/>
                  <a:gd name="T16" fmla="*/ 3 w 13"/>
                  <a:gd name="T17" fmla="*/ 7 h 14"/>
                  <a:gd name="T18" fmla="*/ 6 w 13"/>
                  <a:gd name="T1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6" y="14"/>
                    </a:moveTo>
                    <a:cubicBezTo>
                      <a:pt x="10" y="14"/>
                      <a:pt x="13" y="11"/>
                      <a:pt x="13" y="7"/>
                    </a:cubicBezTo>
                    <a:cubicBezTo>
                      <a:pt x="13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6" y="14"/>
                    </a:cubicBezTo>
                    <a:close/>
                    <a:moveTo>
                      <a:pt x="6" y="4"/>
                    </a:moveTo>
                    <a:cubicBezTo>
                      <a:pt x="8" y="4"/>
                      <a:pt x="10" y="5"/>
                      <a:pt x="10" y="7"/>
                    </a:cubicBezTo>
                    <a:cubicBezTo>
                      <a:pt x="10" y="9"/>
                      <a:pt x="8" y="10"/>
                      <a:pt x="6" y="10"/>
                    </a:cubicBezTo>
                    <a:cubicBezTo>
                      <a:pt x="4" y="10"/>
                      <a:pt x="3" y="9"/>
                      <a:pt x="3" y="7"/>
                    </a:cubicBezTo>
                    <a:cubicBezTo>
                      <a:pt x="3" y="5"/>
                      <a:pt x="4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id="{53001140-F2FF-3362-6BB3-1B85DD535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573" y="1479339"/>
                <a:ext cx="20637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E48DCB91-2F9A-E27D-21CF-42C4F96820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0998" y="1579351"/>
                <a:ext cx="601662" cy="582612"/>
              </a:xfrm>
              <a:custGeom>
                <a:avLst/>
                <a:gdLst>
                  <a:gd name="T0" fmla="*/ 39 w 55"/>
                  <a:gd name="T1" fmla="*/ 2 h 52"/>
                  <a:gd name="T2" fmla="*/ 35 w 55"/>
                  <a:gd name="T3" fmla="*/ 5 h 52"/>
                  <a:gd name="T4" fmla="*/ 31 w 55"/>
                  <a:gd name="T5" fmla="*/ 2 h 52"/>
                  <a:gd name="T6" fmla="*/ 31 w 55"/>
                  <a:gd name="T7" fmla="*/ 5 h 52"/>
                  <a:gd name="T8" fmla="*/ 23 w 55"/>
                  <a:gd name="T9" fmla="*/ 13 h 52"/>
                  <a:gd name="T10" fmla="*/ 15 w 55"/>
                  <a:gd name="T11" fmla="*/ 10 h 52"/>
                  <a:gd name="T12" fmla="*/ 6 w 55"/>
                  <a:gd name="T13" fmla="*/ 8 h 52"/>
                  <a:gd name="T14" fmla="*/ 2 w 55"/>
                  <a:gd name="T15" fmla="*/ 13 h 52"/>
                  <a:gd name="T16" fmla="*/ 2 w 55"/>
                  <a:gd name="T17" fmla="*/ 16 h 52"/>
                  <a:gd name="T18" fmla="*/ 0 w 55"/>
                  <a:gd name="T19" fmla="*/ 20 h 52"/>
                  <a:gd name="T20" fmla="*/ 4 w 55"/>
                  <a:gd name="T21" fmla="*/ 25 h 52"/>
                  <a:gd name="T22" fmla="*/ 4 w 55"/>
                  <a:gd name="T23" fmla="*/ 30 h 52"/>
                  <a:gd name="T24" fmla="*/ 3 w 55"/>
                  <a:gd name="T25" fmla="*/ 33 h 52"/>
                  <a:gd name="T26" fmla="*/ 4 w 55"/>
                  <a:gd name="T27" fmla="*/ 36 h 52"/>
                  <a:gd name="T28" fmla="*/ 2 w 55"/>
                  <a:gd name="T29" fmla="*/ 43 h 52"/>
                  <a:gd name="T30" fmla="*/ 2 w 55"/>
                  <a:gd name="T31" fmla="*/ 45 h 52"/>
                  <a:gd name="T32" fmla="*/ 11 w 55"/>
                  <a:gd name="T33" fmla="*/ 52 h 52"/>
                  <a:gd name="T34" fmla="*/ 19 w 55"/>
                  <a:gd name="T35" fmla="*/ 46 h 52"/>
                  <a:gd name="T36" fmla="*/ 19 w 55"/>
                  <a:gd name="T37" fmla="*/ 44 h 52"/>
                  <a:gd name="T38" fmla="*/ 11 w 55"/>
                  <a:gd name="T39" fmla="*/ 37 h 52"/>
                  <a:gd name="T40" fmla="*/ 13 w 55"/>
                  <a:gd name="T41" fmla="*/ 27 h 52"/>
                  <a:gd name="T42" fmla="*/ 36 w 55"/>
                  <a:gd name="T43" fmla="*/ 28 h 52"/>
                  <a:gd name="T44" fmla="*/ 37 w 55"/>
                  <a:gd name="T45" fmla="*/ 29 h 52"/>
                  <a:gd name="T46" fmla="*/ 42 w 55"/>
                  <a:gd name="T47" fmla="*/ 31 h 52"/>
                  <a:gd name="T48" fmla="*/ 49 w 55"/>
                  <a:gd name="T49" fmla="*/ 41 h 52"/>
                  <a:gd name="T50" fmla="*/ 53 w 55"/>
                  <a:gd name="T51" fmla="*/ 39 h 52"/>
                  <a:gd name="T52" fmla="*/ 54 w 55"/>
                  <a:gd name="T53" fmla="*/ 32 h 52"/>
                  <a:gd name="T54" fmla="*/ 53 w 55"/>
                  <a:gd name="T55" fmla="*/ 31 h 52"/>
                  <a:gd name="T56" fmla="*/ 48 w 55"/>
                  <a:gd name="T57" fmla="*/ 30 h 52"/>
                  <a:gd name="T58" fmla="*/ 42 w 55"/>
                  <a:gd name="T59" fmla="*/ 20 h 52"/>
                  <a:gd name="T60" fmla="*/ 51 w 55"/>
                  <a:gd name="T61" fmla="*/ 8 h 52"/>
                  <a:gd name="T62" fmla="*/ 52 w 55"/>
                  <a:gd name="T63" fmla="*/ 7 h 52"/>
                  <a:gd name="T64" fmla="*/ 41 w 55"/>
                  <a:gd name="T65" fmla="*/ 1 h 52"/>
                  <a:gd name="T66" fmla="*/ 44 w 55"/>
                  <a:gd name="T67" fmla="*/ 2 h 52"/>
                  <a:gd name="T68" fmla="*/ 50 w 55"/>
                  <a:gd name="T69" fmla="*/ 7 h 52"/>
                  <a:gd name="T70" fmla="*/ 40 w 55"/>
                  <a:gd name="T71" fmla="*/ 20 h 52"/>
                  <a:gd name="T72" fmla="*/ 47 w 55"/>
                  <a:gd name="T73" fmla="*/ 31 h 52"/>
                  <a:gd name="T74" fmla="*/ 52 w 55"/>
                  <a:gd name="T75" fmla="*/ 33 h 52"/>
                  <a:gd name="T76" fmla="*/ 52 w 55"/>
                  <a:gd name="T77" fmla="*/ 38 h 52"/>
                  <a:gd name="T78" fmla="*/ 43 w 55"/>
                  <a:gd name="T79" fmla="*/ 29 h 52"/>
                  <a:gd name="T80" fmla="*/ 38 w 55"/>
                  <a:gd name="T81" fmla="*/ 27 h 52"/>
                  <a:gd name="T82" fmla="*/ 11 w 55"/>
                  <a:gd name="T83" fmla="*/ 26 h 52"/>
                  <a:gd name="T84" fmla="*/ 10 w 55"/>
                  <a:gd name="T85" fmla="*/ 38 h 52"/>
                  <a:gd name="T86" fmla="*/ 15 w 55"/>
                  <a:gd name="T87" fmla="*/ 45 h 52"/>
                  <a:gd name="T88" fmla="*/ 11 w 55"/>
                  <a:gd name="T89" fmla="*/ 50 h 52"/>
                  <a:gd name="T90" fmla="*/ 3 w 55"/>
                  <a:gd name="T91" fmla="*/ 44 h 52"/>
                  <a:gd name="T92" fmla="*/ 6 w 55"/>
                  <a:gd name="T93" fmla="*/ 35 h 52"/>
                  <a:gd name="T94" fmla="*/ 5 w 55"/>
                  <a:gd name="T95" fmla="*/ 32 h 52"/>
                  <a:gd name="T96" fmla="*/ 6 w 55"/>
                  <a:gd name="T97" fmla="*/ 29 h 52"/>
                  <a:gd name="T98" fmla="*/ 4 w 55"/>
                  <a:gd name="T99" fmla="*/ 21 h 52"/>
                  <a:gd name="T100" fmla="*/ 4 w 55"/>
                  <a:gd name="T101" fmla="*/ 16 h 52"/>
                  <a:gd name="T102" fmla="*/ 6 w 55"/>
                  <a:gd name="T103" fmla="*/ 10 h 52"/>
                  <a:gd name="T104" fmla="*/ 13 w 55"/>
                  <a:gd name="T105" fmla="*/ 11 h 52"/>
                  <a:gd name="T106" fmla="*/ 19 w 55"/>
                  <a:gd name="T107" fmla="*/ 14 h 52"/>
                  <a:gd name="T108" fmla="*/ 24 w 55"/>
                  <a:gd name="T109" fmla="*/ 15 h 52"/>
                  <a:gd name="T110" fmla="*/ 33 w 55"/>
                  <a:gd name="T111" fmla="*/ 6 h 52"/>
                  <a:gd name="T112" fmla="*/ 40 w 55"/>
                  <a:gd name="T113" fmla="*/ 5 h 52"/>
                  <a:gd name="T114" fmla="*/ 40 w 55"/>
                  <a:gd name="T115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" h="52">
                    <a:moveTo>
                      <a:pt x="41" y="1"/>
                    </a:moveTo>
                    <a:cubicBezTo>
                      <a:pt x="40" y="2"/>
                      <a:pt x="40" y="2"/>
                      <a:pt x="39" y="2"/>
                    </a:cubicBezTo>
                    <a:cubicBezTo>
                      <a:pt x="39" y="3"/>
                      <a:pt x="39" y="3"/>
                      <a:pt x="38" y="4"/>
                    </a:cubicBezTo>
                    <a:cubicBezTo>
                      <a:pt x="37" y="4"/>
                      <a:pt x="36" y="5"/>
                      <a:pt x="35" y="5"/>
                    </a:cubicBezTo>
                    <a:cubicBezTo>
                      <a:pt x="34" y="5"/>
                      <a:pt x="33" y="4"/>
                      <a:pt x="33" y="4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3"/>
                      <a:pt x="31" y="4"/>
                    </a:cubicBezTo>
                    <a:cubicBezTo>
                      <a:pt x="31" y="4"/>
                      <a:pt x="31" y="4"/>
                      <a:pt x="31" y="5"/>
                    </a:cubicBezTo>
                    <a:cubicBezTo>
                      <a:pt x="31" y="5"/>
                      <a:pt x="31" y="6"/>
                      <a:pt x="31" y="7"/>
                    </a:cubicBezTo>
                    <a:cubicBezTo>
                      <a:pt x="30" y="10"/>
                      <a:pt x="27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0" y="13"/>
                      <a:pt x="17" y="13"/>
                      <a:pt x="15" y="10"/>
                    </a:cubicBezTo>
                    <a:cubicBezTo>
                      <a:pt x="13" y="9"/>
                      <a:pt x="13" y="8"/>
                      <a:pt x="11" y="8"/>
                    </a:cubicBezTo>
                    <a:cubicBezTo>
                      <a:pt x="9" y="7"/>
                      <a:pt x="8" y="7"/>
                      <a:pt x="6" y="8"/>
                    </a:cubicBezTo>
                    <a:cubicBezTo>
                      <a:pt x="6" y="8"/>
                      <a:pt x="5" y="8"/>
                      <a:pt x="5" y="9"/>
                    </a:cubicBezTo>
                    <a:cubicBezTo>
                      <a:pt x="3" y="10"/>
                      <a:pt x="2" y="11"/>
                      <a:pt x="2" y="13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2" y="18"/>
                      <a:pt x="1" y="19"/>
                    </a:cubicBezTo>
                    <a:cubicBezTo>
                      <a:pt x="1" y="19"/>
                      <a:pt x="0" y="20"/>
                      <a:pt x="0" y="20"/>
                    </a:cubicBezTo>
                    <a:cubicBezTo>
                      <a:pt x="0" y="20"/>
                      <a:pt x="1" y="20"/>
                      <a:pt x="1" y="21"/>
                    </a:cubicBezTo>
                    <a:cubicBezTo>
                      <a:pt x="2" y="22"/>
                      <a:pt x="3" y="23"/>
                      <a:pt x="4" y="25"/>
                    </a:cubicBezTo>
                    <a:cubicBezTo>
                      <a:pt x="4" y="26"/>
                      <a:pt x="4" y="27"/>
                      <a:pt x="4" y="2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1"/>
                      <a:pt x="4" y="32"/>
                      <a:pt x="3" y="32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4" y="34"/>
                      <a:pt x="4" y="35"/>
                      <a:pt x="4" y="36"/>
                    </a:cubicBezTo>
                    <a:cubicBezTo>
                      <a:pt x="4" y="36"/>
                      <a:pt x="4" y="37"/>
                      <a:pt x="4" y="38"/>
                    </a:cubicBezTo>
                    <a:cubicBezTo>
                      <a:pt x="4" y="40"/>
                      <a:pt x="3" y="42"/>
                      <a:pt x="2" y="43"/>
                    </a:cubicBezTo>
                    <a:cubicBezTo>
                      <a:pt x="2" y="43"/>
                      <a:pt x="0" y="44"/>
                      <a:pt x="0" y="44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4" y="46"/>
                    </a:cubicBezTo>
                    <a:cubicBezTo>
                      <a:pt x="5" y="49"/>
                      <a:pt x="8" y="52"/>
                      <a:pt x="11" y="52"/>
                    </a:cubicBezTo>
                    <a:cubicBezTo>
                      <a:pt x="14" y="52"/>
                      <a:pt x="16" y="50"/>
                      <a:pt x="17" y="48"/>
                    </a:cubicBezTo>
                    <a:cubicBezTo>
                      <a:pt x="18" y="47"/>
                      <a:pt x="18" y="47"/>
                      <a:pt x="19" y="46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6" y="44"/>
                    </a:cubicBezTo>
                    <a:cubicBezTo>
                      <a:pt x="14" y="42"/>
                      <a:pt x="12" y="40"/>
                      <a:pt x="11" y="37"/>
                    </a:cubicBezTo>
                    <a:cubicBezTo>
                      <a:pt x="11" y="36"/>
                      <a:pt x="11" y="35"/>
                      <a:pt x="11" y="34"/>
                    </a:cubicBezTo>
                    <a:cubicBezTo>
                      <a:pt x="11" y="32"/>
                      <a:pt x="11" y="29"/>
                      <a:pt x="13" y="27"/>
                    </a:cubicBezTo>
                    <a:cubicBezTo>
                      <a:pt x="15" y="23"/>
                      <a:pt x="20" y="21"/>
                      <a:pt x="25" y="21"/>
                    </a:cubicBezTo>
                    <a:cubicBezTo>
                      <a:pt x="30" y="21"/>
                      <a:pt x="34" y="24"/>
                      <a:pt x="36" y="28"/>
                    </a:cubicBezTo>
                    <a:cubicBezTo>
                      <a:pt x="36" y="28"/>
                      <a:pt x="36" y="29"/>
                      <a:pt x="36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9" y="30"/>
                      <a:pt x="41" y="30"/>
                      <a:pt x="42" y="31"/>
                    </a:cubicBezTo>
                    <a:cubicBezTo>
                      <a:pt x="47" y="33"/>
                      <a:pt x="48" y="40"/>
                      <a:pt x="48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8"/>
                      <a:pt x="55" y="37"/>
                      <a:pt x="55" y="35"/>
                    </a:cubicBezTo>
                    <a:cubicBezTo>
                      <a:pt x="55" y="34"/>
                      <a:pt x="54" y="33"/>
                      <a:pt x="54" y="32"/>
                    </a:cubicBezTo>
                    <a:cubicBezTo>
                      <a:pt x="54" y="32"/>
                      <a:pt x="53" y="32"/>
                      <a:pt x="53" y="32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1" y="31"/>
                      <a:pt x="49" y="31"/>
                      <a:pt x="48" y="30"/>
                    </a:cubicBezTo>
                    <a:cubicBezTo>
                      <a:pt x="45" y="28"/>
                      <a:pt x="42" y="25"/>
                      <a:pt x="42" y="21"/>
                    </a:cubicBezTo>
                    <a:cubicBezTo>
                      <a:pt x="42" y="21"/>
                      <a:pt x="42" y="20"/>
                      <a:pt x="42" y="20"/>
                    </a:cubicBezTo>
                    <a:cubicBezTo>
                      <a:pt x="42" y="16"/>
                      <a:pt x="45" y="11"/>
                      <a:pt x="50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5"/>
                      <a:pt x="51" y="4"/>
                      <a:pt x="50" y="3"/>
                    </a:cubicBezTo>
                    <a:cubicBezTo>
                      <a:pt x="47" y="1"/>
                      <a:pt x="44" y="0"/>
                      <a:pt x="41" y="1"/>
                    </a:cubicBezTo>
                    <a:close/>
                    <a:moveTo>
                      <a:pt x="42" y="3"/>
                    </a:moveTo>
                    <a:cubicBezTo>
                      <a:pt x="42" y="2"/>
                      <a:pt x="44" y="2"/>
                      <a:pt x="44" y="2"/>
                    </a:cubicBezTo>
                    <a:cubicBezTo>
                      <a:pt x="46" y="2"/>
                      <a:pt x="47" y="3"/>
                      <a:pt x="48" y="4"/>
                    </a:cubicBezTo>
                    <a:cubicBezTo>
                      <a:pt x="49" y="5"/>
                      <a:pt x="50" y="6"/>
                      <a:pt x="50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4" y="10"/>
                      <a:pt x="40" y="15"/>
                      <a:pt x="40" y="20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5"/>
                      <a:pt x="43" y="29"/>
                      <a:pt x="47" y="31"/>
                    </a:cubicBezTo>
                    <a:cubicBezTo>
                      <a:pt x="49" y="32"/>
                      <a:pt x="50" y="33"/>
                      <a:pt x="5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3" y="34"/>
                      <a:pt x="53" y="34"/>
                      <a:pt x="53" y="35"/>
                    </a:cubicBezTo>
                    <a:cubicBezTo>
                      <a:pt x="53" y="36"/>
                      <a:pt x="52" y="37"/>
                      <a:pt x="52" y="38"/>
                    </a:cubicBezTo>
                    <a:cubicBezTo>
                      <a:pt x="51" y="38"/>
                      <a:pt x="50" y="39"/>
                      <a:pt x="50" y="39"/>
                    </a:cubicBezTo>
                    <a:cubicBezTo>
                      <a:pt x="49" y="35"/>
                      <a:pt x="46" y="31"/>
                      <a:pt x="43" y="29"/>
                    </a:cubicBezTo>
                    <a:cubicBezTo>
                      <a:pt x="41" y="29"/>
                      <a:pt x="40" y="28"/>
                      <a:pt x="38" y="28"/>
                    </a:cubicBezTo>
                    <a:cubicBezTo>
                      <a:pt x="38" y="28"/>
                      <a:pt x="38" y="27"/>
                      <a:pt x="38" y="27"/>
                    </a:cubicBezTo>
                    <a:cubicBezTo>
                      <a:pt x="35" y="22"/>
                      <a:pt x="31" y="20"/>
                      <a:pt x="25" y="19"/>
                    </a:cubicBezTo>
                    <a:cubicBezTo>
                      <a:pt x="19" y="19"/>
                      <a:pt x="14" y="22"/>
                      <a:pt x="11" y="26"/>
                    </a:cubicBezTo>
                    <a:cubicBezTo>
                      <a:pt x="10" y="29"/>
                      <a:pt x="9" y="31"/>
                      <a:pt x="9" y="34"/>
                    </a:cubicBezTo>
                    <a:cubicBezTo>
                      <a:pt x="9" y="35"/>
                      <a:pt x="9" y="36"/>
                      <a:pt x="10" y="38"/>
                    </a:cubicBezTo>
                    <a:cubicBezTo>
                      <a:pt x="10" y="40"/>
                      <a:pt x="12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5"/>
                      <a:pt x="17" y="46"/>
                      <a:pt x="17" y="46"/>
                    </a:cubicBezTo>
                    <a:cubicBezTo>
                      <a:pt x="16" y="48"/>
                      <a:pt x="14" y="50"/>
                      <a:pt x="11" y="50"/>
                    </a:cubicBezTo>
                    <a:cubicBezTo>
                      <a:pt x="9" y="50"/>
                      <a:pt x="6" y="48"/>
                      <a:pt x="5" y="46"/>
                    </a:cubicBezTo>
                    <a:cubicBezTo>
                      <a:pt x="5" y="45"/>
                      <a:pt x="4" y="44"/>
                      <a:pt x="3" y="44"/>
                    </a:cubicBezTo>
                    <a:cubicBezTo>
                      <a:pt x="5" y="42"/>
                      <a:pt x="6" y="40"/>
                      <a:pt x="6" y="38"/>
                    </a:cubicBezTo>
                    <a:cubicBezTo>
                      <a:pt x="6" y="37"/>
                      <a:pt x="6" y="36"/>
                      <a:pt x="6" y="35"/>
                    </a:cubicBezTo>
                    <a:cubicBezTo>
                      <a:pt x="6" y="34"/>
                      <a:pt x="5" y="34"/>
                      <a:pt x="5" y="33"/>
                    </a:cubicBezTo>
                    <a:cubicBezTo>
                      <a:pt x="5" y="33"/>
                      <a:pt x="5" y="32"/>
                      <a:pt x="5" y="32"/>
                    </a:cubicBezTo>
                    <a:cubicBezTo>
                      <a:pt x="5" y="32"/>
                      <a:pt x="6" y="31"/>
                      <a:pt x="6" y="31"/>
                    </a:cubicBezTo>
                    <a:cubicBezTo>
                      <a:pt x="6" y="30"/>
                      <a:pt x="6" y="30"/>
                      <a:pt x="6" y="29"/>
                    </a:cubicBezTo>
                    <a:cubicBezTo>
                      <a:pt x="6" y="27"/>
                      <a:pt x="6" y="26"/>
                      <a:pt x="6" y="24"/>
                    </a:cubicBezTo>
                    <a:cubicBezTo>
                      <a:pt x="5" y="23"/>
                      <a:pt x="5" y="22"/>
                      <a:pt x="4" y="21"/>
                    </a:cubicBezTo>
                    <a:cubicBezTo>
                      <a:pt x="4" y="21"/>
                      <a:pt x="3" y="20"/>
                      <a:pt x="3" y="20"/>
                    </a:cubicBezTo>
                    <a:cubicBezTo>
                      <a:pt x="4" y="19"/>
                      <a:pt x="4" y="17"/>
                      <a:pt x="4" y="16"/>
                    </a:cubicBezTo>
                    <a:cubicBezTo>
                      <a:pt x="4" y="14"/>
                      <a:pt x="3" y="12"/>
                      <a:pt x="5" y="11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7" y="9"/>
                      <a:pt x="9" y="9"/>
                      <a:pt x="11" y="10"/>
                    </a:cubicBezTo>
                    <a:cubicBezTo>
                      <a:pt x="12" y="10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4" y="12"/>
                    </a:cubicBezTo>
                    <a:cubicBezTo>
                      <a:pt x="16" y="13"/>
                      <a:pt x="17" y="14"/>
                      <a:pt x="19" y="14"/>
                    </a:cubicBezTo>
                    <a:cubicBezTo>
                      <a:pt x="20" y="15"/>
                      <a:pt x="22" y="15"/>
                      <a:pt x="2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8" y="14"/>
                      <a:pt x="32" y="11"/>
                      <a:pt x="33" y="7"/>
                    </a:cubicBezTo>
                    <a:cubicBezTo>
                      <a:pt x="33" y="7"/>
                      <a:pt x="33" y="6"/>
                      <a:pt x="33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6" y="7"/>
                      <a:pt x="38" y="6"/>
                      <a:pt x="40" y="5"/>
                    </a:cubicBezTo>
                    <a:cubicBezTo>
                      <a:pt x="40" y="5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1" y="3"/>
                      <a:pt x="41" y="3"/>
                      <a:pt x="4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CD6BEB62-5A7E-D450-E34C-E562E09960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2935" y="2006389"/>
                <a:ext cx="187325" cy="122237"/>
              </a:xfrm>
              <a:custGeom>
                <a:avLst/>
                <a:gdLst>
                  <a:gd name="T0" fmla="*/ 7 w 17"/>
                  <a:gd name="T1" fmla="*/ 0 h 11"/>
                  <a:gd name="T2" fmla="*/ 7 w 17"/>
                  <a:gd name="T3" fmla="*/ 2 h 11"/>
                  <a:gd name="T4" fmla="*/ 1 w 17"/>
                  <a:gd name="T5" fmla="*/ 6 h 11"/>
                  <a:gd name="T6" fmla="*/ 0 w 17"/>
                  <a:gd name="T7" fmla="*/ 7 h 11"/>
                  <a:gd name="T8" fmla="*/ 2 w 17"/>
                  <a:gd name="T9" fmla="*/ 8 h 11"/>
                  <a:gd name="T10" fmla="*/ 5 w 17"/>
                  <a:gd name="T11" fmla="*/ 10 h 11"/>
                  <a:gd name="T12" fmla="*/ 5 w 17"/>
                  <a:gd name="T13" fmla="*/ 11 h 11"/>
                  <a:gd name="T14" fmla="*/ 10 w 17"/>
                  <a:gd name="T15" fmla="*/ 11 h 11"/>
                  <a:gd name="T16" fmla="*/ 12 w 17"/>
                  <a:gd name="T17" fmla="*/ 10 h 11"/>
                  <a:gd name="T18" fmla="*/ 14 w 17"/>
                  <a:gd name="T19" fmla="*/ 9 h 11"/>
                  <a:gd name="T20" fmla="*/ 15 w 17"/>
                  <a:gd name="T21" fmla="*/ 8 h 11"/>
                  <a:gd name="T22" fmla="*/ 16 w 17"/>
                  <a:gd name="T23" fmla="*/ 6 h 11"/>
                  <a:gd name="T24" fmla="*/ 16 w 17"/>
                  <a:gd name="T25" fmla="*/ 2 h 11"/>
                  <a:gd name="T26" fmla="*/ 14 w 17"/>
                  <a:gd name="T27" fmla="*/ 0 h 11"/>
                  <a:gd name="T28" fmla="*/ 11 w 17"/>
                  <a:gd name="T29" fmla="*/ 0 h 11"/>
                  <a:gd name="T30" fmla="*/ 11 w 17"/>
                  <a:gd name="T31" fmla="*/ 0 h 11"/>
                  <a:gd name="T32" fmla="*/ 8 w 17"/>
                  <a:gd name="T33" fmla="*/ 0 h 11"/>
                  <a:gd name="T34" fmla="*/ 8 w 17"/>
                  <a:gd name="T35" fmla="*/ 0 h 11"/>
                  <a:gd name="T36" fmla="*/ 7 w 17"/>
                  <a:gd name="T37" fmla="*/ 0 h 11"/>
                  <a:gd name="T38" fmla="*/ 11 w 17"/>
                  <a:gd name="T39" fmla="*/ 1 h 11"/>
                  <a:gd name="T40" fmla="*/ 11 w 17"/>
                  <a:gd name="T41" fmla="*/ 1 h 11"/>
                  <a:gd name="T42" fmla="*/ 13 w 17"/>
                  <a:gd name="T43" fmla="*/ 2 h 11"/>
                  <a:gd name="T44" fmla="*/ 15 w 17"/>
                  <a:gd name="T45" fmla="*/ 5 h 11"/>
                  <a:gd name="T46" fmla="*/ 13 w 17"/>
                  <a:gd name="T47" fmla="*/ 8 h 11"/>
                  <a:gd name="T48" fmla="*/ 11 w 17"/>
                  <a:gd name="T49" fmla="*/ 9 h 11"/>
                  <a:gd name="T50" fmla="*/ 9 w 17"/>
                  <a:gd name="T51" fmla="*/ 9 h 11"/>
                  <a:gd name="T52" fmla="*/ 6 w 17"/>
                  <a:gd name="T53" fmla="*/ 9 h 11"/>
                  <a:gd name="T54" fmla="*/ 4 w 17"/>
                  <a:gd name="T55" fmla="*/ 8 h 11"/>
                  <a:gd name="T56" fmla="*/ 3 w 17"/>
                  <a:gd name="T57" fmla="*/ 7 h 11"/>
                  <a:gd name="T58" fmla="*/ 8 w 17"/>
                  <a:gd name="T59" fmla="*/ 3 h 11"/>
                  <a:gd name="T60" fmla="*/ 9 w 17"/>
                  <a:gd name="T61" fmla="*/ 2 h 11"/>
                  <a:gd name="T62" fmla="*/ 11 w 17"/>
                  <a:gd name="T6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1">
                    <a:moveTo>
                      <a:pt x="7" y="0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6" y="4"/>
                      <a:pt x="4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7" y="11"/>
                      <a:pt x="8" y="11"/>
                      <a:pt x="10" y="11"/>
                    </a:cubicBezTo>
                    <a:cubicBezTo>
                      <a:pt x="10" y="11"/>
                      <a:pt x="11" y="11"/>
                      <a:pt x="12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6"/>
                    </a:cubicBezTo>
                    <a:cubicBezTo>
                      <a:pt x="17" y="5"/>
                      <a:pt x="16" y="3"/>
                      <a:pt x="16" y="2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7" y="0"/>
                    </a:lnTo>
                    <a:close/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2" y="1"/>
                      <a:pt x="13" y="2"/>
                    </a:cubicBezTo>
                    <a:cubicBezTo>
                      <a:pt x="14" y="2"/>
                      <a:pt x="15" y="3"/>
                      <a:pt x="15" y="5"/>
                    </a:cubicBezTo>
                    <a:cubicBezTo>
                      <a:pt x="14" y="6"/>
                      <a:pt x="14" y="7"/>
                      <a:pt x="13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9" y="9"/>
                    </a:cubicBezTo>
                    <a:cubicBezTo>
                      <a:pt x="8" y="10"/>
                      <a:pt x="7" y="9"/>
                      <a:pt x="6" y="9"/>
                    </a:cubicBezTo>
                    <a:cubicBezTo>
                      <a:pt x="6" y="9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7"/>
                    </a:cubicBezTo>
                    <a:cubicBezTo>
                      <a:pt x="6" y="6"/>
                      <a:pt x="7" y="5"/>
                      <a:pt x="8" y="3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0" y="2"/>
                      <a:pt x="10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56E0A921-12E0-B3AF-AAA2-64D93DCDCB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9598" y="1680951"/>
                <a:ext cx="942975" cy="436562"/>
              </a:xfrm>
              <a:custGeom>
                <a:avLst/>
                <a:gdLst>
                  <a:gd name="T0" fmla="*/ 86 w 86"/>
                  <a:gd name="T1" fmla="*/ 3 h 39"/>
                  <a:gd name="T2" fmla="*/ 69 w 86"/>
                  <a:gd name="T3" fmla="*/ 1 h 39"/>
                  <a:gd name="T4" fmla="*/ 60 w 86"/>
                  <a:gd name="T5" fmla="*/ 8 h 39"/>
                  <a:gd name="T6" fmla="*/ 55 w 86"/>
                  <a:gd name="T7" fmla="*/ 16 h 39"/>
                  <a:gd name="T8" fmla="*/ 50 w 86"/>
                  <a:gd name="T9" fmla="*/ 13 h 39"/>
                  <a:gd name="T10" fmla="*/ 20 w 86"/>
                  <a:gd name="T11" fmla="*/ 16 h 39"/>
                  <a:gd name="T12" fmla="*/ 18 w 86"/>
                  <a:gd name="T13" fmla="*/ 18 h 39"/>
                  <a:gd name="T14" fmla="*/ 3 w 86"/>
                  <a:gd name="T15" fmla="*/ 27 h 39"/>
                  <a:gd name="T16" fmla="*/ 1 w 86"/>
                  <a:gd name="T17" fmla="*/ 28 h 39"/>
                  <a:gd name="T18" fmla="*/ 6 w 86"/>
                  <a:gd name="T19" fmla="*/ 31 h 39"/>
                  <a:gd name="T20" fmla="*/ 20 w 86"/>
                  <a:gd name="T21" fmla="*/ 29 h 39"/>
                  <a:gd name="T22" fmla="*/ 32 w 86"/>
                  <a:gd name="T23" fmla="*/ 22 h 39"/>
                  <a:gd name="T24" fmla="*/ 44 w 86"/>
                  <a:gd name="T25" fmla="*/ 22 h 39"/>
                  <a:gd name="T26" fmla="*/ 46 w 86"/>
                  <a:gd name="T27" fmla="*/ 22 h 39"/>
                  <a:gd name="T28" fmla="*/ 53 w 86"/>
                  <a:gd name="T29" fmla="*/ 17 h 39"/>
                  <a:gd name="T30" fmla="*/ 57 w 86"/>
                  <a:gd name="T31" fmla="*/ 16 h 39"/>
                  <a:gd name="T32" fmla="*/ 66 w 86"/>
                  <a:gd name="T33" fmla="*/ 24 h 39"/>
                  <a:gd name="T34" fmla="*/ 64 w 86"/>
                  <a:gd name="T35" fmla="*/ 30 h 39"/>
                  <a:gd name="T36" fmla="*/ 63 w 86"/>
                  <a:gd name="T37" fmla="*/ 31 h 39"/>
                  <a:gd name="T38" fmla="*/ 66 w 86"/>
                  <a:gd name="T39" fmla="*/ 34 h 39"/>
                  <a:gd name="T40" fmla="*/ 67 w 86"/>
                  <a:gd name="T41" fmla="*/ 36 h 39"/>
                  <a:gd name="T42" fmla="*/ 76 w 86"/>
                  <a:gd name="T43" fmla="*/ 39 h 39"/>
                  <a:gd name="T44" fmla="*/ 80 w 86"/>
                  <a:gd name="T45" fmla="*/ 38 h 39"/>
                  <a:gd name="T46" fmla="*/ 78 w 86"/>
                  <a:gd name="T47" fmla="*/ 32 h 39"/>
                  <a:gd name="T48" fmla="*/ 81 w 86"/>
                  <a:gd name="T49" fmla="*/ 25 h 39"/>
                  <a:gd name="T50" fmla="*/ 81 w 86"/>
                  <a:gd name="T51" fmla="*/ 24 h 39"/>
                  <a:gd name="T52" fmla="*/ 77 w 86"/>
                  <a:gd name="T53" fmla="*/ 15 h 39"/>
                  <a:gd name="T54" fmla="*/ 84 w 86"/>
                  <a:gd name="T55" fmla="*/ 4 h 39"/>
                  <a:gd name="T56" fmla="*/ 45 w 86"/>
                  <a:gd name="T57" fmla="*/ 20 h 39"/>
                  <a:gd name="T58" fmla="*/ 40 w 86"/>
                  <a:gd name="T59" fmla="*/ 19 h 39"/>
                  <a:gd name="T60" fmla="*/ 24 w 86"/>
                  <a:gd name="T61" fmla="*/ 24 h 39"/>
                  <a:gd name="T62" fmla="*/ 12 w 86"/>
                  <a:gd name="T63" fmla="*/ 27 h 39"/>
                  <a:gd name="T64" fmla="*/ 22 w 86"/>
                  <a:gd name="T65" fmla="*/ 17 h 39"/>
                  <a:gd name="T66" fmla="*/ 26 w 86"/>
                  <a:gd name="T67" fmla="*/ 12 h 39"/>
                  <a:gd name="T68" fmla="*/ 50 w 86"/>
                  <a:gd name="T69" fmla="*/ 15 h 39"/>
                  <a:gd name="T70" fmla="*/ 47 w 86"/>
                  <a:gd name="T71" fmla="*/ 18 h 39"/>
                  <a:gd name="T72" fmla="*/ 75 w 86"/>
                  <a:gd name="T73" fmla="*/ 15 h 39"/>
                  <a:gd name="T74" fmla="*/ 79 w 86"/>
                  <a:gd name="T75" fmla="*/ 24 h 39"/>
                  <a:gd name="T76" fmla="*/ 77 w 86"/>
                  <a:gd name="T77" fmla="*/ 32 h 39"/>
                  <a:gd name="T78" fmla="*/ 76 w 86"/>
                  <a:gd name="T79" fmla="*/ 37 h 39"/>
                  <a:gd name="T80" fmla="*/ 68 w 86"/>
                  <a:gd name="T81" fmla="*/ 35 h 39"/>
                  <a:gd name="T82" fmla="*/ 67 w 86"/>
                  <a:gd name="T83" fmla="*/ 33 h 39"/>
                  <a:gd name="T84" fmla="*/ 68 w 86"/>
                  <a:gd name="T85" fmla="*/ 25 h 39"/>
                  <a:gd name="T86" fmla="*/ 63 w 86"/>
                  <a:gd name="T87" fmla="*/ 16 h 39"/>
                  <a:gd name="T88" fmla="*/ 59 w 86"/>
                  <a:gd name="T89" fmla="*/ 14 h 39"/>
                  <a:gd name="T90" fmla="*/ 60 w 86"/>
                  <a:gd name="T91" fmla="*/ 11 h 39"/>
                  <a:gd name="T92" fmla="*/ 66 w 86"/>
                  <a:gd name="T93" fmla="*/ 4 h 39"/>
                  <a:gd name="T94" fmla="*/ 82 w 86"/>
                  <a:gd name="T95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" h="39">
                    <a:moveTo>
                      <a:pt x="84" y="4"/>
                    </a:moveTo>
                    <a:cubicBezTo>
                      <a:pt x="86" y="3"/>
                      <a:pt x="86" y="3"/>
                      <a:pt x="86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79" y="0"/>
                      <a:pt x="73" y="0"/>
                      <a:pt x="69" y="1"/>
                    </a:cubicBezTo>
                    <a:cubicBezTo>
                      <a:pt x="67" y="2"/>
                      <a:pt x="65" y="3"/>
                      <a:pt x="63" y="5"/>
                    </a:cubicBezTo>
                    <a:cubicBezTo>
                      <a:pt x="62" y="6"/>
                      <a:pt x="61" y="7"/>
                      <a:pt x="60" y="8"/>
                    </a:cubicBezTo>
                    <a:cubicBezTo>
                      <a:pt x="59" y="10"/>
                      <a:pt x="59" y="11"/>
                      <a:pt x="58" y="13"/>
                    </a:cubicBezTo>
                    <a:cubicBezTo>
                      <a:pt x="57" y="14"/>
                      <a:pt x="56" y="15"/>
                      <a:pt x="55" y="16"/>
                    </a:cubicBezTo>
                    <a:cubicBezTo>
                      <a:pt x="54" y="16"/>
                      <a:pt x="53" y="15"/>
                      <a:pt x="53" y="15"/>
                    </a:cubicBezTo>
                    <a:cubicBezTo>
                      <a:pt x="52" y="15"/>
                      <a:pt x="51" y="14"/>
                      <a:pt x="50" y="13"/>
                    </a:cubicBezTo>
                    <a:cubicBezTo>
                      <a:pt x="47" y="11"/>
                      <a:pt x="34" y="2"/>
                      <a:pt x="24" y="11"/>
                    </a:cubicBezTo>
                    <a:cubicBezTo>
                      <a:pt x="23" y="13"/>
                      <a:pt x="22" y="14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2"/>
                      <a:pt x="13" y="24"/>
                      <a:pt x="11" y="25"/>
                    </a:cubicBezTo>
                    <a:cubicBezTo>
                      <a:pt x="8" y="26"/>
                      <a:pt x="6" y="27"/>
                      <a:pt x="3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1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4" y="30"/>
                      <a:pt x="5" y="30"/>
                      <a:pt x="6" y="31"/>
                    </a:cubicBezTo>
                    <a:cubicBezTo>
                      <a:pt x="8" y="31"/>
                      <a:pt x="9" y="31"/>
                      <a:pt x="11" y="31"/>
                    </a:cubicBezTo>
                    <a:cubicBezTo>
                      <a:pt x="14" y="32"/>
                      <a:pt x="17" y="31"/>
                      <a:pt x="20" y="29"/>
                    </a:cubicBezTo>
                    <a:cubicBezTo>
                      <a:pt x="22" y="28"/>
                      <a:pt x="23" y="27"/>
                      <a:pt x="25" y="26"/>
                    </a:cubicBezTo>
                    <a:cubicBezTo>
                      <a:pt x="27" y="24"/>
                      <a:pt x="29" y="23"/>
                      <a:pt x="32" y="22"/>
                    </a:cubicBezTo>
                    <a:cubicBezTo>
                      <a:pt x="34" y="21"/>
                      <a:pt x="37" y="21"/>
                      <a:pt x="40" y="21"/>
                    </a:cubicBezTo>
                    <a:cubicBezTo>
                      <a:pt x="42" y="21"/>
                      <a:pt x="43" y="21"/>
                      <a:pt x="44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7" y="21"/>
                      <a:pt x="48" y="20"/>
                      <a:pt x="48" y="19"/>
                    </a:cubicBezTo>
                    <a:cubicBezTo>
                      <a:pt x="50" y="18"/>
                      <a:pt x="51" y="17"/>
                      <a:pt x="53" y="17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9" y="16"/>
                      <a:pt x="61" y="17"/>
                      <a:pt x="62" y="18"/>
                    </a:cubicBezTo>
                    <a:cubicBezTo>
                      <a:pt x="64" y="19"/>
                      <a:pt x="66" y="21"/>
                      <a:pt x="66" y="24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27"/>
                      <a:pt x="65" y="29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5" y="32"/>
                      <a:pt x="66" y="34"/>
                      <a:pt x="66" y="34"/>
                    </a:cubicBezTo>
                    <a:cubicBezTo>
                      <a:pt x="66" y="34"/>
                      <a:pt x="66" y="35"/>
                      <a:pt x="66" y="35"/>
                    </a:cubicBezTo>
                    <a:cubicBezTo>
                      <a:pt x="67" y="35"/>
                      <a:pt x="67" y="36"/>
                      <a:pt x="67" y="36"/>
                    </a:cubicBezTo>
                    <a:cubicBezTo>
                      <a:pt x="67" y="36"/>
                      <a:pt x="68" y="37"/>
                      <a:pt x="71" y="38"/>
                    </a:cubicBezTo>
                    <a:cubicBezTo>
                      <a:pt x="72" y="39"/>
                      <a:pt x="74" y="39"/>
                      <a:pt x="76" y="39"/>
                    </a:cubicBezTo>
                    <a:cubicBezTo>
                      <a:pt x="77" y="39"/>
                      <a:pt x="78" y="38"/>
                      <a:pt x="79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79" y="35"/>
                      <a:pt x="78" y="34"/>
                      <a:pt x="78" y="32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29"/>
                      <a:pt x="79" y="27"/>
                      <a:pt x="81" y="25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0" y="23"/>
                      <a:pt x="79" y="22"/>
                      <a:pt x="79" y="21"/>
                    </a:cubicBezTo>
                    <a:cubicBezTo>
                      <a:pt x="78" y="19"/>
                      <a:pt x="77" y="17"/>
                      <a:pt x="77" y="15"/>
                    </a:cubicBezTo>
                    <a:cubicBezTo>
                      <a:pt x="77" y="12"/>
                      <a:pt x="78" y="10"/>
                      <a:pt x="80" y="7"/>
                    </a:cubicBezTo>
                    <a:cubicBezTo>
                      <a:pt x="81" y="6"/>
                      <a:pt x="83" y="5"/>
                      <a:pt x="84" y="4"/>
                    </a:cubicBezTo>
                    <a:close/>
                    <a:moveTo>
                      <a:pt x="47" y="18"/>
                    </a:moveTo>
                    <a:cubicBezTo>
                      <a:pt x="46" y="18"/>
                      <a:pt x="46" y="19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20"/>
                      <a:pt x="42" y="19"/>
                      <a:pt x="40" y="19"/>
                    </a:cubicBezTo>
                    <a:cubicBezTo>
                      <a:pt x="37" y="19"/>
                      <a:pt x="34" y="19"/>
                      <a:pt x="31" y="20"/>
                    </a:cubicBezTo>
                    <a:cubicBezTo>
                      <a:pt x="28" y="21"/>
                      <a:pt x="26" y="23"/>
                      <a:pt x="24" y="24"/>
                    </a:cubicBezTo>
                    <a:cubicBezTo>
                      <a:pt x="17" y="30"/>
                      <a:pt x="12" y="31"/>
                      <a:pt x="6" y="28"/>
                    </a:cubicBezTo>
                    <a:cubicBezTo>
                      <a:pt x="8" y="28"/>
                      <a:pt x="10" y="28"/>
                      <a:pt x="12" y="27"/>
                    </a:cubicBezTo>
                    <a:cubicBezTo>
                      <a:pt x="15" y="25"/>
                      <a:pt x="17" y="23"/>
                      <a:pt x="20" y="20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3" y="15"/>
                      <a:pt x="24" y="14"/>
                      <a:pt x="26" y="12"/>
                    </a:cubicBezTo>
                    <a:cubicBezTo>
                      <a:pt x="34" y="5"/>
                      <a:pt x="46" y="12"/>
                      <a:pt x="49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6"/>
                    </a:cubicBezTo>
                    <a:cubicBezTo>
                      <a:pt x="49" y="16"/>
                      <a:pt x="48" y="17"/>
                      <a:pt x="47" y="18"/>
                    </a:cubicBezTo>
                    <a:close/>
                    <a:moveTo>
                      <a:pt x="79" y="6"/>
                    </a:moveTo>
                    <a:cubicBezTo>
                      <a:pt x="76" y="9"/>
                      <a:pt x="75" y="12"/>
                      <a:pt x="75" y="15"/>
                    </a:cubicBezTo>
                    <a:cubicBezTo>
                      <a:pt x="75" y="18"/>
                      <a:pt x="76" y="20"/>
                      <a:pt x="77" y="22"/>
                    </a:cubicBezTo>
                    <a:cubicBezTo>
                      <a:pt x="78" y="23"/>
                      <a:pt x="78" y="24"/>
                      <a:pt x="79" y="24"/>
                    </a:cubicBezTo>
                    <a:cubicBezTo>
                      <a:pt x="78" y="26"/>
                      <a:pt x="77" y="29"/>
                      <a:pt x="77" y="31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34"/>
                      <a:pt x="77" y="35"/>
                      <a:pt x="78" y="37"/>
                    </a:cubicBezTo>
                    <a:cubicBezTo>
                      <a:pt x="77" y="37"/>
                      <a:pt x="77" y="37"/>
                      <a:pt x="76" y="37"/>
                    </a:cubicBezTo>
                    <a:cubicBezTo>
                      <a:pt x="74" y="37"/>
                      <a:pt x="73" y="37"/>
                      <a:pt x="71" y="37"/>
                    </a:cubicBezTo>
                    <a:cubicBezTo>
                      <a:pt x="70" y="36"/>
                      <a:pt x="69" y="36"/>
                      <a:pt x="68" y="35"/>
                    </a:cubicBezTo>
                    <a:cubicBezTo>
                      <a:pt x="68" y="35"/>
                      <a:pt x="68" y="34"/>
                      <a:pt x="68" y="34"/>
                    </a:cubicBezTo>
                    <a:cubicBezTo>
                      <a:pt x="68" y="34"/>
                      <a:pt x="67" y="33"/>
                      <a:pt x="67" y="33"/>
                    </a:cubicBezTo>
                    <a:cubicBezTo>
                      <a:pt x="67" y="33"/>
                      <a:pt x="67" y="32"/>
                      <a:pt x="66" y="31"/>
                    </a:cubicBezTo>
                    <a:cubicBezTo>
                      <a:pt x="67" y="29"/>
                      <a:pt x="68" y="27"/>
                      <a:pt x="68" y="25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1"/>
                      <a:pt x="66" y="18"/>
                      <a:pt x="63" y="16"/>
                    </a:cubicBezTo>
                    <a:cubicBezTo>
                      <a:pt x="62" y="16"/>
                      <a:pt x="60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59" y="13"/>
                      <a:pt x="59" y="13"/>
                    </a:cubicBezTo>
                    <a:cubicBezTo>
                      <a:pt x="60" y="12"/>
                      <a:pt x="60" y="12"/>
                      <a:pt x="60" y="11"/>
                    </a:cubicBezTo>
                    <a:cubicBezTo>
                      <a:pt x="61" y="11"/>
                      <a:pt x="61" y="10"/>
                      <a:pt x="62" y="9"/>
                    </a:cubicBezTo>
                    <a:cubicBezTo>
                      <a:pt x="63" y="7"/>
                      <a:pt x="64" y="6"/>
                      <a:pt x="66" y="4"/>
                    </a:cubicBezTo>
                    <a:cubicBezTo>
                      <a:pt x="67" y="4"/>
                      <a:pt x="68" y="3"/>
                      <a:pt x="69" y="3"/>
                    </a:cubicBezTo>
                    <a:cubicBezTo>
                      <a:pt x="73" y="2"/>
                      <a:pt x="78" y="2"/>
                      <a:pt x="82" y="3"/>
                    </a:cubicBezTo>
                    <a:cubicBezTo>
                      <a:pt x="81" y="4"/>
                      <a:pt x="80" y="5"/>
                      <a:pt x="7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8D192ED9-FA2A-8AA7-89B0-C71C9A292B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8223" y="1680951"/>
                <a:ext cx="963612" cy="436562"/>
              </a:xfrm>
              <a:custGeom>
                <a:avLst/>
                <a:gdLst>
                  <a:gd name="T0" fmla="*/ 79 w 88"/>
                  <a:gd name="T1" fmla="*/ 12 h 39"/>
                  <a:gd name="T2" fmla="*/ 63 w 88"/>
                  <a:gd name="T3" fmla="*/ 7 h 39"/>
                  <a:gd name="T4" fmla="*/ 55 w 88"/>
                  <a:gd name="T5" fmla="*/ 10 h 39"/>
                  <a:gd name="T6" fmla="*/ 46 w 88"/>
                  <a:gd name="T7" fmla="*/ 15 h 39"/>
                  <a:gd name="T8" fmla="*/ 40 w 88"/>
                  <a:gd name="T9" fmla="*/ 15 h 39"/>
                  <a:gd name="T10" fmla="*/ 36 w 88"/>
                  <a:gd name="T11" fmla="*/ 23 h 39"/>
                  <a:gd name="T12" fmla="*/ 32 w 88"/>
                  <a:gd name="T13" fmla="*/ 25 h 39"/>
                  <a:gd name="T14" fmla="*/ 26 w 88"/>
                  <a:gd name="T15" fmla="*/ 26 h 39"/>
                  <a:gd name="T16" fmla="*/ 17 w 88"/>
                  <a:gd name="T17" fmla="*/ 16 h 39"/>
                  <a:gd name="T18" fmla="*/ 19 w 88"/>
                  <a:gd name="T19" fmla="*/ 10 h 39"/>
                  <a:gd name="T20" fmla="*/ 18 w 88"/>
                  <a:gd name="T21" fmla="*/ 9 h 39"/>
                  <a:gd name="T22" fmla="*/ 4 w 88"/>
                  <a:gd name="T23" fmla="*/ 0 h 39"/>
                  <a:gd name="T24" fmla="*/ 6 w 88"/>
                  <a:gd name="T25" fmla="*/ 5 h 39"/>
                  <a:gd name="T26" fmla="*/ 9 w 88"/>
                  <a:gd name="T27" fmla="*/ 13 h 39"/>
                  <a:gd name="T28" fmla="*/ 4 w 88"/>
                  <a:gd name="T29" fmla="*/ 23 h 39"/>
                  <a:gd name="T30" fmla="*/ 3 w 88"/>
                  <a:gd name="T31" fmla="*/ 24 h 39"/>
                  <a:gd name="T32" fmla="*/ 1 w 88"/>
                  <a:gd name="T33" fmla="*/ 33 h 39"/>
                  <a:gd name="T34" fmla="*/ 1 w 88"/>
                  <a:gd name="T35" fmla="*/ 35 h 39"/>
                  <a:gd name="T36" fmla="*/ 20 w 88"/>
                  <a:gd name="T37" fmla="*/ 37 h 39"/>
                  <a:gd name="T38" fmla="*/ 27 w 88"/>
                  <a:gd name="T39" fmla="*/ 30 h 39"/>
                  <a:gd name="T40" fmla="*/ 30 w 88"/>
                  <a:gd name="T41" fmla="*/ 27 h 39"/>
                  <a:gd name="T42" fmla="*/ 34 w 88"/>
                  <a:gd name="T43" fmla="*/ 27 h 39"/>
                  <a:gd name="T44" fmla="*/ 66 w 88"/>
                  <a:gd name="T45" fmla="*/ 26 h 39"/>
                  <a:gd name="T46" fmla="*/ 71 w 88"/>
                  <a:gd name="T47" fmla="*/ 23 h 39"/>
                  <a:gd name="T48" fmla="*/ 84 w 88"/>
                  <a:gd name="T49" fmla="*/ 17 h 39"/>
                  <a:gd name="T50" fmla="*/ 88 w 88"/>
                  <a:gd name="T51" fmla="*/ 16 h 39"/>
                  <a:gd name="T52" fmla="*/ 26 w 88"/>
                  <a:gd name="T53" fmla="*/ 29 h 39"/>
                  <a:gd name="T54" fmla="*/ 23 w 88"/>
                  <a:gd name="T55" fmla="*/ 33 h 39"/>
                  <a:gd name="T56" fmla="*/ 17 w 88"/>
                  <a:gd name="T57" fmla="*/ 36 h 39"/>
                  <a:gd name="T58" fmla="*/ 5 w 88"/>
                  <a:gd name="T59" fmla="*/ 26 h 39"/>
                  <a:gd name="T60" fmla="*/ 5 w 88"/>
                  <a:gd name="T61" fmla="*/ 24 h 39"/>
                  <a:gd name="T62" fmla="*/ 11 w 88"/>
                  <a:gd name="T63" fmla="*/ 13 h 39"/>
                  <a:gd name="T64" fmla="*/ 14 w 88"/>
                  <a:gd name="T65" fmla="*/ 7 h 39"/>
                  <a:gd name="T66" fmla="*/ 16 w 88"/>
                  <a:gd name="T67" fmla="*/ 12 h 39"/>
                  <a:gd name="T68" fmla="*/ 17 w 88"/>
                  <a:gd name="T69" fmla="*/ 22 h 39"/>
                  <a:gd name="T70" fmla="*/ 27 w 88"/>
                  <a:gd name="T71" fmla="*/ 27 h 39"/>
                  <a:gd name="T72" fmla="*/ 74 w 88"/>
                  <a:gd name="T73" fmla="*/ 20 h 39"/>
                  <a:gd name="T74" fmla="*/ 68 w 88"/>
                  <a:gd name="T75" fmla="*/ 23 h 39"/>
                  <a:gd name="T76" fmla="*/ 65 w 88"/>
                  <a:gd name="T77" fmla="*/ 25 h 39"/>
                  <a:gd name="T78" fmla="*/ 35 w 88"/>
                  <a:gd name="T79" fmla="*/ 26 h 39"/>
                  <a:gd name="T80" fmla="*/ 37 w 88"/>
                  <a:gd name="T81" fmla="*/ 25 h 39"/>
                  <a:gd name="T82" fmla="*/ 47 w 88"/>
                  <a:gd name="T83" fmla="*/ 16 h 39"/>
                  <a:gd name="T84" fmla="*/ 56 w 88"/>
                  <a:gd name="T85" fmla="*/ 12 h 39"/>
                  <a:gd name="T86" fmla="*/ 63 w 88"/>
                  <a:gd name="T87" fmla="*/ 9 h 39"/>
                  <a:gd name="T88" fmla="*/ 78 w 88"/>
                  <a:gd name="T89" fmla="*/ 14 h 39"/>
                  <a:gd name="T90" fmla="*/ 74 w 88"/>
                  <a:gd name="T9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8" h="39">
                    <a:moveTo>
                      <a:pt x="86" y="15"/>
                    </a:moveTo>
                    <a:cubicBezTo>
                      <a:pt x="79" y="12"/>
                      <a:pt x="79" y="12"/>
                      <a:pt x="79" y="12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3" y="9"/>
                      <a:pt x="68" y="6"/>
                      <a:pt x="63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9" y="8"/>
                      <a:pt x="57" y="9"/>
                      <a:pt x="55" y="10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1" y="13"/>
                      <a:pt x="49" y="14"/>
                      <a:pt x="46" y="15"/>
                    </a:cubicBezTo>
                    <a:cubicBezTo>
                      <a:pt x="45" y="15"/>
                      <a:pt x="43" y="15"/>
                      <a:pt x="42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38" y="21"/>
                      <a:pt x="36" y="23"/>
                    </a:cubicBezTo>
                    <a:cubicBezTo>
                      <a:pt x="35" y="24"/>
                      <a:pt x="34" y="24"/>
                      <a:pt x="33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1" y="26"/>
                      <a:pt x="31" y="26"/>
                      <a:pt x="30" y="26"/>
                    </a:cubicBezTo>
                    <a:cubicBezTo>
                      <a:pt x="29" y="26"/>
                      <a:pt x="26" y="26"/>
                      <a:pt x="26" y="26"/>
                    </a:cubicBezTo>
                    <a:cubicBezTo>
                      <a:pt x="23" y="25"/>
                      <a:pt x="20" y="24"/>
                      <a:pt x="19" y="21"/>
                    </a:cubicBezTo>
                    <a:cubicBezTo>
                      <a:pt x="18" y="20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2"/>
                      <a:pt x="18" y="11"/>
                      <a:pt x="19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4" y="2"/>
                      <a:pt x="9" y="0"/>
                      <a:pt x="4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2"/>
                      <a:pt x="5" y="3"/>
                      <a:pt x="6" y="5"/>
                    </a:cubicBezTo>
                    <a:cubicBezTo>
                      <a:pt x="7" y="6"/>
                      <a:pt x="8" y="8"/>
                      <a:pt x="8" y="10"/>
                    </a:cubicBezTo>
                    <a:cubicBezTo>
                      <a:pt x="9" y="11"/>
                      <a:pt x="9" y="12"/>
                      <a:pt x="9" y="13"/>
                    </a:cubicBezTo>
                    <a:cubicBezTo>
                      <a:pt x="9" y="14"/>
                      <a:pt x="8" y="16"/>
                      <a:pt x="8" y="18"/>
                    </a:cubicBezTo>
                    <a:cubicBezTo>
                      <a:pt x="7" y="20"/>
                      <a:pt x="5" y="22"/>
                      <a:pt x="4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8"/>
                      <a:pt x="2" y="31"/>
                      <a:pt x="1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" y="38"/>
                      <a:pt x="12" y="39"/>
                      <a:pt x="17" y="38"/>
                    </a:cubicBezTo>
                    <a:cubicBezTo>
                      <a:pt x="18" y="37"/>
                      <a:pt x="19" y="37"/>
                      <a:pt x="20" y="37"/>
                    </a:cubicBezTo>
                    <a:cubicBezTo>
                      <a:pt x="22" y="36"/>
                      <a:pt x="25" y="34"/>
                      <a:pt x="26" y="32"/>
                    </a:cubicBezTo>
                    <a:cubicBezTo>
                      <a:pt x="27" y="32"/>
                      <a:pt x="27" y="31"/>
                      <a:pt x="27" y="30"/>
                    </a:cubicBezTo>
                    <a:cubicBezTo>
                      <a:pt x="28" y="29"/>
                      <a:pt x="28" y="29"/>
                      <a:pt x="29" y="28"/>
                    </a:cubicBezTo>
                    <a:cubicBezTo>
                      <a:pt x="29" y="28"/>
                      <a:pt x="29" y="27"/>
                      <a:pt x="30" y="27"/>
                    </a:cubicBezTo>
                    <a:cubicBezTo>
                      <a:pt x="30" y="27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7"/>
                    </a:cubicBezTo>
                    <a:cubicBezTo>
                      <a:pt x="41" y="32"/>
                      <a:pt x="50" y="32"/>
                      <a:pt x="59" y="29"/>
                    </a:cubicBezTo>
                    <a:cubicBezTo>
                      <a:pt x="62" y="29"/>
                      <a:pt x="64" y="28"/>
                      <a:pt x="66" y="26"/>
                    </a:cubicBezTo>
                    <a:cubicBezTo>
                      <a:pt x="66" y="26"/>
                      <a:pt x="69" y="25"/>
                      <a:pt x="69" y="25"/>
                    </a:cubicBezTo>
                    <a:cubicBezTo>
                      <a:pt x="69" y="25"/>
                      <a:pt x="71" y="23"/>
                      <a:pt x="71" y="23"/>
                    </a:cubicBezTo>
                    <a:cubicBezTo>
                      <a:pt x="71" y="23"/>
                      <a:pt x="74" y="21"/>
                      <a:pt x="74" y="21"/>
                    </a:cubicBezTo>
                    <a:cubicBezTo>
                      <a:pt x="78" y="19"/>
                      <a:pt x="81" y="18"/>
                      <a:pt x="84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86" y="15"/>
                    </a:lnTo>
                    <a:close/>
                    <a:moveTo>
                      <a:pt x="26" y="29"/>
                    </a:moveTo>
                    <a:cubicBezTo>
                      <a:pt x="26" y="30"/>
                      <a:pt x="25" y="31"/>
                      <a:pt x="25" y="3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4"/>
                      <a:pt x="21" y="34"/>
                      <a:pt x="19" y="35"/>
                    </a:cubicBezTo>
                    <a:cubicBezTo>
                      <a:pt x="18" y="35"/>
                      <a:pt x="18" y="36"/>
                      <a:pt x="17" y="36"/>
                    </a:cubicBezTo>
                    <a:cubicBezTo>
                      <a:pt x="12" y="37"/>
                      <a:pt x="7" y="36"/>
                      <a:pt x="3" y="34"/>
                    </a:cubicBezTo>
                    <a:cubicBezTo>
                      <a:pt x="4" y="31"/>
                      <a:pt x="5" y="28"/>
                      <a:pt x="5" y="26"/>
                    </a:cubicBezTo>
                    <a:cubicBezTo>
                      <a:pt x="5" y="26"/>
                      <a:pt x="5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7" y="23"/>
                      <a:pt x="8" y="21"/>
                      <a:pt x="9" y="18"/>
                    </a:cubicBezTo>
                    <a:cubicBezTo>
                      <a:pt x="10" y="17"/>
                      <a:pt x="11" y="15"/>
                      <a:pt x="11" y="13"/>
                    </a:cubicBezTo>
                    <a:cubicBezTo>
                      <a:pt x="11" y="9"/>
                      <a:pt x="9" y="5"/>
                      <a:pt x="6" y="2"/>
                    </a:cubicBezTo>
                    <a:cubicBezTo>
                      <a:pt x="10" y="2"/>
                      <a:pt x="13" y="4"/>
                      <a:pt x="14" y="7"/>
                    </a:cubicBezTo>
                    <a:cubicBezTo>
                      <a:pt x="15" y="9"/>
                      <a:pt x="16" y="10"/>
                      <a:pt x="17" y="10"/>
                    </a:cubicBezTo>
                    <a:cubicBezTo>
                      <a:pt x="17" y="11"/>
                      <a:pt x="16" y="11"/>
                      <a:pt x="16" y="12"/>
                    </a:cubicBezTo>
                    <a:cubicBezTo>
                      <a:pt x="15" y="13"/>
                      <a:pt x="15" y="15"/>
                      <a:pt x="15" y="16"/>
                    </a:cubicBezTo>
                    <a:cubicBezTo>
                      <a:pt x="15" y="18"/>
                      <a:pt x="16" y="20"/>
                      <a:pt x="17" y="22"/>
                    </a:cubicBezTo>
                    <a:cubicBezTo>
                      <a:pt x="19" y="25"/>
                      <a:pt x="22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6" y="28"/>
                      <a:pt x="26" y="29"/>
                      <a:pt x="26" y="29"/>
                    </a:cubicBezTo>
                    <a:close/>
                    <a:moveTo>
                      <a:pt x="74" y="20"/>
                    </a:moveTo>
                    <a:cubicBezTo>
                      <a:pt x="70" y="22"/>
                      <a:pt x="70" y="22"/>
                      <a:pt x="70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3"/>
                      <a:pt x="67" y="24"/>
                      <a:pt x="65" y="25"/>
                    </a:cubicBezTo>
                    <a:cubicBezTo>
                      <a:pt x="63" y="26"/>
                      <a:pt x="61" y="27"/>
                      <a:pt x="59" y="28"/>
                    </a:cubicBezTo>
                    <a:cubicBezTo>
                      <a:pt x="50" y="31"/>
                      <a:pt x="41" y="30"/>
                      <a:pt x="35" y="26"/>
                    </a:cubicBezTo>
                    <a:cubicBezTo>
                      <a:pt x="35" y="26"/>
                      <a:pt x="35" y="26"/>
                      <a:pt x="34" y="26"/>
                    </a:cubicBezTo>
                    <a:cubicBezTo>
                      <a:pt x="35" y="26"/>
                      <a:pt x="36" y="25"/>
                      <a:pt x="37" y="25"/>
                    </a:cubicBezTo>
                    <a:cubicBezTo>
                      <a:pt x="39" y="23"/>
                      <a:pt x="41" y="20"/>
                      <a:pt x="42" y="17"/>
                    </a:cubicBezTo>
                    <a:cubicBezTo>
                      <a:pt x="43" y="17"/>
                      <a:pt x="45" y="17"/>
                      <a:pt x="47" y="16"/>
                    </a:cubicBezTo>
                    <a:cubicBezTo>
                      <a:pt x="49" y="15"/>
                      <a:pt x="52" y="14"/>
                      <a:pt x="54" y="13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8" y="11"/>
                      <a:pt x="60" y="9"/>
                      <a:pt x="62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8" y="8"/>
                      <a:pt x="72" y="10"/>
                      <a:pt x="77" y="13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14"/>
                      <a:pt x="81" y="15"/>
                      <a:pt x="83" y="16"/>
                    </a:cubicBezTo>
                    <a:cubicBezTo>
                      <a:pt x="80" y="17"/>
                      <a:pt x="77" y="18"/>
                      <a:pt x="7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B57AD4A6-D759-2356-C929-C761C42A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9698" y="2185776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</p:grpSp>
        <p:grpSp>
          <p:nvGrpSpPr>
            <p:cNvPr id="10" name="PA_组合 2">
              <a:extLst>
                <a:ext uri="{FF2B5EF4-FFF2-40B4-BE49-F238E27FC236}">
                  <a16:creationId xmlns:a16="http://schemas.microsoft.com/office/drawing/2014/main" id="{746B79B1-4960-C9D4-4B47-DC554DF311F7}"/>
                </a:ext>
              </a:extLst>
            </p:cNvPr>
            <p:cNvGrpSpPr/>
            <p:nvPr/>
          </p:nvGrpSpPr>
          <p:grpSpPr>
            <a:xfrm>
              <a:off x="5668859" y="4122701"/>
              <a:ext cx="842177" cy="274297"/>
              <a:chOff x="3657660" y="1233082"/>
              <a:chExt cx="3163887" cy="1030482"/>
            </a:xfrm>
            <a:grpFill/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49A64C23-D132-2EF0-7465-7B34E4C25B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7660" y="1233082"/>
                <a:ext cx="3163887" cy="773110"/>
              </a:xfrm>
              <a:custGeom>
                <a:avLst/>
                <a:gdLst>
                  <a:gd name="T0" fmla="*/ 261 w 289"/>
                  <a:gd name="T1" fmla="*/ 27 h 69"/>
                  <a:gd name="T2" fmla="*/ 216 w 289"/>
                  <a:gd name="T3" fmla="*/ 28 h 69"/>
                  <a:gd name="T4" fmla="*/ 157 w 289"/>
                  <a:gd name="T5" fmla="*/ 7 h 69"/>
                  <a:gd name="T6" fmla="*/ 116 w 289"/>
                  <a:gd name="T7" fmla="*/ 20 h 69"/>
                  <a:gd name="T8" fmla="*/ 79 w 289"/>
                  <a:gd name="T9" fmla="*/ 25 h 69"/>
                  <a:gd name="T10" fmla="*/ 16 w 289"/>
                  <a:gd name="T11" fmla="*/ 40 h 69"/>
                  <a:gd name="T12" fmla="*/ 14 w 289"/>
                  <a:gd name="T13" fmla="*/ 53 h 69"/>
                  <a:gd name="T14" fmla="*/ 84 w 289"/>
                  <a:gd name="T15" fmla="*/ 57 h 69"/>
                  <a:gd name="T16" fmla="*/ 107 w 289"/>
                  <a:gd name="T17" fmla="*/ 62 h 69"/>
                  <a:gd name="T18" fmla="*/ 146 w 289"/>
                  <a:gd name="T19" fmla="*/ 65 h 69"/>
                  <a:gd name="T20" fmla="*/ 208 w 289"/>
                  <a:gd name="T21" fmla="*/ 58 h 69"/>
                  <a:gd name="T22" fmla="*/ 273 w 289"/>
                  <a:gd name="T23" fmla="*/ 41 h 69"/>
                  <a:gd name="T24" fmla="*/ 100 w 289"/>
                  <a:gd name="T25" fmla="*/ 61 h 69"/>
                  <a:gd name="T26" fmla="*/ 76 w 289"/>
                  <a:gd name="T27" fmla="*/ 51 h 69"/>
                  <a:gd name="T28" fmla="*/ 84 w 289"/>
                  <a:gd name="T29" fmla="*/ 47 h 69"/>
                  <a:gd name="T30" fmla="*/ 86 w 289"/>
                  <a:gd name="T31" fmla="*/ 49 h 69"/>
                  <a:gd name="T32" fmla="*/ 68 w 289"/>
                  <a:gd name="T33" fmla="*/ 44 h 69"/>
                  <a:gd name="T34" fmla="*/ 11 w 289"/>
                  <a:gd name="T35" fmla="*/ 49 h 69"/>
                  <a:gd name="T36" fmla="*/ 41 w 289"/>
                  <a:gd name="T37" fmla="*/ 37 h 69"/>
                  <a:gd name="T38" fmla="*/ 80 w 289"/>
                  <a:gd name="T39" fmla="*/ 30 h 69"/>
                  <a:gd name="T40" fmla="*/ 92 w 289"/>
                  <a:gd name="T41" fmla="*/ 19 h 69"/>
                  <a:gd name="T42" fmla="*/ 108 w 289"/>
                  <a:gd name="T43" fmla="*/ 44 h 69"/>
                  <a:gd name="T44" fmla="*/ 144 w 289"/>
                  <a:gd name="T45" fmla="*/ 60 h 69"/>
                  <a:gd name="T46" fmla="*/ 117 w 289"/>
                  <a:gd name="T47" fmla="*/ 58 h 69"/>
                  <a:gd name="T48" fmla="*/ 115 w 289"/>
                  <a:gd name="T49" fmla="*/ 46 h 69"/>
                  <a:gd name="T50" fmla="*/ 111 w 289"/>
                  <a:gd name="T51" fmla="*/ 52 h 69"/>
                  <a:gd name="T52" fmla="*/ 121 w 289"/>
                  <a:gd name="T53" fmla="*/ 38 h 69"/>
                  <a:gd name="T54" fmla="*/ 117 w 289"/>
                  <a:gd name="T55" fmla="*/ 40 h 69"/>
                  <a:gd name="T56" fmla="*/ 118 w 289"/>
                  <a:gd name="T57" fmla="*/ 28 h 69"/>
                  <a:gd name="T58" fmla="*/ 142 w 289"/>
                  <a:gd name="T59" fmla="*/ 22 h 69"/>
                  <a:gd name="T60" fmla="*/ 143 w 289"/>
                  <a:gd name="T61" fmla="*/ 16 h 69"/>
                  <a:gd name="T62" fmla="*/ 146 w 289"/>
                  <a:gd name="T63" fmla="*/ 5 h 69"/>
                  <a:gd name="T64" fmla="*/ 164 w 289"/>
                  <a:gd name="T65" fmla="*/ 9 h 69"/>
                  <a:gd name="T66" fmla="*/ 164 w 289"/>
                  <a:gd name="T67" fmla="*/ 32 h 69"/>
                  <a:gd name="T68" fmla="*/ 172 w 289"/>
                  <a:gd name="T69" fmla="*/ 27 h 69"/>
                  <a:gd name="T70" fmla="*/ 173 w 289"/>
                  <a:gd name="T71" fmla="*/ 36 h 69"/>
                  <a:gd name="T72" fmla="*/ 181 w 289"/>
                  <a:gd name="T73" fmla="*/ 35 h 69"/>
                  <a:gd name="T74" fmla="*/ 165 w 289"/>
                  <a:gd name="T75" fmla="*/ 54 h 69"/>
                  <a:gd name="T76" fmla="*/ 134 w 289"/>
                  <a:gd name="T77" fmla="*/ 40 h 69"/>
                  <a:gd name="T78" fmla="*/ 140 w 289"/>
                  <a:gd name="T79" fmla="*/ 42 h 69"/>
                  <a:gd name="T80" fmla="*/ 142 w 289"/>
                  <a:gd name="T81" fmla="*/ 50 h 69"/>
                  <a:gd name="T82" fmla="*/ 150 w 289"/>
                  <a:gd name="T83" fmla="*/ 41 h 69"/>
                  <a:gd name="T84" fmla="*/ 162 w 289"/>
                  <a:gd name="T85" fmla="*/ 56 h 69"/>
                  <a:gd name="T86" fmla="*/ 160 w 289"/>
                  <a:gd name="T87" fmla="*/ 63 h 69"/>
                  <a:gd name="T88" fmla="*/ 263 w 289"/>
                  <a:gd name="T89" fmla="*/ 40 h 69"/>
                  <a:gd name="T90" fmla="*/ 209 w 289"/>
                  <a:gd name="T91" fmla="*/ 50 h 69"/>
                  <a:gd name="T92" fmla="*/ 197 w 289"/>
                  <a:gd name="T93" fmla="*/ 60 h 69"/>
                  <a:gd name="T94" fmla="*/ 184 w 289"/>
                  <a:gd name="T95" fmla="*/ 37 h 69"/>
                  <a:gd name="T96" fmla="*/ 197 w 289"/>
                  <a:gd name="T97" fmla="*/ 26 h 69"/>
                  <a:gd name="T98" fmla="*/ 214 w 289"/>
                  <a:gd name="T99" fmla="*/ 31 h 69"/>
                  <a:gd name="T100" fmla="*/ 204 w 289"/>
                  <a:gd name="T101" fmla="*/ 33 h 69"/>
                  <a:gd name="T102" fmla="*/ 206 w 289"/>
                  <a:gd name="T103" fmla="*/ 30 h 69"/>
                  <a:gd name="T104" fmla="*/ 217 w 289"/>
                  <a:gd name="T105" fmla="*/ 32 h 69"/>
                  <a:gd name="T106" fmla="*/ 258 w 289"/>
                  <a:gd name="T107" fmla="*/ 2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9" h="69">
                    <a:moveTo>
                      <a:pt x="289" y="40"/>
                    </a:moveTo>
                    <a:cubicBezTo>
                      <a:pt x="289" y="38"/>
                      <a:pt x="287" y="38"/>
                      <a:pt x="286" y="38"/>
                    </a:cubicBezTo>
                    <a:cubicBezTo>
                      <a:pt x="285" y="38"/>
                      <a:pt x="283" y="37"/>
                      <a:pt x="282" y="37"/>
                    </a:cubicBezTo>
                    <a:cubicBezTo>
                      <a:pt x="278" y="35"/>
                      <a:pt x="274" y="33"/>
                      <a:pt x="270" y="32"/>
                    </a:cubicBezTo>
                    <a:cubicBezTo>
                      <a:pt x="269" y="31"/>
                      <a:pt x="267" y="30"/>
                      <a:pt x="266" y="29"/>
                    </a:cubicBezTo>
                    <a:cubicBezTo>
                      <a:pt x="264" y="28"/>
                      <a:pt x="262" y="27"/>
                      <a:pt x="261" y="27"/>
                    </a:cubicBezTo>
                    <a:cubicBezTo>
                      <a:pt x="260" y="26"/>
                      <a:pt x="260" y="26"/>
                      <a:pt x="260" y="26"/>
                    </a:cubicBezTo>
                    <a:cubicBezTo>
                      <a:pt x="257" y="25"/>
                      <a:pt x="255" y="24"/>
                      <a:pt x="253" y="23"/>
                    </a:cubicBezTo>
                    <a:cubicBezTo>
                      <a:pt x="250" y="22"/>
                      <a:pt x="247" y="21"/>
                      <a:pt x="244" y="21"/>
                    </a:cubicBezTo>
                    <a:cubicBezTo>
                      <a:pt x="243" y="21"/>
                      <a:pt x="242" y="21"/>
                      <a:pt x="241" y="21"/>
                    </a:cubicBezTo>
                    <a:cubicBezTo>
                      <a:pt x="237" y="21"/>
                      <a:pt x="234" y="23"/>
                      <a:pt x="230" y="25"/>
                    </a:cubicBezTo>
                    <a:cubicBezTo>
                      <a:pt x="225" y="28"/>
                      <a:pt x="222" y="31"/>
                      <a:pt x="216" y="28"/>
                    </a:cubicBezTo>
                    <a:cubicBezTo>
                      <a:pt x="215" y="25"/>
                      <a:pt x="212" y="22"/>
                      <a:pt x="208" y="21"/>
                    </a:cubicBezTo>
                    <a:cubicBezTo>
                      <a:pt x="205" y="20"/>
                      <a:pt x="202" y="21"/>
                      <a:pt x="199" y="22"/>
                    </a:cubicBezTo>
                    <a:cubicBezTo>
                      <a:pt x="195" y="16"/>
                      <a:pt x="186" y="12"/>
                      <a:pt x="179" y="16"/>
                    </a:cubicBezTo>
                    <a:cubicBezTo>
                      <a:pt x="178" y="16"/>
                      <a:pt x="177" y="16"/>
                      <a:pt x="177" y="16"/>
                    </a:cubicBezTo>
                    <a:cubicBezTo>
                      <a:pt x="175" y="10"/>
                      <a:pt x="170" y="6"/>
                      <a:pt x="164" y="6"/>
                    </a:cubicBezTo>
                    <a:cubicBezTo>
                      <a:pt x="162" y="6"/>
                      <a:pt x="160" y="6"/>
                      <a:pt x="157" y="7"/>
                    </a:cubicBezTo>
                    <a:cubicBezTo>
                      <a:pt x="157" y="8"/>
                      <a:pt x="156" y="8"/>
                      <a:pt x="155" y="8"/>
                    </a:cubicBezTo>
                    <a:cubicBezTo>
                      <a:pt x="154" y="5"/>
                      <a:pt x="151" y="2"/>
                      <a:pt x="147" y="1"/>
                    </a:cubicBezTo>
                    <a:cubicBezTo>
                      <a:pt x="142" y="0"/>
                      <a:pt x="138" y="2"/>
                      <a:pt x="135" y="5"/>
                    </a:cubicBezTo>
                    <a:cubicBezTo>
                      <a:pt x="133" y="8"/>
                      <a:pt x="132" y="10"/>
                      <a:pt x="133" y="13"/>
                    </a:cubicBezTo>
                    <a:cubicBezTo>
                      <a:pt x="128" y="11"/>
                      <a:pt x="123" y="12"/>
                      <a:pt x="120" y="15"/>
                    </a:cubicBezTo>
                    <a:cubicBezTo>
                      <a:pt x="118" y="16"/>
                      <a:pt x="117" y="18"/>
                      <a:pt x="116" y="20"/>
                    </a:cubicBezTo>
                    <a:cubicBezTo>
                      <a:pt x="116" y="20"/>
                      <a:pt x="114" y="19"/>
                      <a:pt x="114" y="19"/>
                    </a:cubicBezTo>
                    <a:cubicBezTo>
                      <a:pt x="111" y="17"/>
                      <a:pt x="108" y="16"/>
                      <a:pt x="105" y="15"/>
                    </a:cubicBezTo>
                    <a:cubicBezTo>
                      <a:pt x="102" y="14"/>
                      <a:pt x="99" y="14"/>
                      <a:pt x="96" y="14"/>
                    </a:cubicBezTo>
                    <a:cubicBezTo>
                      <a:pt x="94" y="15"/>
                      <a:pt x="92" y="15"/>
                      <a:pt x="91" y="15"/>
                    </a:cubicBezTo>
                    <a:cubicBezTo>
                      <a:pt x="89" y="16"/>
                      <a:pt x="87" y="17"/>
                      <a:pt x="85" y="18"/>
                    </a:cubicBezTo>
                    <a:cubicBezTo>
                      <a:pt x="83" y="20"/>
                      <a:pt x="80" y="23"/>
                      <a:pt x="79" y="25"/>
                    </a:cubicBezTo>
                    <a:cubicBezTo>
                      <a:pt x="78" y="26"/>
                      <a:pt x="78" y="27"/>
                      <a:pt x="77" y="28"/>
                    </a:cubicBezTo>
                    <a:cubicBezTo>
                      <a:pt x="68" y="21"/>
                      <a:pt x="54" y="18"/>
                      <a:pt x="44" y="27"/>
                    </a:cubicBezTo>
                    <a:cubicBezTo>
                      <a:pt x="42" y="28"/>
                      <a:pt x="41" y="30"/>
                      <a:pt x="40" y="32"/>
                    </a:cubicBezTo>
                    <a:cubicBezTo>
                      <a:pt x="37" y="36"/>
                      <a:pt x="35" y="39"/>
                      <a:pt x="31" y="40"/>
                    </a:cubicBezTo>
                    <a:cubicBezTo>
                      <a:pt x="28" y="41"/>
                      <a:pt x="26" y="41"/>
                      <a:pt x="24" y="41"/>
                    </a:cubicBezTo>
                    <a:cubicBezTo>
                      <a:pt x="21" y="41"/>
                      <a:pt x="19" y="40"/>
                      <a:pt x="16" y="40"/>
                    </a:cubicBezTo>
                    <a:cubicBezTo>
                      <a:pt x="15" y="41"/>
                      <a:pt x="13" y="42"/>
                      <a:pt x="11" y="43"/>
                    </a:cubicBezTo>
                    <a:cubicBezTo>
                      <a:pt x="9" y="44"/>
                      <a:pt x="7" y="45"/>
                      <a:pt x="5" y="46"/>
                    </a:cubicBezTo>
                    <a:cubicBezTo>
                      <a:pt x="4" y="46"/>
                      <a:pt x="2" y="46"/>
                      <a:pt x="1" y="47"/>
                    </a:cubicBezTo>
                    <a:cubicBezTo>
                      <a:pt x="0" y="47"/>
                      <a:pt x="0" y="48"/>
                      <a:pt x="1" y="49"/>
                    </a:cubicBezTo>
                    <a:cubicBezTo>
                      <a:pt x="3" y="50"/>
                      <a:pt x="4" y="50"/>
                      <a:pt x="6" y="51"/>
                    </a:cubicBezTo>
                    <a:cubicBezTo>
                      <a:pt x="8" y="52"/>
                      <a:pt x="11" y="52"/>
                      <a:pt x="14" y="53"/>
                    </a:cubicBezTo>
                    <a:cubicBezTo>
                      <a:pt x="17" y="53"/>
                      <a:pt x="20" y="53"/>
                      <a:pt x="23" y="54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5" y="59"/>
                      <a:pt x="44" y="58"/>
                      <a:pt x="53" y="50"/>
                    </a:cubicBezTo>
                    <a:cubicBezTo>
                      <a:pt x="58" y="46"/>
                      <a:pt x="66" y="45"/>
                      <a:pt x="71" y="50"/>
                    </a:cubicBezTo>
                    <a:cubicBezTo>
                      <a:pt x="71" y="51"/>
                      <a:pt x="72" y="52"/>
                      <a:pt x="73" y="53"/>
                    </a:cubicBezTo>
                    <a:cubicBezTo>
                      <a:pt x="75" y="56"/>
                      <a:pt x="79" y="57"/>
                      <a:pt x="84" y="57"/>
                    </a:cubicBezTo>
                    <a:cubicBezTo>
                      <a:pt x="84" y="57"/>
                      <a:pt x="85" y="58"/>
                      <a:pt x="85" y="58"/>
                    </a:cubicBezTo>
                    <a:cubicBezTo>
                      <a:pt x="86" y="59"/>
                      <a:pt x="87" y="60"/>
                      <a:pt x="88" y="61"/>
                    </a:cubicBezTo>
                    <a:cubicBezTo>
                      <a:pt x="88" y="62"/>
                      <a:pt x="89" y="62"/>
                      <a:pt x="90" y="63"/>
                    </a:cubicBezTo>
                    <a:cubicBezTo>
                      <a:pt x="92" y="64"/>
                      <a:pt x="94" y="65"/>
                      <a:pt x="97" y="65"/>
                    </a:cubicBezTo>
                    <a:cubicBezTo>
                      <a:pt x="98" y="65"/>
                      <a:pt x="99" y="65"/>
                      <a:pt x="101" y="65"/>
                    </a:cubicBezTo>
                    <a:cubicBezTo>
                      <a:pt x="104" y="64"/>
                      <a:pt x="106" y="63"/>
                      <a:pt x="107" y="62"/>
                    </a:cubicBezTo>
                    <a:cubicBezTo>
                      <a:pt x="108" y="62"/>
                      <a:pt x="109" y="61"/>
                      <a:pt x="110" y="60"/>
                    </a:cubicBezTo>
                    <a:cubicBezTo>
                      <a:pt x="112" y="61"/>
                      <a:pt x="115" y="61"/>
                      <a:pt x="117" y="61"/>
                    </a:cubicBezTo>
                    <a:cubicBezTo>
                      <a:pt x="117" y="61"/>
                      <a:pt x="118" y="61"/>
                      <a:pt x="118" y="61"/>
                    </a:cubicBezTo>
                    <a:cubicBezTo>
                      <a:pt x="120" y="65"/>
                      <a:pt x="125" y="69"/>
                      <a:pt x="130" y="69"/>
                    </a:cubicBezTo>
                    <a:cubicBezTo>
                      <a:pt x="134" y="68"/>
                      <a:pt x="139" y="66"/>
                      <a:pt x="141" y="62"/>
                    </a:cubicBezTo>
                    <a:cubicBezTo>
                      <a:pt x="143" y="64"/>
                      <a:pt x="145" y="65"/>
                      <a:pt x="146" y="65"/>
                    </a:cubicBezTo>
                    <a:cubicBezTo>
                      <a:pt x="149" y="66"/>
                      <a:pt x="152" y="66"/>
                      <a:pt x="156" y="65"/>
                    </a:cubicBezTo>
                    <a:cubicBezTo>
                      <a:pt x="158" y="67"/>
                      <a:pt x="162" y="68"/>
                      <a:pt x="166" y="67"/>
                    </a:cubicBezTo>
                    <a:cubicBezTo>
                      <a:pt x="170" y="65"/>
                      <a:pt x="173" y="61"/>
                      <a:pt x="173" y="57"/>
                    </a:cubicBezTo>
                    <a:cubicBezTo>
                      <a:pt x="179" y="63"/>
                      <a:pt x="189" y="65"/>
                      <a:pt x="197" y="63"/>
                    </a:cubicBezTo>
                    <a:cubicBezTo>
                      <a:pt x="199" y="63"/>
                      <a:pt x="201" y="62"/>
                      <a:pt x="203" y="61"/>
                    </a:cubicBezTo>
                    <a:cubicBezTo>
                      <a:pt x="205" y="60"/>
                      <a:pt x="207" y="59"/>
                      <a:pt x="208" y="58"/>
                    </a:cubicBezTo>
                    <a:cubicBezTo>
                      <a:pt x="209" y="57"/>
                      <a:pt x="209" y="56"/>
                      <a:pt x="210" y="56"/>
                    </a:cubicBezTo>
                    <a:cubicBezTo>
                      <a:pt x="210" y="55"/>
                      <a:pt x="212" y="53"/>
                      <a:pt x="211" y="53"/>
                    </a:cubicBezTo>
                    <a:cubicBezTo>
                      <a:pt x="220" y="58"/>
                      <a:pt x="230" y="58"/>
                      <a:pt x="240" y="55"/>
                    </a:cubicBezTo>
                    <a:cubicBezTo>
                      <a:pt x="243" y="54"/>
                      <a:pt x="246" y="53"/>
                      <a:pt x="248" y="51"/>
                    </a:cubicBezTo>
                    <a:cubicBezTo>
                      <a:pt x="253" y="49"/>
                      <a:pt x="253" y="49"/>
                      <a:pt x="253" y="49"/>
                    </a:cubicBezTo>
                    <a:cubicBezTo>
                      <a:pt x="259" y="45"/>
                      <a:pt x="265" y="41"/>
                      <a:pt x="273" y="41"/>
                    </a:cubicBezTo>
                    <a:cubicBezTo>
                      <a:pt x="275" y="42"/>
                      <a:pt x="278" y="42"/>
                      <a:pt x="280" y="42"/>
                    </a:cubicBezTo>
                    <a:cubicBezTo>
                      <a:pt x="283" y="42"/>
                      <a:pt x="285" y="42"/>
                      <a:pt x="287" y="41"/>
                    </a:cubicBezTo>
                    <a:cubicBezTo>
                      <a:pt x="288" y="41"/>
                      <a:pt x="289" y="41"/>
                      <a:pt x="289" y="40"/>
                    </a:cubicBezTo>
                    <a:cubicBezTo>
                      <a:pt x="289" y="40"/>
                      <a:pt x="289" y="40"/>
                      <a:pt x="289" y="40"/>
                    </a:cubicBezTo>
                    <a:close/>
                    <a:moveTo>
                      <a:pt x="105" y="60"/>
                    </a:moveTo>
                    <a:cubicBezTo>
                      <a:pt x="104" y="60"/>
                      <a:pt x="103" y="61"/>
                      <a:pt x="100" y="61"/>
                    </a:cubicBezTo>
                    <a:cubicBezTo>
                      <a:pt x="98" y="62"/>
                      <a:pt x="96" y="62"/>
                      <a:pt x="94" y="61"/>
                    </a:cubicBezTo>
                    <a:cubicBezTo>
                      <a:pt x="92" y="60"/>
                      <a:pt x="90" y="59"/>
                      <a:pt x="89" y="57"/>
                    </a:cubicBezTo>
                    <a:cubicBezTo>
                      <a:pt x="89" y="57"/>
                      <a:pt x="88" y="56"/>
                      <a:pt x="88" y="56"/>
                    </a:cubicBezTo>
                    <a:cubicBezTo>
                      <a:pt x="88" y="55"/>
                      <a:pt x="87" y="54"/>
                      <a:pt x="87" y="54"/>
                    </a:cubicBezTo>
                    <a:cubicBezTo>
                      <a:pt x="86" y="53"/>
                      <a:pt x="85" y="53"/>
                      <a:pt x="85" y="54"/>
                    </a:cubicBezTo>
                    <a:cubicBezTo>
                      <a:pt x="82" y="54"/>
                      <a:pt x="78" y="54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5" y="50"/>
                      <a:pt x="74" y="49"/>
                      <a:pt x="74" y="48"/>
                    </a:cubicBezTo>
                    <a:cubicBezTo>
                      <a:pt x="74" y="46"/>
                      <a:pt x="75" y="45"/>
                      <a:pt x="76" y="43"/>
                    </a:cubicBezTo>
                    <a:cubicBezTo>
                      <a:pt x="78" y="42"/>
                      <a:pt x="81" y="41"/>
                      <a:pt x="83" y="43"/>
                    </a:cubicBezTo>
                    <a:cubicBezTo>
                      <a:pt x="84" y="43"/>
                      <a:pt x="84" y="44"/>
                      <a:pt x="84" y="45"/>
                    </a:cubicBezTo>
                    <a:cubicBezTo>
                      <a:pt x="84" y="45"/>
                      <a:pt x="84" y="46"/>
                      <a:pt x="84" y="47"/>
                    </a:cubicBezTo>
                    <a:cubicBezTo>
                      <a:pt x="83" y="47"/>
                      <a:pt x="82" y="47"/>
                      <a:pt x="81" y="47"/>
                    </a:cubicBezTo>
                    <a:cubicBezTo>
                      <a:pt x="81" y="47"/>
                      <a:pt x="81" y="47"/>
                      <a:pt x="81" y="46"/>
                    </a:cubicBezTo>
                    <a:cubicBezTo>
                      <a:pt x="81" y="45"/>
                      <a:pt x="80" y="43"/>
                      <a:pt x="78" y="43"/>
                    </a:cubicBezTo>
                    <a:cubicBezTo>
                      <a:pt x="76" y="43"/>
                      <a:pt x="74" y="47"/>
                      <a:pt x="76" y="49"/>
                    </a:cubicBezTo>
                    <a:cubicBezTo>
                      <a:pt x="76" y="49"/>
                      <a:pt x="77" y="50"/>
                      <a:pt x="78" y="50"/>
                    </a:cubicBezTo>
                    <a:cubicBezTo>
                      <a:pt x="80" y="52"/>
                      <a:pt x="84" y="51"/>
                      <a:pt x="86" y="49"/>
                    </a:cubicBezTo>
                    <a:cubicBezTo>
                      <a:pt x="87" y="48"/>
                      <a:pt x="88" y="46"/>
                      <a:pt x="87" y="44"/>
                    </a:cubicBezTo>
                    <a:cubicBezTo>
                      <a:pt x="87" y="42"/>
                      <a:pt x="86" y="41"/>
                      <a:pt x="85" y="40"/>
                    </a:cubicBezTo>
                    <a:cubicBezTo>
                      <a:pt x="82" y="38"/>
                      <a:pt x="77" y="38"/>
                      <a:pt x="74" y="41"/>
                    </a:cubicBezTo>
                    <a:cubicBezTo>
                      <a:pt x="73" y="42"/>
                      <a:pt x="72" y="44"/>
                      <a:pt x="71" y="46"/>
                    </a:cubicBezTo>
                    <a:cubicBezTo>
                      <a:pt x="71" y="46"/>
                      <a:pt x="70" y="45"/>
                      <a:pt x="69" y="45"/>
                    </a:cubicBezTo>
                    <a:cubicBezTo>
                      <a:pt x="69" y="45"/>
                      <a:pt x="68" y="44"/>
                      <a:pt x="68" y="44"/>
                    </a:cubicBezTo>
                    <a:cubicBezTo>
                      <a:pt x="66" y="44"/>
                      <a:pt x="65" y="44"/>
                      <a:pt x="64" y="43"/>
                    </a:cubicBezTo>
                    <a:cubicBezTo>
                      <a:pt x="61" y="43"/>
                      <a:pt x="59" y="43"/>
                      <a:pt x="56" y="44"/>
                    </a:cubicBezTo>
                    <a:cubicBezTo>
                      <a:pt x="54" y="45"/>
                      <a:pt x="52" y="46"/>
                      <a:pt x="50" y="48"/>
                    </a:cubicBezTo>
                    <a:cubicBezTo>
                      <a:pt x="43" y="54"/>
                      <a:pt x="35" y="55"/>
                      <a:pt x="26" y="52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0" y="50"/>
                      <a:pt x="14" y="49"/>
                      <a:pt x="11" y="49"/>
                    </a:cubicBezTo>
                    <a:cubicBezTo>
                      <a:pt x="10" y="49"/>
                      <a:pt x="9" y="49"/>
                      <a:pt x="8" y="48"/>
                    </a:cubicBezTo>
                    <a:cubicBezTo>
                      <a:pt x="11" y="47"/>
                      <a:pt x="13" y="46"/>
                      <a:pt x="15" y="44"/>
                    </a:cubicBezTo>
                    <a:cubicBezTo>
                      <a:pt x="17" y="43"/>
                      <a:pt x="19" y="44"/>
                      <a:pt x="20" y="44"/>
                    </a:cubicBezTo>
                    <a:cubicBezTo>
                      <a:pt x="23" y="44"/>
                      <a:pt x="25" y="45"/>
                      <a:pt x="27" y="45"/>
                    </a:cubicBezTo>
                    <a:cubicBezTo>
                      <a:pt x="29" y="45"/>
                      <a:pt x="31" y="44"/>
                      <a:pt x="34" y="43"/>
                    </a:cubicBezTo>
                    <a:cubicBezTo>
                      <a:pt x="36" y="41"/>
                      <a:pt x="39" y="39"/>
                      <a:pt x="41" y="37"/>
                    </a:cubicBezTo>
                    <a:cubicBezTo>
                      <a:pt x="41" y="36"/>
                      <a:pt x="42" y="35"/>
                      <a:pt x="42" y="35"/>
                    </a:cubicBezTo>
                    <a:cubicBezTo>
                      <a:pt x="44" y="33"/>
                      <a:pt x="45" y="31"/>
                      <a:pt x="47" y="29"/>
                    </a:cubicBezTo>
                    <a:cubicBezTo>
                      <a:pt x="55" y="21"/>
                      <a:pt x="67" y="25"/>
                      <a:pt x="76" y="31"/>
                    </a:cubicBezTo>
                    <a:cubicBezTo>
                      <a:pt x="76" y="32"/>
                      <a:pt x="77" y="32"/>
                      <a:pt x="78" y="33"/>
                    </a:cubicBezTo>
                    <a:cubicBezTo>
                      <a:pt x="78" y="33"/>
                      <a:pt x="79" y="33"/>
                      <a:pt x="79" y="32"/>
                    </a:cubicBezTo>
                    <a:cubicBezTo>
                      <a:pt x="80" y="31"/>
                      <a:pt x="80" y="31"/>
                      <a:pt x="80" y="30"/>
                    </a:cubicBezTo>
                    <a:cubicBezTo>
                      <a:pt x="80" y="30"/>
                      <a:pt x="81" y="29"/>
                      <a:pt x="81" y="29"/>
                    </a:cubicBezTo>
                    <a:cubicBezTo>
                      <a:pt x="81" y="28"/>
                      <a:pt x="82" y="27"/>
                      <a:pt x="83" y="26"/>
                    </a:cubicBezTo>
                    <a:cubicBezTo>
                      <a:pt x="83" y="25"/>
                      <a:pt x="84" y="24"/>
                      <a:pt x="85" y="23"/>
                    </a:cubicBezTo>
                    <a:cubicBezTo>
                      <a:pt x="86" y="22"/>
                      <a:pt x="87" y="21"/>
                      <a:pt x="88" y="21"/>
                    </a:cubicBezTo>
                    <a:cubicBezTo>
                      <a:pt x="89" y="20"/>
                      <a:pt x="90" y="19"/>
                      <a:pt x="91" y="19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9" y="16"/>
                      <a:pt x="109" y="19"/>
                      <a:pt x="115" y="24"/>
                    </a:cubicBezTo>
                    <a:cubicBezTo>
                      <a:pt x="115" y="24"/>
                      <a:pt x="115" y="24"/>
                      <a:pt x="115" y="25"/>
                    </a:cubicBezTo>
                    <a:cubicBezTo>
                      <a:pt x="112" y="25"/>
                      <a:pt x="108" y="26"/>
                      <a:pt x="106" y="29"/>
                    </a:cubicBezTo>
                    <a:cubicBezTo>
                      <a:pt x="103" y="32"/>
                      <a:pt x="103" y="36"/>
                      <a:pt x="105" y="40"/>
                    </a:cubicBezTo>
                    <a:cubicBezTo>
                      <a:pt x="106" y="42"/>
                      <a:pt x="107" y="43"/>
                      <a:pt x="109" y="44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6" y="46"/>
                      <a:pt x="105" y="49"/>
                      <a:pt x="105" y="52"/>
                    </a:cubicBezTo>
                    <a:cubicBezTo>
                      <a:pt x="105" y="54"/>
                      <a:pt x="106" y="56"/>
                      <a:pt x="107" y="58"/>
                    </a:cubicBezTo>
                    <a:cubicBezTo>
                      <a:pt x="107" y="59"/>
                      <a:pt x="106" y="59"/>
                      <a:pt x="105" y="60"/>
                    </a:cubicBezTo>
                    <a:close/>
                    <a:moveTo>
                      <a:pt x="153" y="63"/>
                    </a:moveTo>
                    <a:cubicBezTo>
                      <a:pt x="151" y="63"/>
                      <a:pt x="149" y="63"/>
                      <a:pt x="147" y="62"/>
                    </a:cubicBezTo>
                    <a:cubicBezTo>
                      <a:pt x="146" y="61"/>
                      <a:pt x="145" y="61"/>
                      <a:pt x="144" y="60"/>
                    </a:cubicBezTo>
                    <a:cubicBezTo>
                      <a:pt x="143" y="59"/>
                      <a:pt x="142" y="57"/>
                      <a:pt x="140" y="58"/>
                    </a:cubicBezTo>
                    <a:cubicBezTo>
                      <a:pt x="140" y="58"/>
                      <a:pt x="140" y="59"/>
                      <a:pt x="140" y="59"/>
                    </a:cubicBezTo>
                    <a:cubicBezTo>
                      <a:pt x="138" y="62"/>
                      <a:pt x="134" y="65"/>
                      <a:pt x="130" y="65"/>
                    </a:cubicBezTo>
                    <a:cubicBezTo>
                      <a:pt x="126" y="65"/>
                      <a:pt x="122" y="62"/>
                      <a:pt x="120" y="59"/>
                    </a:cubicBezTo>
                    <a:cubicBezTo>
                      <a:pt x="120" y="58"/>
                      <a:pt x="119" y="58"/>
                      <a:pt x="119" y="58"/>
                    </a:cubicBezTo>
                    <a:cubicBezTo>
                      <a:pt x="117" y="58"/>
                      <a:pt x="117" y="58"/>
                      <a:pt x="117" y="58"/>
                    </a:cubicBezTo>
                    <a:cubicBezTo>
                      <a:pt x="115" y="58"/>
                      <a:pt x="113" y="58"/>
                      <a:pt x="111" y="57"/>
                    </a:cubicBezTo>
                    <a:cubicBezTo>
                      <a:pt x="111" y="57"/>
                      <a:pt x="110" y="56"/>
                      <a:pt x="110" y="56"/>
                    </a:cubicBezTo>
                    <a:cubicBezTo>
                      <a:pt x="110" y="56"/>
                      <a:pt x="109" y="55"/>
                      <a:pt x="109" y="55"/>
                    </a:cubicBezTo>
                    <a:cubicBezTo>
                      <a:pt x="108" y="53"/>
                      <a:pt x="108" y="51"/>
                      <a:pt x="109" y="49"/>
                    </a:cubicBezTo>
                    <a:cubicBezTo>
                      <a:pt x="109" y="48"/>
                      <a:pt x="110" y="48"/>
                      <a:pt x="111" y="47"/>
                    </a:cubicBezTo>
                    <a:cubicBezTo>
                      <a:pt x="112" y="46"/>
                      <a:pt x="114" y="46"/>
                      <a:pt x="115" y="46"/>
                    </a:cubicBezTo>
                    <a:cubicBezTo>
                      <a:pt x="116" y="46"/>
                      <a:pt x="117" y="47"/>
                      <a:pt x="117" y="48"/>
                    </a:cubicBezTo>
                    <a:cubicBezTo>
                      <a:pt x="118" y="49"/>
                      <a:pt x="117" y="49"/>
                      <a:pt x="117" y="50"/>
                    </a:cubicBezTo>
                    <a:cubicBezTo>
                      <a:pt x="117" y="50"/>
                      <a:pt x="116" y="50"/>
                      <a:pt x="116" y="5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6" y="48"/>
                      <a:pt x="115" y="47"/>
                      <a:pt x="113" y="47"/>
                    </a:cubicBezTo>
                    <a:cubicBezTo>
                      <a:pt x="110" y="47"/>
                      <a:pt x="109" y="50"/>
                      <a:pt x="111" y="52"/>
                    </a:cubicBezTo>
                    <a:cubicBezTo>
                      <a:pt x="112" y="54"/>
                      <a:pt x="114" y="54"/>
                      <a:pt x="116" y="54"/>
                    </a:cubicBezTo>
                    <a:cubicBezTo>
                      <a:pt x="117" y="53"/>
                      <a:pt x="118" y="53"/>
                      <a:pt x="119" y="52"/>
                    </a:cubicBezTo>
                    <a:cubicBezTo>
                      <a:pt x="121" y="51"/>
                      <a:pt x="121" y="49"/>
                      <a:pt x="121" y="47"/>
                    </a:cubicBezTo>
                    <a:cubicBezTo>
                      <a:pt x="120" y="46"/>
                      <a:pt x="119" y="45"/>
                      <a:pt x="118" y="44"/>
                    </a:cubicBezTo>
                    <a:cubicBezTo>
                      <a:pt x="118" y="44"/>
                      <a:pt x="119" y="43"/>
                      <a:pt x="120" y="42"/>
                    </a:cubicBezTo>
                    <a:cubicBezTo>
                      <a:pt x="121" y="41"/>
                      <a:pt x="121" y="40"/>
                      <a:pt x="121" y="38"/>
                    </a:cubicBezTo>
                    <a:cubicBezTo>
                      <a:pt x="121" y="37"/>
                      <a:pt x="121" y="36"/>
                      <a:pt x="121" y="35"/>
                    </a:cubicBezTo>
                    <a:cubicBezTo>
                      <a:pt x="120" y="34"/>
                      <a:pt x="119" y="33"/>
                      <a:pt x="117" y="32"/>
                    </a:cubicBezTo>
                    <a:cubicBezTo>
                      <a:pt x="115" y="32"/>
                      <a:pt x="113" y="33"/>
                      <a:pt x="113" y="35"/>
                    </a:cubicBezTo>
                    <a:cubicBezTo>
                      <a:pt x="113" y="37"/>
                      <a:pt x="114" y="38"/>
                      <a:pt x="116" y="38"/>
                    </a:cubicBezTo>
                    <a:cubicBezTo>
                      <a:pt x="116" y="38"/>
                      <a:pt x="117" y="38"/>
                      <a:pt x="117" y="38"/>
                    </a:cubicBezTo>
                    <a:cubicBezTo>
                      <a:pt x="118" y="38"/>
                      <a:pt x="118" y="39"/>
                      <a:pt x="117" y="40"/>
                    </a:cubicBezTo>
                    <a:cubicBezTo>
                      <a:pt x="117" y="40"/>
                      <a:pt x="116" y="41"/>
                      <a:pt x="115" y="41"/>
                    </a:cubicBezTo>
                    <a:cubicBezTo>
                      <a:pt x="113" y="42"/>
                      <a:pt x="111" y="41"/>
                      <a:pt x="110" y="40"/>
                    </a:cubicBezTo>
                    <a:cubicBezTo>
                      <a:pt x="109" y="40"/>
                      <a:pt x="108" y="39"/>
                      <a:pt x="108" y="38"/>
                    </a:cubicBezTo>
                    <a:cubicBezTo>
                      <a:pt x="107" y="36"/>
                      <a:pt x="107" y="33"/>
                      <a:pt x="109" y="31"/>
                    </a:cubicBezTo>
                    <a:cubicBezTo>
                      <a:pt x="110" y="29"/>
                      <a:pt x="113" y="27"/>
                      <a:pt x="117" y="28"/>
                    </a:cubicBezTo>
                    <a:cubicBezTo>
                      <a:pt x="117" y="29"/>
                      <a:pt x="118" y="29"/>
                      <a:pt x="118" y="28"/>
                    </a:cubicBezTo>
                    <a:cubicBezTo>
                      <a:pt x="119" y="28"/>
                      <a:pt x="119" y="27"/>
                      <a:pt x="119" y="26"/>
                    </a:cubicBezTo>
                    <a:cubicBezTo>
                      <a:pt x="118" y="23"/>
                      <a:pt x="119" y="20"/>
                      <a:pt x="122" y="18"/>
                    </a:cubicBezTo>
                    <a:cubicBezTo>
                      <a:pt x="125" y="16"/>
                      <a:pt x="129" y="15"/>
                      <a:pt x="132" y="17"/>
                    </a:cubicBezTo>
                    <a:cubicBezTo>
                      <a:pt x="134" y="18"/>
                      <a:pt x="134" y="19"/>
                      <a:pt x="136" y="20"/>
                    </a:cubicBezTo>
                    <a:cubicBezTo>
                      <a:pt x="137" y="21"/>
                      <a:pt x="138" y="21"/>
                      <a:pt x="139" y="21"/>
                    </a:cubicBezTo>
                    <a:cubicBezTo>
                      <a:pt x="140" y="22"/>
                      <a:pt x="141" y="22"/>
                      <a:pt x="142" y="22"/>
                    </a:cubicBezTo>
                    <a:cubicBezTo>
                      <a:pt x="145" y="21"/>
                      <a:pt x="147" y="20"/>
                      <a:pt x="148" y="17"/>
                    </a:cubicBezTo>
                    <a:cubicBezTo>
                      <a:pt x="148" y="15"/>
                      <a:pt x="148" y="13"/>
                      <a:pt x="147" y="11"/>
                    </a:cubicBezTo>
                    <a:cubicBezTo>
                      <a:pt x="146" y="11"/>
                      <a:pt x="146" y="10"/>
                      <a:pt x="145" y="10"/>
                    </a:cubicBezTo>
                    <a:cubicBezTo>
                      <a:pt x="144" y="9"/>
                      <a:pt x="141" y="9"/>
                      <a:pt x="140" y="11"/>
                    </a:cubicBezTo>
                    <a:cubicBezTo>
                      <a:pt x="140" y="12"/>
                      <a:pt x="140" y="12"/>
                      <a:pt x="140" y="13"/>
                    </a:cubicBezTo>
                    <a:cubicBezTo>
                      <a:pt x="140" y="14"/>
                      <a:pt x="141" y="16"/>
                      <a:pt x="143" y="16"/>
                    </a:cubicBezTo>
                    <a:cubicBezTo>
                      <a:pt x="143" y="16"/>
                      <a:pt x="144" y="15"/>
                      <a:pt x="144" y="15"/>
                    </a:cubicBezTo>
                    <a:cubicBezTo>
                      <a:pt x="144" y="16"/>
                      <a:pt x="144" y="16"/>
                      <a:pt x="144" y="16"/>
                    </a:cubicBezTo>
                    <a:cubicBezTo>
                      <a:pt x="144" y="17"/>
                      <a:pt x="143" y="18"/>
                      <a:pt x="142" y="18"/>
                    </a:cubicBezTo>
                    <a:cubicBezTo>
                      <a:pt x="139" y="18"/>
                      <a:pt x="138" y="18"/>
                      <a:pt x="137" y="16"/>
                    </a:cubicBezTo>
                    <a:cubicBezTo>
                      <a:pt x="135" y="13"/>
                      <a:pt x="136" y="10"/>
                      <a:pt x="138" y="8"/>
                    </a:cubicBezTo>
                    <a:cubicBezTo>
                      <a:pt x="140" y="5"/>
                      <a:pt x="143" y="4"/>
                      <a:pt x="146" y="5"/>
                    </a:cubicBezTo>
                    <a:cubicBezTo>
                      <a:pt x="148" y="5"/>
                      <a:pt x="149" y="6"/>
                      <a:pt x="150" y="7"/>
                    </a:cubicBezTo>
                    <a:cubicBezTo>
                      <a:pt x="151" y="8"/>
                      <a:pt x="152" y="10"/>
                      <a:pt x="153" y="11"/>
                    </a:cubicBezTo>
                    <a:cubicBezTo>
                      <a:pt x="153" y="12"/>
                      <a:pt x="153" y="13"/>
                      <a:pt x="154" y="13"/>
                    </a:cubicBezTo>
                    <a:cubicBezTo>
                      <a:pt x="155" y="13"/>
                      <a:pt x="156" y="13"/>
                      <a:pt x="156" y="12"/>
                    </a:cubicBezTo>
                    <a:cubicBezTo>
                      <a:pt x="157" y="11"/>
                      <a:pt x="158" y="11"/>
                      <a:pt x="159" y="10"/>
                    </a:cubicBezTo>
                    <a:cubicBezTo>
                      <a:pt x="161" y="9"/>
                      <a:pt x="162" y="9"/>
                      <a:pt x="164" y="9"/>
                    </a:cubicBezTo>
                    <a:cubicBezTo>
                      <a:pt x="166" y="9"/>
                      <a:pt x="168" y="10"/>
                      <a:pt x="170" y="12"/>
                    </a:cubicBezTo>
                    <a:cubicBezTo>
                      <a:pt x="172" y="13"/>
                      <a:pt x="173" y="16"/>
                      <a:pt x="174" y="18"/>
                    </a:cubicBezTo>
                    <a:cubicBezTo>
                      <a:pt x="174" y="18"/>
                      <a:pt x="174" y="20"/>
                      <a:pt x="174" y="20"/>
                    </a:cubicBezTo>
                    <a:cubicBezTo>
                      <a:pt x="174" y="20"/>
                      <a:pt x="174" y="21"/>
                      <a:pt x="174" y="21"/>
                    </a:cubicBezTo>
                    <a:cubicBezTo>
                      <a:pt x="173" y="21"/>
                      <a:pt x="171" y="21"/>
                      <a:pt x="170" y="22"/>
                    </a:cubicBezTo>
                    <a:cubicBezTo>
                      <a:pt x="166" y="24"/>
                      <a:pt x="163" y="28"/>
                      <a:pt x="164" y="32"/>
                    </a:cubicBezTo>
                    <a:cubicBezTo>
                      <a:pt x="164" y="35"/>
                      <a:pt x="165" y="37"/>
                      <a:pt x="168" y="39"/>
                    </a:cubicBezTo>
                    <a:cubicBezTo>
                      <a:pt x="170" y="39"/>
                      <a:pt x="172" y="40"/>
                      <a:pt x="174" y="39"/>
                    </a:cubicBezTo>
                    <a:cubicBezTo>
                      <a:pt x="174" y="39"/>
                      <a:pt x="175" y="39"/>
                      <a:pt x="175" y="38"/>
                    </a:cubicBezTo>
                    <a:cubicBezTo>
                      <a:pt x="177" y="37"/>
                      <a:pt x="178" y="36"/>
                      <a:pt x="178" y="34"/>
                    </a:cubicBezTo>
                    <a:cubicBezTo>
                      <a:pt x="179" y="32"/>
                      <a:pt x="178" y="30"/>
                      <a:pt x="176" y="28"/>
                    </a:cubicBezTo>
                    <a:cubicBezTo>
                      <a:pt x="175" y="27"/>
                      <a:pt x="173" y="27"/>
                      <a:pt x="172" y="27"/>
                    </a:cubicBezTo>
                    <a:cubicBezTo>
                      <a:pt x="170" y="27"/>
                      <a:pt x="168" y="29"/>
                      <a:pt x="169" y="31"/>
                    </a:cubicBezTo>
                    <a:cubicBezTo>
                      <a:pt x="169" y="31"/>
                      <a:pt x="169" y="32"/>
                      <a:pt x="170" y="32"/>
                    </a:cubicBezTo>
                    <a:cubicBezTo>
                      <a:pt x="170" y="33"/>
                      <a:pt x="171" y="33"/>
                      <a:pt x="172" y="33"/>
                    </a:cubicBezTo>
                    <a:cubicBezTo>
                      <a:pt x="173" y="33"/>
                      <a:pt x="173" y="33"/>
                      <a:pt x="174" y="32"/>
                    </a:cubicBezTo>
                    <a:cubicBezTo>
                      <a:pt x="175" y="33"/>
                      <a:pt x="175" y="33"/>
                      <a:pt x="175" y="34"/>
                    </a:cubicBezTo>
                    <a:cubicBezTo>
                      <a:pt x="175" y="35"/>
                      <a:pt x="174" y="35"/>
                      <a:pt x="173" y="36"/>
                    </a:cubicBezTo>
                    <a:cubicBezTo>
                      <a:pt x="173" y="36"/>
                      <a:pt x="171" y="36"/>
                      <a:pt x="171" y="36"/>
                    </a:cubicBezTo>
                    <a:cubicBezTo>
                      <a:pt x="169" y="35"/>
                      <a:pt x="167" y="34"/>
                      <a:pt x="167" y="32"/>
                    </a:cubicBezTo>
                    <a:cubicBezTo>
                      <a:pt x="167" y="29"/>
                      <a:pt x="169" y="26"/>
                      <a:pt x="171" y="25"/>
                    </a:cubicBezTo>
                    <a:cubicBezTo>
                      <a:pt x="174" y="24"/>
                      <a:pt x="177" y="24"/>
                      <a:pt x="179" y="27"/>
                    </a:cubicBezTo>
                    <a:cubicBezTo>
                      <a:pt x="181" y="28"/>
                      <a:pt x="182" y="30"/>
                      <a:pt x="182" y="33"/>
                    </a:cubicBezTo>
                    <a:cubicBezTo>
                      <a:pt x="182" y="34"/>
                      <a:pt x="182" y="35"/>
                      <a:pt x="181" y="35"/>
                    </a:cubicBezTo>
                    <a:cubicBezTo>
                      <a:pt x="181" y="37"/>
                      <a:pt x="180" y="37"/>
                      <a:pt x="179" y="38"/>
                    </a:cubicBezTo>
                    <a:cubicBezTo>
                      <a:pt x="179" y="38"/>
                      <a:pt x="178" y="39"/>
                      <a:pt x="177" y="39"/>
                    </a:cubicBezTo>
                    <a:cubicBezTo>
                      <a:pt x="177" y="39"/>
                      <a:pt x="176" y="39"/>
                      <a:pt x="175" y="39"/>
                    </a:cubicBezTo>
                    <a:cubicBezTo>
                      <a:pt x="174" y="40"/>
                      <a:pt x="174" y="41"/>
                      <a:pt x="175" y="42"/>
                    </a:cubicBezTo>
                    <a:cubicBezTo>
                      <a:pt x="177" y="45"/>
                      <a:pt x="176" y="49"/>
                      <a:pt x="174" y="51"/>
                    </a:cubicBezTo>
                    <a:cubicBezTo>
                      <a:pt x="172" y="54"/>
                      <a:pt x="168" y="55"/>
                      <a:pt x="165" y="54"/>
                    </a:cubicBezTo>
                    <a:cubicBezTo>
                      <a:pt x="165" y="53"/>
                      <a:pt x="165" y="52"/>
                      <a:pt x="165" y="51"/>
                    </a:cubicBezTo>
                    <a:cubicBezTo>
                      <a:pt x="164" y="48"/>
                      <a:pt x="162" y="46"/>
                      <a:pt x="160" y="44"/>
                    </a:cubicBezTo>
                    <a:cubicBezTo>
                      <a:pt x="158" y="43"/>
                      <a:pt x="156" y="43"/>
                      <a:pt x="154" y="43"/>
                    </a:cubicBezTo>
                    <a:cubicBezTo>
                      <a:pt x="153" y="41"/>
                      <a:pt x="153" y="40"/>
                      <a:pt x="153" y="40"/>
                    </a:cubicBezTo>
                    <a:cubicBezTo>
                      <a:pt x="151" y="37"/>
                      <a:pt x="148" y="35"/>
                      <a:pt x="144" y="35"/>
                    </a:cubicBezTo>
                    <a:cubicBezTo>
                      <a:pt x="139" y="35"/>
                      <a:pt x="136" y="36"/>
                      <a:pt x="134" y="40"/>
                    </a:cubicBezTo>
                    <a:cubicBezTo>
                      <a:pt x="132" y="42"/>
                      <a:pt x="132" y="45"/>
                      <a:pt x="133" y="47"/>
                    </a:cubicBezTo>
                    <a:cubicBezTo>
                      <a:pt x="133" y="50"/>
                      <a:pt x="135" y="51"/>
                      <a:pt x="136" y="52"/>
                    </a:cubicBezTo>
                    <a:cubicBezTo>
                      <a:pt x="138" y="53"/>
                      <a:pt x="141" y="54"/>
                      <a:pt x="143" y="53"/>
                    </a:cubicBezTo>
                    <a:cubicBezTo>
                      <a:pt x="145" y="52"/>
                      <a:pt x="147" y="51"/>
                      <a:pt x="148" y="50"/>
                    </a:cubicBezTo>
                    <a:cubicBezTo>
                      <a:pt x="149" y="48"/>
                      <a:pt x="148" y="45"/>
                      <a:pt x="147" y="44"/>
                    </a:cubicBezTo>
                    <a:cubicBezTo>
                      <a:pt x="145" y="42"/>
                      <a:pt x="142" y="41"/>
                      <a:pt x="140" y="42"/>
                    </a:cubicBezTo>
                    <a:cubicBezTo>
                      <a:pt x="139" y="43"/>
                      <a:pt x="138" y="44"/>
                      <a:pt x="138" y="45"/>
                    </a:cubicBezTo>
                    <a:cubicBezTo>
                      <a:pt x="138" y="47"/>
                      <a:pt x="139" y="48"/>
                      <a:pt x="141" y="48"/>
                    </a:cubicBezTo>
                    <a:cubicBezTo>
                      <a:pt x="142" y="48"/>
                      <a:pt x="144" y="47"/>
                      <a:pt x="144" y="46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5" y="46"/>
                      <a:pt x="145" y="47"/>
                      <a:pt x="145" y="48"/>
                    </a:cubicBezTo>
                    <a:cubicBezTo>
                      <a:pt x="144" y="49"/>
                      <a:pt x="143" y="50"/>
                      <a:pt x="142" y="50"/>
                    </a:cubicBezTo>
                    <a:cubicBezTo>
                      <a:pt x="141" y="50"/>
                      <a:pt x="139" y="50"/>
                      <a:pt x="138" y="49"/>
                    </a:cubicBezTo>
                    <a:cubicBezTo>
                      <a:pt x="137" y="49"/>
                      <a:pt x="136" y="47"/>
                      <a:pt x="136" y="47"/>
                    </a:cubicBezTo>
                    <a:cubicBezTo>
                      <a:pt x="135" y="45"/>
                      <a:pt x="136" y="43"/>
                      <a:pt x="137" y="41"/>
                    </a:cubicBezTo>
                    <a:cubicBezTo>
                      <a:pt x="138" y="40"/>
                      <a:pt x="140" y="38"/>
                      <a:pt x="142" y="38"/>
                    </a:cubicBezTo>
                    <a:cubicBezTo>
                      <a:pt x="142" y="38"/>
                      <a:pt x="143" y="38"/>
                      <a:pt x="144" y="38"/>
                    </a:cubicBezTo>
                    <a:cubicBezTo>
                      <a:pt x="146" y="38"/>
                      <a:pt x="149" y="39"/>
                      <a:pt x="150" y="41"/>
                    </a:cubicBezTo>
                    <a:cubicBezTo>
                      <a:pt x="150" y="43"/>
                      <a:pt x="150" y="45"/>
                      <a:pt x="151" y="46"/>
                    </a:cubicBezTo>
                    <a:cubicBezTo>
                      <a:pt x="152" y="47"/>
                      <a:pt x="153" y="46"/>
                      <a:pt x="154" y="46"/>
                    </a:cubicBezTo>
                    <a:cubicBezTo>
                      <a:pt x="156" y="46"/>
                      <a:pt x="157" y="46"/>
                      <a:pt x="158" y="47"/>
                    </a:cubicBezTo>
                    <a:cubicBezTo>
                      <a:pt x="160" y="48"/>
                      <a:pt x="161" y="50"/>
                      <a:pt x="162" y="52"/>
                    </a:cubicBezTo>
                    <a:cubicBezTo>
                      <a:pt x="162" y="52"/>
                      <a:pt x="162" y="53"/>
                      <a:pt x="162" y="53"/>
                    </a:cubicBezTo>
                    <a:cubicBezTo>
                      <a:pt x="162" y="54"/>
                      <a:pt x="162" y="55"/>
                      <a:pt x="162" y="56"/>
                    </a:cubicBezTo>
                    <a:cubicBezTo>
                      <a:pt x="161" y="57"/>
                      <a:pt x="160" y="59"/>
                      <a:pt x="158" y="60"/>
                    </a:cubicBezTo>
                    <a:cubicBezTo>
                      <a:pt x="158" y="61"/>
                      <a:pt x="157" y="61"/>
                      <a:pt x="157" y="61"/>
                    </a:cubicBezTo>
                    <a:cubicBezTo>
                      <a:pt x="155" y="62"/>
                      <a:pt x="154" y="62"/>
                      <a:pt x="153" y="63"/>
                    </a:cubicBezTo>
                    <a:close/>
                    <a:moveTo>
                      <a:pt x="165" y="64"/>
                    </a:moveTo>
                    <a:cubicBezTo>
                      <a:pt x="163" y="64"/>
                      <a:pt x="161" y="64"/>
                      <a:pt x="159" y="64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2" y="61"/>
                      <a:pt x="164" y="59"/>
                      <a:pt x="165" y="57"/>
                    </a:cubicBezTo>
                    <a:cubicBezTo>
                      <a:pt x="166" y="58"/>
                      <a:pt x="168" y="58"/>
                      <a:pt x="169" y="58"/>
                    </a:cubicBezTo>
                    <a:cubicBezTo>
                      <a:pt x="169" y="60"/>
                      <a:pt x="167" y="63"/>
                      <a:pt x="165" y="64"/>
                    </a:cubicBezTo>
                    <a:close/>
                    <a:moveTo>
                      <a:pt x="280" y="39"/>
                    </a:moveTo>
                    <a:cubicBezTo>
                      <a:pt x="278" y="39"/>
                      <a:pt x="276" y="38"/>
                      <a:pt x="273" y="38"/>
                    </a:cubicBezTo>
                    <a:cubicBezTo>
                      <a:pt x="270" y="38"/>
                      <a:pt x="267" y="39"/>
                      <a:pt x="263" y="40"/>
                    </a:cubicBezTo>
                    <a:cubicBezTo>
                      <a:pt x="260" y="41"/>
                      <a:pt x="258" y="42"/>
                      <a:pt x="255" y="44"/>
                    </a:cubicBezTo>
                    <a:cubicBezTo>
                      <a:pt x="253" y="45"/>
                      <a:pt x="251" y="46"/>
                      <a:pt x="249" y="47"/>
                    </a:cubicBezTo>
                    <a:cubicBezTo>
                      <a:pt x="248" y="47"/>
                      <a:pt x="247" y="48"/>
                      <a:pt x="247" y="48"/>
                    </a:cubicBezTo>
                    <a:cubicBezTo>
                      <a:pt x="244" y="50"/>
                      <a:pt x="242" y="51"/>
                      <a:pt x="239" y="52"/>
                    </a:cubicBezTo>
                    <a:cubicBezTo>
                      <a:pt x="229" y="55"/>
                      <a:pt x="219" y="54"/>
                      <a:pt x="211" y="50"/>
                    </a:cubicBezTo>
                    <a:cubicBezTo>
                      <a:pt x="211" y="49"/>
                      <a:pt x="210" y="49"/>
                      <a:pt x="209" y="50"/>
                    </a:cubicBezTo>
                    <a:cubicBezTo>
                      <a:pt x="209" y="50"/>
                      <a:pt x="209" y="50"/>
                      <a:pt x="209" y="50"/>
                    </a:cubicBezTo>
                    <a:cubicBezTo>
                      <a:pt x="209" y="51"/>
                      <a:pt x="209" y="52"/>
                      <a:pt x="208" y="52"/>
                    </a:cubicBezTo>
                    <a:cubicBezTo>
                      <a:pt x="208" y="53"/>
                      <a:pt x="207" y="53"/>
                      <a:pt x="207" y="54"/>
                    </a:cubicBezTo>
                    <a:cubicBezTo>
                      <a:pt x="206" y="55"/>
                      <a:pt x="206" y="55"/>
                      <a:pt x="205" y="56"/>
                    </a:cubicBezTo>
                    <a:cubicBezTo>
                      <a:pt x="204" y="57"/>
                      <a:pt x="202" y="58"/>
                      <a:pt x="200" y="59"/>
                    </a:cubicBezTo>
                    <a:cubicBezTo>
                      <a:pt x="199" y="59"/>
                      <a:pt x="198" y="60"/>
                      <a:pt x="197" y="60"/>
                    </a:cubicBezTo>
                    <a:cubicBezTo>
                      <a:pt x="189" y="62"/>
                      <a:pt x="181" y="60"/>
                      <a:pt x="176" y="54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8" y="52"/>
                      <a:pt x="179" y="49"/>
                      <a:pt x="179" y="46"/>
                    </a:cubicBezTo>
                    <a:cubicBezTo>
                      <a:pt x="179" y="45"/>
                      <a:pt x="179" y="43"/>
                      <a:pt x="179" y="42"/>
                    </a:cubicBezTo>
                    <a:cubicBezTo>
                      <a:pt x="180" y="41"/>
                      <a:pt x="181" y="41"/>
                      <a:pt x="181" y="41"/>
                    </a:cubicBezTo>
                    <a:cubicBezTo>
                      <a:pt x="183" y="40"/>
                      <a:pt x="184" y="38"/>
                      <a:pt x="184" y="37"/>
                    </a:cubicBezTo>
                    <a:cubicBezTo>
                      <a:pt x="185" y="35"/>
                      <a:pt x="185" y="34"/>
                      <a:pt x="185" y="33"/>
                    </a:cubicBezTo>
                    <a:cubicBezTo>
                      <a:pt x="185" y="30"/>
                      <a:pt x="184" y="26"/>
                      <a:pt x="182" y="24"/>
                    </a:cubicBezTo>
                    <a:cubicBezTo>
                      <a:pt x="180" y="23"/>
                      <a:pt x="178" y="22"/>
                      <a:pt x="176" y="21"/>
                    </a:cubicBezTo>
                    <a:cubicBezTo>
                      <a:pt x="177" y="21"/>
                      <a:pt x="177" y="20"/>
                      <a:pt x="178" y="20"/>
                    </a:cubicBezTo>
                    <a:cubicBezTo>
                      <a:pt x="178" y="20"/>
                      <a:pt x="179" y="19"/>
                      <a:pt x="180" y="19"/>
                    </a:cubicBezTo>
                    <a:cubicBezTo>
                      <a:pt x="187" y="16"/>
                      <a:pt x="194" y="19"/>
                      <a:pt x="197" y="26"/>
                    </a:cubicBezTo>
                    <a:cubicBezTo>
                      <a:pt x="197" y="26"/>
                      <a:pt x="198" y="27"/>
                      <a:pt x="198" y="27"/>
                    </a:cubicBezTo>
                    <a:cubicBezTo>
                      <a:pt x="199" y="27"/>
                      <a:pt x="199" y="27"/>
                      <a:pt x="200" y="26"/>
                    </a:cubicBezTo>
                    <a:cubicBezTo>
                      <a:pt x="202" y="24"/>
                      <a:pt x="205" y="24"/>
                      <a:pt x="207" y="24"/>
                    </a:cubicBezTo>
                    <a:cubicBezTo>
                      <a:pt x="210" y="25"/>
                      <a:pt x="212" y="27"/>
                      <a:pt x="213" y="29"/>
                    </a:cubicBezTo>
                    <a:cubicBezTo>
                      <a:pt x="213" y="29"/>
                      <a:pt x="213" y="30"/>
                      <a:pt x="213" y="30"/>
                    </a:cubicBezTo>
                    <a:cubicBezTo>
                      <a:pt x="213" y="30"/>
                      <a:pt x="213" y="30"/>
                      <a:pt x="214" y="31"/>
                    </a:cubicBezTo>
                    <a:cubicBezTo>
                      <a:pt x="214" y="33"/>
                      <a:pt x="214" y="35"/>
                      <a:pt x="212" y="37"/>
                    </a:cubicBezTo>
                    <a:cubicBezTo>
                      <a:pt x="212" y="38"/>
                      <a:pt x="211" y="38"/>
                      <a:pt x="211" y="39"/>
                    </a:cubicBezTo>
                    <a:cubicBezTo>
                      <a:pt x="209" y="40"/>
                      <a:pt x="207" y="40"/>
                      <a:pt x="206" y="40"/>
                    </a:cubicBezTo>
                    <a:cubicBezTo>
                      <a:pt x="205" y="40"/>
                      <a:pt x="203" y="39"/>
                      <a:pt x="202" y="38"/>
                    </a:cubicBezTo>
                    <a:cubicBezTo>
                      <a:pt x="202" y="37"/>
                      <a:pt x="202" y="36"/>
                      <a:pt x="202" y="35"/>
                    </a:cubicBezTo>
                    <a:cubicBezTo>
                      <a:pt x="202" y="34"/>
                      <a:pt x="203" y="33"/>
                      <a:pt x="204" y="33"/>
                    </a:cubicBezTo>
                    <a:cubicBezTo>
                      <a:pt x="205" y="33"/>
                      <a:pt x="206" y="33"/>
                      <a:pt x="206" y="33"/>
                    </a:cubicBezTo>
                    <a:cubicBezTo>
                      <a:pt x="206" y="33"/>
                      <a:pt x="205" y="34"/>
                      <a:pt x="205" y="34"/>
                    </a:cubicBezTo>
                    <a:cubicBezTo>
                      <a:pt x="205" y="35"/>
                      <a:pt x="205" y="35"/>
                      <a:pt x="205" y="36"/>
                    </a:cubicBezTo>
                    <a:cubicBezTo>
                      <a:pt x="205" y="37"/>
                      <a:pt x="207" y="38"/>
                      <a:pt x="208" y="38"/>
                    </a:cubicBezTo>
                    <a:cubicBezTo>
                      <a:pt x="211" y="38"/>
                      <a:pt x="212" y="36"/>
                      <a:pt x="212" y="33"/>
                    </a:cubicBezTo>
                    <a:cubicBezTo>
                      <a:pt x="211" y="31"/>
                      <a:pt x="208" y="30"/>
                      <a:pt x="206" y="30"/>
                    </a:cubicBezTo>
                    <a:cubicBezTo>
                      <a:pt x="205" y="29"/>
                      <a:pt x="204" y="29"/>
                      <a:pt x="204" y="30"/>
                    </a:cubicBezTo>
                    <a:cubicBezTo>
                      <a:pt x="201" y="30"/>
                      <a:pt x="200" y="32"/>
                      <a:pt x="199" y="34"/>
                    </a:cubicBezTo>
                    <a:cubicBezTo>
                      <a:pt x="198" y="36"/>
                      <a:pt x="198" y="38"/>
                      <a:pt x="200" y="40"/>
                    </a:cubicBezTo>
                    <a:cubicBezTo>
                      <a:pt x="201" y="42"/>
                      <a:pt x="203" y="43"/>
                      <a:pt x="205" y="43"/>
                    </a:cubicBezTo>
                    <a:cubicBezTo>
                      <a:pt x="208" y="44"/>
                      <a:pt x="211" y="43"/>
                      <a:pt x="213" y="41"/>
                    </a:cubicBezTo>
                    <a:cubicBezTo>
                      <a:pt x="216" y="39"/>
                      <a:pt x="217" y="35"/>
                      <a:pt x="217" y="32"/>
                    </a:cubicBezTo>
                    <a:cubicBezTo>
                      <a:pt x="218" y="32"/>
                      <a:pt x="220" y="32"/>
                      <a:pt x="221" y="32"/>
                    </a:cubicBezTo>
                    <a:cubicBezTo>
                      <a:pt x="222" y="33"/>
                      <a:pt x="223" y="32"/>
                      <a:pt x="224" y="32"/>
                    </a:cubicBezTo>
                    <a:cubicBezTo>
                      <a:pt x="227" y="31"/>
                      <a:pt x="229" y="30"/>
                      <a:pt x="231" y="29"/>
                    </a:cubicBezTo>
                    <a:cubicBezTo>
                      <a:pt x="234" y="28"/>
                      <a:pt x="236" y="26"/>
                      <a:pt x="239" y="25"/>
                    </a:cubicBezTo>
                    <a:cubicBezTo>
                      <a:pt x="240" y="25"/>
                      <a:pt x="241" y="24"/>
                      <a:pt x="242" y="24"/>
                    </a:cubicBezTo>
                    <a:cubicBezTo>
                      <a:pt x="248" y="24"/>
                      <a:pt x="253" y="26"/>
                      <a:pt x="258" y="29"/>
                    </a:cubicBezTo>
                    <a:cubicBezTo>
                      <a:pt x="259" y="30"/>
                      <a:pt x="259" y="30"/>
                      <a:pt x="259" y="30"/>
                    </a:cubicBezTo>
                    <a:cubicBezTo>
                      <a:pt x="264" y="32"/>
                      <a:pt x="269" y="34"/>
                      <a:pt x="274" y="36"/>
                    </a:cubicBezTo>
                    <a:cubicBezTo>
                      <a:pt x="276" y="37"/>
                      <a:pt x="278" y="38"/>
                      <a:pt x="28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17B1586-ECE3-BB88-6CB5-D1CDFD048C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4610" y="2117514"/>
                <a:ext cx="152400" cy="146050"/>
              </a:xfrm>
              <a:custGeom>
                <a:avLst/>
                <a:gdLst>
                  <a:gd name="T0" fmla="*/ 7 w 14"/>
                  <a:gd name="T1" fmla="*/ 0 h 13"/>
                  <a:gd name="T2" fmla="*/ 0 w 14"/>
                  <a:gd name="T3" fmla="*/ 7 h 13"/>
                  <a:gd name="T4" fmla="*/ 7 w 14"/>
                  <a:gd name="T5" fmla="*/ 13 h 13"/>
                  <a:gd name="T6" fmla="*/ 14 w 14"/>
                  <a:gd name="T7" fmla="*/ 7 h 13"/>
                  <a:gd name="T8" fmla="*/ 7 w 14"/>
                  <a:gd name="T9" fmla="*/ 0 h 13"/>
                  <a:gd name="T10" fmla="*/ 7 w 14"/>
                  <a:gd name="T11" fmla="*/ 10 h 13"/>
                  <a:gd name="T12" fmla="*/ 4 w 14"/>
                  <a:gd name="T13" fmla="*/ 7 h 13"/>
                  <a:gd name="T14" fmla="*/ 7 w 14"/>
                  <a:gd name="T15" fmla="*/ 3 h 13"/>
                  <a:gd name="T16" fmla="*/ 10 w 14"/>
                  <a:gd name="T17" fmla="*/ 7 h 13"/>
                  <a:gd name="T18" fmla="*/ 7 w 14"/>
                  <a:gd name="T1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1" y="13"/>
                      <a:pt x="14" y="10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0" y="5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0174385D-E14E-0B10-B7C2-20FF11B1C9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7010" y="1411076"/>
                <a:ext cx="142875" cy="157162"/>
              </a:xfrm>
              <a:custGeom>
                <a:avLst/>
                <a:gdLst>
                  <a:gd name="T0" fmla="*/ 6 w 13"/>
                  <a:gd name="T1" fmla="*/ 14 h 14"/>
                  <a:gd name="T2" fmla="*/ 13 w 13"/>
                  <a:gd name="T3" fmla="*/ 7 h 14"/>
                  <a:gd name="T4" fmla="*/ 6 w 13"/>
                  <a:gd name="T5" fmla="*/ 0 h 14"/>
                  <a:gd name="T6" fmla="*/ 0 w 13"/>
                  <a:gd name="T7" fmla="*/ 7 h 14"/>
                  <a:gd name="T8" fmla="*/ 6 w 13"/>
                  <a:gd name="T9" fmla="*/ 14 h 14"/>
                  <a:gd name="T10" fmla="*/ 6 w 13"/>
                  <a:gd name="T11" fmla="*/ 4 h 14"/>
                  <a:gd name="T12" fmla="*/ 10 w 13"/>
                  <a:gd name="T13" fmla="*/ 7 h 14"/>
                  <a:gd name="T14" fmla="*/ 6 w 13"/>
                  <a:gd name="T15" fmla="*/ 10 h 14"/>
                  <a:gd name="T16" fmla="*/ 3 w 13"/>
                  <a:gd name="T17" fmla="*/ 7 h 14"/>
                  <a:gd name="T18" fmla="*/ 6 w 13"/>
                  <a:gd name="T1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6" y="14"/>
                    </a:moveTo>
                    <a:cubicBezTo>
                      <a:pt x="10" y="14"/>
                      <a:pt x="13" y="11"/>
                      <a:pt x="13" y="7"/>
                    </a:cubicBezTo>
                    <a:cubicBezTo>
                      <a:pt x="13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6" y="14"/>
                    </a:cubicBezTo>
                    <a:close/>
                    <a:moveTo>
                      <a:pt x="6" y="4"/>
                    </a:moveTo>
                    <a:cubicBezTo>
                      <a:pt x="8" y="4"/>
                      <a:pt x="10" y="5"/>
                      <a:pt x="10" y="7"/>
                    </a:cubicBezTo>
                    <a:cubicBezTo>
                      <a:pt x="10" y="9"/>
                      <a:pt x="8" y="10"/>
                      <a:pt x="6" y="10"/>
                    </a:cubicBezTo>
                    <a:cubicBezTo>
                      <a:pt x="4" y="10"/>
                      <a:pt x="3" y="9"/>
                      <a:pt x="3" y="7"/>
                    </a:cubicBezTo>
                    <a:cubicBezTo>
                      <a:pt x="3" y="5"/>
                      <a:pt x="4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4" name="Oval 8">
                <a:extLst>
                  <a:ext uri="{FF2B5EF4-FFF2-40B4-BE49-F238E27FC236}">
                    <a16:creationId xmlns:a16="http://schemas.microsoft.com/office/drawing/2014/main" id="{871CA43C-ADDB-2039-5803-811CA565C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573" y="1479339"/>
                <a:ext cx="20637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8A4E898-21E2-1B26-7E18-04BD439251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1000" y="1579352"/>
                <a:ext cx="601661" cy="582612"/>
              </a:xfrm>
              <a:custGeom>
                <a:avLst/>
                <a:gdLst>
                  <a:gd name="T0" fmla="*/ 39 w 55"/>
                  <a:gd name="T1" fmla="*/ 2 h 52"/>
                  <a:gd name="T2" fmla="*/ 35 w 55"/>
                  <a:gd name="T3" fmla="*/ 5 h 52"/>
                  <a:gd name="T4" fmla="*/ 31 w 55"/>
                  <a:gd name="T5" fmla="*/ 2 h 52"/>
                  <a:gd name="T6" fmla="*/ 31 w 55"/>
                  <a:gd name="T7" fmla="*/ 5 h 52"/>
                  <a:gd name="T8" fmla="*/ 23 w 55"/>
                  <a:gd name="T9" fmla="*/ 13 h 52"/>
                  <a:gd name="T10" fmla="*/ 15 w 55"/>
                  <a:gd name="T11" fmla="*/ 10 h 52"/>
                  <a:gd name="T12" fmla="*/ 6 w 55"/>
                  <a:gd name="T13" fmla="*/ 8 h 52"/>
                  <a:gd name="T14" fmla="*/ 2 w 55"/>
                  <a:gd name="T15" fmla="*/ 13 h 52"/>
                  <a:gd name="T16" fmla="*/ 2 w 55"/>
                  <a:gd name="T17" fmla="*/ 16 h 52"/>
                  <a:gd name="T18" fmla="*/ 0 w 55"/>
                  <a:gd name="T19" fmla="*/ 20 h 52"/>
                  <a:gd name="T20" fmla="*/ 4 w 55"/>
                  <a:gd name="T21" fmla="*/ 25 h 52"/>
                  <a:gd name="T22" fmla="*/ 4 w 55"/>
                  <a:gd name="T23" fmla="*/ 30 h 52"/>
                  <a:gd name="T24" fmla="*/ 3 w 55"/>
                  <a:gd name="T25" fmla="*/ 33 h 52"/>
                  <a:gd name="T26" fmla="*/ 4 w 55"/>
                  <a:gd name="T27" fmla="*/ 36 h 52"/>
                  <a:gd name="T28" fmla="*/ 2 w 55"/>
                  <a:gd name="T29" fmla="*/ 43 h 52"/>
                  <a:gd name="T30" fmla="*/ 2 w 55"/>
                  <a:gd name="T31" fmla="*/ 45 h 52"/>
                  <a:gd name="T32" fmla="*/ 11 w 55"/>
                  <a:gd name="T33" fmla="*/ 52 h 52"/>
                  <a:gd name="T34" fmla="*/ 19 w 55"/>
                  <a:gd name="T35" fmla="*/ 46 h 52"/>
                  <a:gd name="T36" fmla="*/ 19 w 55"/>
                  <a:gd name="T37" fmla="*/ 44 h 52"/>
                  <a:gd name="T38" fmla="*/ 11 w 55"/>
                  <a:gd name="T39" fmla="*/ 37 h 52"/>
                  <a:gd name="T40" fmla="*/ 13 w 55"/>
                  <a:gd name="T41" fmla="*/ 27 h 52"/>
                  <a:gd name="T42" fmla="*/ 36 w 55"/>
                  <a:gd name="T43" fmla="*/ 28 h 52"/>
                  <a:gd name="T44" fmla="*/ 37 w 55"/>
                  <a:gd name="T45" fmla="*/ 29 h 52"/>
                  <a:gd name="T46" fmla="*/ 42 w 55"/>
                  <a:gd name="T47" fmla="*/ 31 h 52"/>
                  <a:gd name="T48" fmla="*/ 49 w 55"/>
                  <a:gd name="T49" fmla="*/ 41 h 52"/>
                  <a:gd name="T50" fmla="*/ 53 w 55"/>
                  <a:gd name="T51" fmla="*/ 39 h 52"/>
                  <a:gd name="T52" fmla="*/ 54 w 55"/>
                  <a:gd name="T53" fmla="*/ 32 h 52"/>
                  <a:gd name="T54" fmla="*/ 53 w 55"/>
                  <a:gd name="T55" fmla="*/ 31 h 52"/>
                  <a:gd name="T56" fmla="*/ 48 w 55"/>
                  <a:gd name="T57" fmla="*/ 30 h 52"/>
                  <a:gd name="T58" fmla="*/ 42 w 55"/>
                  <a:gd name="T59" fmla="*/ 20 h 52"/>
                  <a:gd name="T60" fmla="*/ 51 w 55"/>
                  <a:gd name="T61" fmla="*/ 8 h 52"/>
                  <a:gd name="T62" fmla="*/ 52 w 55"/>
                  <a:gd name="T63" fmla="*/ 7 h 52"/>
                  <a:gd name="T64" fmla="*/ 41 w 55"/>
                  <a:gd name="T65" fmla="*/ 1 h 52"/>
                  <a:gd name="T66" fmla="*/ 44 w 55"/>
                  <a:gd name="T67" fmla="*/ 2 h 52"/>
                  <a:gd name="T68" fmla="*/ 50 w 55"/>
                  <a:gd name="T69" fmla="*/ 7 h 52"/>
                  <a:gd name="T70" fmla="*/ 40 w 55"/>
                  <a:gd name="T71" fmla="*/ 20 h 52"/>
                  <a:gd name="T72" fmla="*/ 47 w 55"/>
                  <a:gd name="T73" fmla="*/ 31 h 52"/>
                  <a:gd name="T74" fmla="*/ 52 w 55"/>
                  <a:gd name="T75" fmla="*/ 33 h 52"/>
                  <a:gd name="T76" fmla="*/ 52 w 55"/>
                  <a:gd name="T77" fmla="*/ 38 h 52"/>
                  <a:gd name="T78" fmla="*/ 43 w 55"/>
                  <a:gd name="T79" fmla="*/ 29 h 52"/>
                  <a:gd name="T80" fmla="*/ 38 w 55"/>
                  <a:gd name="T81" fmla="*/ 27 h 52"/>
                  <a:gd name="T82" fmla="*/ 11 w 55"/>
                  <a:gd name="T83" fmla="*/ 26 h 52"/>
                  <a:gd name="T84" fmla="*/ 10 w 55"/>
                  <a:gd name="T85" fmla="*/ 38 h 52"/>
                  <a:gd name="T86" fmla="*/ 15 w 55"/>
                  <a:gd name="T87" fmla="*/ 45 h 52"/>
                  <a:gd name="T88" fmla="*/ 11 w 55"/>
                  <a:gd name="T89" fmla="*/ 50 h 52"/>
                  <a:gd name="T90" fmla="*/ 3 w 55"/>
                  <a:gd name="T91" fmla="*/ 44 h 52"/>
                  <a:gd name="T92" fmla="*/ 6 w 55"/>
                  <a:gd name="T93" fmla="*/ 35 h 52"/>
                  <a:gd name="T94" fmla="*/ 5 w 55"/>
                  <a:gd name="T95" fmla="*/ 32 h 52"/>
                  <a:gd name="T96" fmla="*/ 6 w 55"/>
                  <a:gd name="T97" fmla="*/ 29 h 52"/>
                  <a:gd name="T98" fmla="*/ 4 w 55"/>
                  <a:gd name="T99" fmla="*/ 21 h 52"/>
                  <a:gd name="T100" fmla="*/ 4 w 55"/>
                  <a:gd name="T101" fmla="*/ 16 h 52"/>
                  <a:gd name="T102" fmla="*/ 6 w 55"/>
                  <a:gd name="T103" fmla="*/ 10 h 52"/>
                  <a:gd name="T104" fmla="*/ 13 w 55"/>
                  <a:gd name="T105" fmla="*/ 11 h 52"/>
                  <a:gd name="T106" fmla="*/ 19 w 55"/>
                  <a:gd name="T107" fmla="*/ 14 h 52"/>
                  <a:gd name="T108" fmla="*/ 24 w 55"/>
                  <a:gd name="T109" fmla="*/ 15 h 52"/>
                  <a:gd name="T110" fmla="*/ 33 w 55"/>
                  <a:gd name="T111" fmla="*/ 6 h 52"/>
                  <a:gd name="T112" fmla="*/ 40 w 55"/>
                  <a:gd name="T113" fmla="*/ 5 h 52"/>
                  <a:gd name="T114" fmla="*/ 40 w 55"/>
                  <a:gd name="T115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" h="52">
                    <a:moveTo>
                      <a:pt x="41" y="1"/>
                    </a:moveTo>
                    <a:cubicBezTo>
                      <a:pt x="40" y="2"/>
                      <a:pt x="40" y="2"/>
                      <a:pt x="39" y="2"/>
                    </a:cubicBezTo>
                    <a:cubicBezTo>
                      <a:pt x="39" y="3"/>
                      <a:pt x="39" y="3"/>
                      <a:pt x="38" y="4"/>
                    </a:cubicBezTo>
                    <a:cubicBezTo>
                      <a:pt x="37" y="4"/>
                      <a:pt x="36" y="5"/>
                      <a:pt x="35" y="5"/>
                    </a:cubicBezTo>
                    <a:cubicBezTo>
                      <a:pt x="34" y="5"/>
                      <a:pt x="33" y="4"/>
                      <a:pt x="33" y="4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3"/>
                      <a:pt x="31" y="4"/>
                    </a:cubicBezTo>
                    <a:cubicBezTo>
                      <a:pt x="31" y="4"/>
                      <a:pt x="31" y="4"/>
                      <a:pt x="31" y="5"/>
                    </a:cubicBezTo>
                    <a:cubicBezTo>
                      <a:pt x="31" y="5"/>
                      <a:pt x="31" y="6"/>
                      <a:pt x="31" y="7"/>
                    </a:cubicBezTo>
                    <a:cubicBezTo>
                      <a:pt x="30" y="10"/>
                      <a:pt x="27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0" y="13"/>
                      <a:pt x="17" y="13"/>
                      <a:pt x="15" y="10"/>
                    </a:cubicBezTo>
                    <a:cubicBezTo>
                      <a:pt x="13" y="9"/>
                      <a:pt x="13" y="8"/>
                      <a:pt x="11" y="8"/>
                    </a:cubicBezTo>
                    <a:cubicBezTo>
                      <a:pt x="9" y="7"/>
                      <a:pt x="8" y="7"/>
                      <a:pt x="6" y="8"/>
                    </a:cubicBezTo>
                    <a:cubicBezTo>
                      <a:pt x="6" y="8"/>
                      <a:pt x="5" y="8"/>
                      <a:pt x="5" y="9"/>
                    </a:cubicBezTo>
                    <a:cubicBezTo>
                      <a:pt x="3" y="10"/>
                      <a:pt x="2" y="11"/>
                      <a:pt x="2" y="13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2" y="18"/>
                      <a:pt x="1" y="19"/>
                    </a:cubicBezTo>
                    <a:cubicBezTo>
                      <a:pt x="1" y="19"/>
                      <a:pt x="0" y="20"/>
                      <a:pt x="0" y="20"/>
                    </a:cubicBezTo>
                    <a:cubicBezTo>
                      <a:pt x="0" y="20"/>
                      <a:pt x="1" y="20"/>
                      <a:pt x="1" y="21"/>
                    </a:cubicBezTo>
                    <a:cubicBezTo>
                      <a:pt x="2" y="22"/>
                      <a:pt x="3" y="23"/>
                      <a:pt x="4" y="25"/>
                    </a:cubicBezTo>
                    <a:cubicBezTo>
                      <a:pt x="4" y="26"/>
                      <a:pt x="4" y="27"/>
                      <a:pt x="4" y="2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1"/>
                      <a:pt x="4" y="32"/>
                      <a:pt x="3" y="32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4" y="34"/>
                      <a:pt x="4" y="35"/>
                      <a:pt x="4" y="36"/>
                    </a:cubicBezTo>
                    <a:cubicBezTo>
                      <a:pt x="4" y="36"/>
                      <a:pt x="4" y="37"/>
                      <a:pt x="4" y="38"/>
                    </a:cubicBezTo>
                    <a:cubicBezTo>
                      <a:pt x="4" y="40"/>
                      <a:pt x="3" y="42"/>
                      <a:pt x="2" y="43"/>
                    </a:cubicBezTo>
                    <a:cubicBezTo>
                      <a:pt x="2" y="43"/>
                      <a:pt x="0" y="44"/>
                      <a:pt x="0" y="44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4" y="46"/>
                    </a:cubicBezTo>
                    <a:cubicBezTo>
                      <a:pt x="5" y="49"/>
                      <a:pt x="8" y="52"/>
                      <a:pt x="11" y="52"/>
                    </a:cubicBezTo>
                    <a:cubicBezTo>
                      <a:pt x="14" y="52"/>
                      <a:pt x="16" y="50"/>
                      <a:pt x="17" y="48"/>
                    </a:cubicBezTo>
                    <a:cubicBezTo>
                      <a:pt x="18" y="47"/>
                      <a:pt x="18" y="47"/>
                      <a:pt x="19" y="46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6" y="44"/>
                    </a:cubicBezTo>
                    <a:cubicBezTo>
                      <a:pt x="14" y="42"/>
                      <a:pt x="12" y="40"/>
                      <a:pt x="11" y="37"/>
                    </a:cubicBezTo>
                    <a:cubicBezTo>
                      <a:pt x="11" y="36"/>
                      <a:pt x="11" y="35"/>
                      <a:pt x="11" y="34"/>
                    </a:cubicBezTo>
                    <a:cubicBezTo>
                      <a:pt x="11" y="32"/>
                      <a:pt x="11" y="29"/>
                      <a:pt x="13" y="27"/>
                    </a:cubicBezTo>
                    <a:cubicBezTo>
                      <a:pt x="15" y="23"/>
                      <a:pt x="20" y="21"/>
                      <a:pt x="25" y="21"/>
                    </a:cubicBezTo>
                    <a:cubicBezTo>
                      <a:pt x="30" y="21"/>
                      <a:pt x="34" y="24"/>
                      <a:pt x="36" y="28"/>
                    </a:cubicBezTo>
                    <a:cubicBezTo>
                      <a:pt x="36" y="28"/>
                      <a:pt x="36" y="29"/>
                      <a:pt x="36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9" y="30"/>
                      <a:pt x="41" y="30"/>
                      <a:pt x="42" y="31"/>
                    </a:cubicBezTo>
                    <a:cubicBezTo>
                      <a:pt x="47" y="33"/>
                      <a:pt x="48" y="40"/>
                      <a:pt x="48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8"/>
                      <a:pt x="55" y="37"/>
                      <a:pt x="55" y="35"/>
                    </a:cubicBezTo>
                    <a:cubicBezTo>
                      <a:pt x="55" y="34"/>
                      <a:pt x="54" y="33"/>
                      <a:pt x="54" y="32"/>
                    </a:cubicBezTo>
                    <a:cubicBezTo>
                      <a:pt x="54" y="32"/>
                      <a:pt x="53" y="32"/>
                      <a:pt x="53" y="32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1" y="31"/>
                      <a:pt x="49" y="31"/>
                      <a:pt x="48" y="30"/>
                    </a:cubicBezTo>
                    <a:cubicBezTo>
                      <a:pt x="45" y="28"/>
                      <a:pt x="42" y="25"/>
                      <a:pt x="42" y="21"/>
                    </a:cubicBezTo>
                    <a:cubicBezTo>
                      <a:pt x="42" y="21"/>
                      <a:pt x="42" y="20"/>
                      <a:pt x="42" y="20"/>
                    </a:cubicBezTo>
                    <a:cubicBezTo>
                      <a:pt x="42" y="16"/>
                      <a:pt x="45" y="11"/>
                      <a:pt x="50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5"/>
                      <a:pt x="51" y="4"/>
                      <a:pt x="50" y="3"/>
                    </a:cubicBezTo>
                    <a:cubicBezTo>
                      <a:pt x="47" y="1"/>
                      <a:pt x="44" y="0"/>
                      <a:pt x="41" y="1"/>
                    </a:cubicBezTo>
                    <a:close/>
                    <a:moveTo>
                      <a:pt x="42" y="3"/>
                    </a:moveTo>
                    <a:cubicBezTo>
                      <a:pt x="42" y="2"/>
                      <a:pt x="44" y="2"/>
                      <a:pt x="44" y="2"/>
                    </a:cubicBezTo>
                    <a:cubicBezTo>
                      <a:pt x="46" y="2"/>
                      <a:pt x="47" y="3"/>
                      <a:pt x="48" y="4"/>
                    </a:cubicBezTo>
                    <a:cubicBezTo>
                      <a:pt x="49" y="5"/>
                      <a:pt x="50" y="6"/>
                      <a:pt x="50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4" y="10"/>
                      <a:pt x="40" y="15"/>
                      <a:pt x="40" y="20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5"/>
                      <a:pt x="43" y="29"/>
                      <a:pt x="47" y="31"/>
                    </a:cubicBezTo>
                    <a:cubicBezTo>
                      <a:pt x="49" y="32"/>
                      <a:pt x="50" y="33"/>
                      <a:pt x="5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3" y="34"/>
                      <a:pt x="53" y="34"/>
                      <a:pt x="53" y="35"/>
                    </a:cubicBezTo>
                    <a:cubicBezTo>
                      <a:pt x="53" y="36"/>
                      <a:pt x="52" y="37"/>
                      <a:pt x="52" y="38"/>
                    </a:cubicBezTo>
                    <a:cubicBezTo>
                      <a:pt x="51" y="38"/>
                      <a:pt x="50" y="39"/>
                      <a:pt x="50" y="39"/>
                    </a:cubicBezTo>
                    <a:cubicBezTo>
                      <a:pt x="49" y="35"/>
                      <a:pt x="46" y="31"/>
                      <a:pt x="43" y="29"/>
                    </a:cubicBezTo>
                    <a:cubicBezTo>
                      <a:pt x="41" y="29"/>
                      <a:pt x="40" y="28"/>
                      <a:pt x="38" y="28"/>
                    </a:cubicBezTo>
                    <a:cubicBezTo>
                      <a:pt x="38" y="28"/>
                      <a:pt x="38" y="27"/>
                      <a:pt x="38" y="27"/>
                    </a:cubicBezTo>
                    <a:cubicBezTo>
                      <a:pt x="35" y="22"/>
                      <a:pt x="31" y="20"/>
                      <a:pt x="25" y="19"/>
                    </a:cubicBezTo>
                    <a:cubicBezTo>
                      <a:pt x="19" y="19"/>
                      <a:pt x="14" y="22"/>
                      <a:pt x="11" y="26"/>
                    </a:cubicBezTo>
                    <a:cubicBezTo>
                      <a:pt x="10" y="29"/>
                      <a:pt x="9" y="31"/>
                      <a:pt x="9" y="34"/>
                    </a:cubicBezTo>
                    <a:cubicBezTo>
                      <a:pt x="9" y="35"/>
                      <a:pt x="9" y="36"/>
                      <a:pt x="10" y="38"/>
                    </a:cubicBezTo>
                    <a:cubicBezTo>
                      <a:pt x="10" y="40"/>
                      <a:pt x="12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5"/>
                      <a:pt x="17" y="46"/>
                      <a:pt x="17" y="46"/>
                    </a:cubicBezTo>
                    <a:cubicBezTo>
                      <a:pt x="16" y="48"/>
                      <a:pt x="14" y="50"/>
                      <a:pt x="11" y="50"/>
                    </a:cubicBezTo>
                    <a:cubicBezTo>
                      <a:pt x="9" y="50"/>
                      <a:pt x="6" y="48"/>
                      <a:pt x="5" y="46"/>
                    </a:cubicBezTo>
                    <a:cubicBezTo>
                      <a:pt x="5" y="45"/>
                      <a:pt x="4" y="44"/>
                      <a:pt x="3" y="44"/>
                    </a:cubicBezTo>
                    <a:cubicBezTo>
                      <a:pt x="5" y="42"/>
                      <a:pt x="6" y="40"/>
                      <a:pt x="6" y="38"/>
                    </a:cubicBezTo>
                    <a:cubicBezTo>
                      <a:pt x="6" y="37"/>
                      <a:pt x="6" y="36"/>
                      <a:pt x="6" y="35"/>
                    </a:cubicBezTo>
                    <a:cubicBezTo>
                      <a:pt x="6" y="34"/>
                      <a:pt x="5" y="34"/>
                      <a:pt x="5" y="33"/>
                    </a:cubicBezTo>
                    <a:cubicBezTo>
                      <a:pt x="5" y="33"/>
                      <a:pt x="5" y="32"/>
                      <a:pt x="5" y="32"/>
                    </a:cubicBezTo>
                    <a:cubicBezTo>
                      <a:pt x="5" y="32"/>
                      <a:pt x="6" y="31"/>
                      <a:pt x="6" y="31"/>
                    </a:cubicBezTo>
                    <a:cubicBezTo>
                      <a:pt x="6" y="30"/>
                      <a:pt x="6" y="30"/>
                      <a:pt x="6" y="29"/>
                    </a:cubicBezTo>
                    <a:cubicBezTo>
                      <a:pt x="6" y="27"/>
                      <a:pt x="6" y="26"/>
                      <a:pt x="6" y="24"/>
                    </a:cubicBezTo>
                    <a:cubicBezTo>
                      <a:pt x="5" y="23"/>
                      <a:pt x="5" y="22"/>
                      <a:pt x="4" y="21"/>
                    </a:cubicBezTo>
                    <a:cubicBezTo>
                      <a:pt x="4" y="21"/>
                      <a:pt x="3" y="20"/>
                      <a:pt x="3" y="20"/>
                    </a:cubicBezTo>
                    <a:cubicBezTo>
                      <a:pt x="4" y="19"/>
                      <a:pt x="4" y="17"/>
                      <a:pt x="4" y="16"/>
                    </a:cubicBezTo>
                    <a:cubicBezTo>
                      <a:pt x="4" y="14"/>
                      <a:pt x="3" y="12"/>
                      <a:pt x="5" y="11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7" y="9"/>
                      <a:pt x="9" y="9"/>
                      <a:pt x="11" y="10"/>
                    </a:cubicBezTo>
                    <a:cubicBezTo>
                      <a:pt x="12" y="10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4" y="12"/>
                    </a:cubicBezTo>
                    <a:cubicBezTo>
                      <a:pt x="16" y="13"/>
                      <a:pt x="17" y="14"/>
                      <a:pt x="19" y="14"/>
                    </a:cubicBezTo>
                    <a:cubicBezTo>
                      <a:pt x="20" y="15"/>
                      <a:pt x="22" y="15"/>
                      <a:pt x="2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8" y="14"/>
                      <a:pt x="32" y="11"/>
                      <a:pt x="33" y="7"/>
                    </a:cubicBezTo>
                    <a:cubicBezTo>
                      <a:pt x="33" y="7"/>
                      <a:pt x="33" y="6"/>
                      <a:pt x="33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6" y="7"/>
                      <a:pt x="38" y="6"/>
                      <a:pt x="40" y="5"/>
                    </a:cubicBezTo>
                    <a:cubicBezTo>
                      <a:pt x="40" y="5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1" y="3"/>
                      <a:pt x="41" y="3"/>
                      <a:pt x="4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F5E92E1E-5F10-2A6E-F63C-5DB6CDCA7B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2934" y="2006388"/>
                <a:ext cx="187326" cy="122238"/>
              </a:xfrm>
              <a:custGeom>
                <a:avLst/>
                <a:gdLst>
                  <a:gd name="T0" fmla="*/ 7 w 17"/>
                  <a:gd name="T1" fmla="*/ 0 h 11"/>
                  <a:gd name="T2" fmla="*/ 7 w 17"/>
                  <a:gd name="T3" fmla="*/ 2 h 11"/>
                  <a:gd name="T4" fmla="*/ 1 w 17"/>
                  <a:gd name="T5" fmla="*/ 6 h 11"/>
                  <a:gd name="T6" fmla="*/ 0 w 17"/>
                  <a:gd name="T7" fmla="*/ 7 h 11"/>
                  <a:gd name="T8" fmla="*/ 2 w 17"/>
                  <a:gd name="T9" fmla="*/ 8 h 11"/>
                  <a:gd name="T10" fmla="*/ 5 w 17"/>
                  <a:gd name="T11" fmla="*/ 10 h 11"/>
                  <a:gd name="T12" fmla="*/ 5 w 17"/>
                  <a:gd name="T13" fmla="*/ 11 h 11"/>
                  <a:gd name="T14" fmla="*/ 10 w 17"/>
                  <a:gd name="T15" fmla="*/ 11 h 11"/>
                  <a:gd name="T16" fmla="*/ 12 w 17"/>
                  <a:gd name="T17" fmla="*/ 10 h 11"/>
                  <a:gd name="T18" fmla="*/ 14 w 17"/>
                  <a:gd name="T19" fmla="*/ 9 h 11"/>
                  <a:gd name="T20" fmla="*/ 15 w 17"/>
                  <a:gd name="T21" fmla="*/ 8 h 11"/>
                  <a:gd name="T22" fmla="*/ 16 w 17"/>
                  <a:gd name="T23" fmla="*/ 6 h 11"/>
                  <a:gd name="T24" fmla="*/ 16 w 17"/>
                  <a:gd name="T25" fmla="*/ 2 h 11"/>
                  <a:gd name="T26" fmla="*/ 14 w 17"/>
                  <a:gd name="T27" fmla="*/ 0 h 11"/>
                  <a:gd name="T28" fmla="*/ 11 w 17"/>
                  <a:gd name="T29" fmla="*/ 0 h 11"/>
                  <a:gd name="T30" fmla="*/ 11 w 17"/>
                  <a:gd name="T31" fmla="*/ 0 h 11"/>
                  <a:gd name="T32" fmla="*/ 8 w 17"/>
                  <a:gd name="T33" fmla="*/ 0 h 11"/>
                  <a:gd name="T34" fmla="*/ 8 w 17"/>
                  <a:gd name="T35" fmla="*/ 0 h 11"/>
                  <a:gd name="T36" fmla="*/ 7 w 17"/>
                  <a:gd name="T37" fmla="*/ 0 h 11"/>
                  <a:gd name="T38" fmla="*/ 11 w 17"/>
                  <a:gd name="T39" fmla="*/ 1 h 11"/>
                  <a:gd name="T40" fmla="*/ 11 w 17"/>
                  <a:gd name="T41" fmla="*/ 1 h 11"/>
                  <a:gd name="T42" fmla="*/ 13 w 17"/>
                  <a:gd name="T43" fmla="*/ 2 h 11"/>
                  <a:gd name="T44" fmla="*/ 15 w 17"/>
                  <a:gd name="T45" fmla="*/ 5 h 11"/>
                  <a:gd name="T46" fmla="*/ 13 w 17"/>
                  <a:gd name="T47" fmla="*/ 8 h 11"/>
                  <a:gd name="T48" fmla="*/ 11 w 17"/>
                  <a:gd name="T49" fmla="*/ 9 h 11"/>
                  <a:gd name="T50" fmla="*/ 9 w 17"/>
                  <a:gd name="T51" fmla="*/ 9 h 11"/>
                  <a:gd name="T52" fmla="*/ 6 w 17"/>
                  <a:gd name="T53" fmla="*/ 9 h 11"/>
                  <a:gd name="T54" fmla="*/ 4 w 17"/>
                  <a:gd name="T55" fmla="*/ 8 h 11"/>
                  <a:gd name="T56" fmla="*/ 3 w 17"/>
                  <a:gd name="T57" fmla="*/ 7 h 11"/>
                  <a:gd name="T58" fmla="*/ 8 w 17"/>
                  <a:gd name="T59" fmla="*/ 3 h 11"/>
                  <a:gd name="T60" fmla="*/ 9 w 17"/>
                  <a:gd name="T61" fmla="*/ 2 h 11"/>
                  <a:gd name="T62" fmla="*/ 11 w 17"/>
                  <a:gd name="T6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1">
                    <a:moveTo>
                      <a:pt x="7" y="0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6" y="4"/>
                      <a:pt x="4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7" y="11"/>
                      <a:pt x="8" y="11"/>
                      <a:pt x="10" y="11"/>
                    </a:cubicBezTo>
                    <a:cubicBezTo>
                      <a:pt x="10" y="11"/>
                      <a:pt x="11" y="11"/>
                      <a:pt x="12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6"/>
                    </a:cubicBezTo>
                    <a:cubicBezTo>
                      <a:pt x="17" y="5"/>
                      <a:pt x="16" y="3"/>
                      <a:pt x="16" y="2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7" y="0"/>
                    </a:lnTo>
                    <a:close/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2" y="1"/>
                      <a:pt x="13" y="2"/>
                    </a:cubicBezTo>
                    <a:cubicBezTo>
                      <a:pt x="14" y="2"/>
                      <a:pt x="15" y="3"/>
                      <a:pt x="15" y="5"/>
                    </a:cubicBezTo>
                    <a:cubicBezTo>
                      <a:pt x="14" y="6"/>
                      <a:pt x="14" y="7"/>
                      <a:pt x="13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9" y="9"/>
                    </a:cubicBezTo>
                    <a:cubicBezTo>
                      <a:pt x="8" y="10"/>
                      <a:pt x="7" y="9"/>
                      <a:pt x="6" y="9"/>
                    </a:cubicBezTo>
                    <a:cubicBezTo>
                      <a:pt x="6" y="9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7"/>
                    </a:cubicBezTo>
                    <a:cubicBezTo>
                      <a:pt x="6" y="6"/>
                      <a:pt x="7" y="5"/>
                      <a:pt x="8" y="3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0" y="2"/>
                      <a:pt x="10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9F47218D-157A-E648-C856-4C1CA0DF19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9598" y="1680951"/>
                <a:ext cx="942975" cy="436562"/>
              </a:xfrm>
              <a:custGeom>
                <a:avLst/>
                <a:gdLst>
                  <a:gd name="T0" fmla="*/ 86 w 86"/>
                  <a:gd name="T1" fmla="*/ 3 h 39"/>
                  <a:gd name="T2" fmla="*/ 69 w 86"/>
                  <a:gd name="T3" fmla="*/ 1 h 39"/>
                  <a:gd name="T4" fmla="*/ 60 w 86"/>
                  <a:gd name="T5" fmla="*/ 8 h 39"/>
                  <a:gd name="T6" fmla="*/ 55 w 86"/>
                  <a:gd name="T7" fmla="*/ 16 h 39"/>
                  <a:gd name="T8" fmla="*/ 50 w 86"/>
                  <a:gd name="T9" fmla="*/ 13 h 39"/>
                  <a:gd name="T10" fmla="*/ 20 w 86"/>
                  <a:gd name="T11" fmla="*/ 16 h 39"/>
                  <a:gd name="T12" fmla="*/ 18 w 86"/>
                  <a:gd name="T13" fmla="*/ 18 h 39"/>
                  <a:gd name="T14" fmla="*/ 3 w 86"/>
                  <a:gd name="T15" fmla="*/ 27 h 39"/>
                  <a:gd name="T16" fmla="*/ 1 w 86"/>
                  <a:gd name="T17" fmla="*/ 28 h 39"/>
                  <a:gd name="T18" fmla="*/ 6 w 86"/>
                  <a:gd name="T19" fmla="*/ 31 h 39"/>
                  <a:gd name="T20" fmla="*/ 20 w 86"/>
                  <a:gd name="T21" fmla="*/ 29 h 39"/>
                  <a:gd name="T22" fmla="*/ 32 w 86"/>
                  <a:gd name="T23" fmla="*/ 22 h 39"/>
                  <a:gd name="T24" fmla="*/ 44 w 86"/>
                  <a:gd name="T25" fmla="*/ 22 h 39"/>
                  <a:gd name="T26" fmla="*/ 46 w 86"/>
                  <a:gd name="T27" fmla="*/ 22 h 39"/>
                  <a:gd name="T28" fmla="*/ 53 w 86"/>
                  <a:gd name="T29" fmla="*/ 17 h 39"/>
                  <a:gd name="T30" fmla="*/ 57 w 86"/>
                  <a:gd name="T31" fmla="*/ 16 h 39"/>
                  <a:gd name="T32" fmla="*/ 66 w 86"/>
                  <a:gd name="T33" fmla="*/ 24 h 39"/>
                  <a:gd name="T34" fmla="*/ 64 w 86"/>
                  <a:gd name="T35" fmla="*/ 30 h 39"/>
                  <a:gd name="T36" fmla="*/ 63 w 86"/>
                  <a:gd name="T37" fmla="*/ 31 h 39"/>
                  <a:gd name="T38" fmla="*/ 66 w 86"/>
                  <a:gd name="T39" fmla="*/ 34 h 39"/>
                  <a:gd name="T40" fmla="*/ 67 w 86"/>
                  <a:gd name="T41" fmla="*/ 36 h 39"/>
                  <a:gd name="T42" fmla="*/ 76 w 86"/>
                  <a:gd name="T43" fmla="*/ 39 h 39"/>
                  <a:gd name="T44" fmla="*/ 80 w 86"/>
                  <a:gd name="T45" fmla="*/ 38 h 39"/>
                  <a:gd name="T46" fmla="*/ 78 w 86"/>
                  <a:gd name="T47" fmla="*/ 32 h 39"/>
                  <a:gd name="T48" fmla="*/ 81 w 86"/>
                  <a:gd name="T49" fmla="*/ 25 h 39"/>
                  <a:gd name="T50" fmla="*/ 81 w 86"/>
                  <a:gd name="T51" fmla="*/ 24 h 39"/>
                  <a:gd name="T52" fmla="*/ 77 w 86"/>
                  <a:gd name="T53" fmla="*/ 15 h 39"/>
                  <a:gd name="T54" fmla="*/ 84 w 86"/>
                  <a:gd name="T55" fmla="*/ 4 h 39"/>
                  <a:gd name="T56" fmla="*/ 45 w 86"/>
                  <a:gd name="T57" fmla="*/ 20 h 39"/>
                  <a:gd name="T58" fmla="*/ 40 w 86"/>
                  <a:gd name="T59" fmla="*/ 19 h 39"/>
                  <a:gd name="T60" fmla="*/ 24 w 86"/>
                  <a:gd name="T61" fmla="*/ 24 h 39"/>
                  <a:gd name="T62" fmla="*/ 12 w 86"/>
                  <a:gd name="T63" fmla="*/ 27 h 39"/>
                  <a:gd name="T64" fmla="*/ 22 w 86"/>
                  <a:gd name="T65" fmla="*/ 17 h 39"/>
                  <a:gd name="T66" fmla="*/ 26 w 86"/>
                  <a:gd name="T67" fmla="*/ 12 h 39"/>
                  <a:gd name="T68" fmla="*/ 50 w 86"/>
                  <a:gd name="T69" fmla="*/ 15 h 39"/>
                  <a:gd name="T70" fmla="*/ 47 w 86"/>
                  <a:gd name="T71" fmla="*/ 18 h 39"/>
                  <a:gd name="T72" fmla="*/ 75 w 86"/>
                  <a:gd name="T73" fmla="*/ 15 h 39"/>
                  <a:gd name="T74" fmla="*/ 79 w 86"/>
                  <a:gd name="T75" fmla="*/ 24 h 39"/>
                  <a:gd name="T76" fmla="*/ 77 w 86"/>
                  <a:gd name="T77" fmla="*/ 32 h 39"/>
                  <a:gd name="T78" fmla="*/ 76 w 86"/>
                  <a:gd name="T79" fmla="*/ 37 h 39"/>
                  <a:gd name="T80" fmla="*/ 68 w 86"/>
                  <a:gd name="T81" fmla="*/ 35 h 39"/>
                  <a:gd name="T82" fmla="*/ 67 w 86"/>
                  <a:gd name="T83" fmla="*/ 33 h 39"/>
                  <a:gd name="T84" fmla="*/ 68 w 86"/>
                  <a:gd name="T85" fmla="*/ 25 h 39"/>
                  <a:gd name="T86" fmla="*/ 63 w 86"/>
                  <a:gd name="T87" fmla="*/ 16 h 39"/>
                  <a:gd name="T88" fmla="*/ 59 w 86"/>
                  <a:gd name="T89" fmla="*/ 14 h 39"/>
                  <a:gd name="T90" fmla="*/ 60 w 86"/>
                  <a:gd name="T91" fmla="*/ 11 h 39"/>
                  <a:gd name="T92" fmla="*/ 66 w 86"/>
                  <a:gd name="T93" fmla="*/ 4 h 39"/>
                  <a:gd name="T94" fmla="*/ 82 w 86"/>
                  <a:gd name="T95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" h="39">
                    <a:moveTo>
                      <a:pt x="84" y="4"/>
                    </a:moveTo>
                    <a:cubicBezTo>
                      <a:pt x="86" y="3"/>
                      <a:pt x="86" y="3"/>
                      <a:pt x="86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79" y="0"/>
                      <a:pt x="73" y="0"/>
                      <a:pt x="69" y="1"/>
                    </a:cubicBezTo>
                    <a:cubicBezTo>
                      <a:pt x="67" y="2"/>
                      <a:pt x="65" y="3"/>
                      <a:pt x="63" y="5"/>
                    </a:cubicBezTo>
                    <a:cubicBezTo>
                      <a:pt x="62" y="6"/>
                      <a:pt x="61" y="7"/>
                      <a:pt x="60" y="8"/>
                    </a:cubicBezTo>
                    <a:cubicBezTo>
                      <a:pt x="59" y="10"/>
                      <a:pt x="59" y="11"/>
                      <a:pt x="58" y="13"/>
                    </a:cubicBezTo>
                    <a:cubicBezTo>
                      <a:pt x="57" y="14"/>
                      <a:pt x="56" y="15"/>
                      <a:pt x="55" y="16"/>
                    </a:cubicBezTo>
                    <a:cubicBezTo>
                      <a:pt x="54" y="16"/>
                      <a:pt x="53" y="15"/>
                      <a:pt x="53" y="15"/>
                    </a:cubicBezTo>
                    <a:cubicBezTo>
                      <a:pt x="52" y="15"/>
                      <a:pt x="51" y="14"/>
                      <a:pt x="50" y="13"/>
                    </a:cubicBezTo>
                    <a:cubicBezTo>
                      <a:pt x="47" y="11"/>
                      <a:pt x="34" y="2"/>
                      <a:pt x="24" y="11"/>
                    </a:cubicBezTo>
                    <a:cubicBezTo>
                      <a:pt x="23" y="13"/>
                      <a:pt x="22" y="14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2"/>
                      <a:pt x="13" y="24"/>
                      <a:pt x="11" y="25"/>
                    </a:cubicBezTo>
                    <a:cubicBezTo>
                      <a:pt x="8" y="26"/>
                      <a:pt x="6" y="27"/>
                      <a:pt x="3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1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4" y="30"/>
                      <a:pt x="5" y="30"/>
                      <a:pt x="6" y="31"/>
                    </a:cubicBezTo>
                    <a:cubicBezTo>
                      <a:pt x="8" y="31"/>
                      <a:pt x="9" y="31"/>
                      <a:pt x="11" y="31"/>
                    </a:cubicBezTo>
                    <a:cubicBezTo>
                      <a:pt x="14" y="32"/>
                      <a:pt x="17" y="31"/>
                      <a:pt x="20" y="29"/>
                    </a:cubicBezTo>
                    <a:cubicBezTo>
                      <a:pt x="22" y="28"/>
                      <a:pt x="23" y="27"/>
                      <a:pt x="25" y="26"/>
                    </a:cubicBezTo>
                    <a:cubicBezTo>
                      <a:pt x="27" y="24"/>
                      <a:pt x="29" y="23"/>
                      <a:pt x="32" y="22"/>
                    </a:cubicBezTo>
                    <a:cubicBezTo>
                      <a:pt x="34" y="21"/>
                      <a:pt x="37" y="21"/>
                      <a:pt x="40" y="21"/>
                    </a:cubicBezTo>
                    <a:cubicBezTo>
                      <a:pt x="42" y="21"/>
                      <a:pt x="43" y="21"/>
                      <a:pt x="44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7" y="21"/>
                      <a:pt x="48" y="20"/>
                      <a:pt x="48" y="19"/>
                    </a:cubicBezTo>
                    <a:cubicBezTo>
                      <a:pt x="50" y="18"/>
                      <a:pt x="51" y="17"/>
                      <a:pt x="53" y="17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9" y="16"/>
                      <a:pt x="61" y="17"/>
                      <a:pt x="62" y="18"/>
                    </a:cubicBezTo>
                    <a:cubicBezTo>
                      <a:pt x="64" y="19"/>
                      <a:pt x="66" y="21"/>
                      <a:pt x="66" y="24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27"/>
                      <a:pt x="65" y="29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5" y="32"/>
                      <a:pt x="66" y="34"/>
                      <a:pt x="66" y="34"/>
                    </a:cubicBezTo>
                    <a:cubicBezTo>
                      <a:pt x="66" y="34"/>
                      <a:pt x="66" y="35"/>
                      <a:pt x="66" y="35"/>
                    </a:cubicBezTo>
                    <a:cubicBezTo>
                      <a:pt x="67" y="35"/>
                      <a:pt x="67" y="36"/>
                      <a:pt x="67" y="36"/>
                    </a:cubicBezTo>
                    <a:cubicBezTo>
                      <a:pt x="67" y="36"/>
                      <a:pt x="68" y="37"/>
                      <a:pt x="71" y="38"/>
                    </a:cubicBezTo>
                    <a:cubicBezTo>
                      <a:pt x="72" y="39"/>
                      <a:pt x="74" y="39"/>
                      <a:pt x="76" y="39"/>
                    </a:cubicBezTo>
                    <a:cubicBezTo>
                      <a:pt x="77" y="39"/>
                      <a:pt x="78" y="38"/>
                      <a:pt x="79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79" y="35"/>
                      <a:pt x="78" y="34"/>
                      <a:pt x="78" y="32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29"/>
                      <a:pt x="79" y="27"/>
                      <a:pt x="81" y="25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0" y="23"/>
                      <a:pt x="79" y="22"/>
                      <a:pt x="79" y="21"/>
                    </a:cubicBezTo>
                    <a:cubicBezTo>
                      <a:pt x="78" y="19"/>
                      <a:pt x="77" y="17"/>
                      <a:pt x="77" y="15"/>
                    </a:cubicBezTo>
                    <a:cubicBezTo>
                      <a:pt x="77" y="12"/>
                      <a:pt x="78" y="10"/>
                      <a:pt x="80" y="7"/>
                    </a:cubicBezTo>
                    <a:cubicBezTo>
                      <a:pt x="81" y="6"/>
                      <a:pt x="83" y="5"/>
                      <a:pt x="84" y="4"/>
                    </a:cubicBezTo>
                    <a:close/>
                    <a:moveTo>
                      <a:pt x="47" y="18"/>
                    </a:moveTo>
                    <a:cubicBezTo>
                      <a:pt x="46" y="18"/>
                      <a:pt x="46" y="19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20"/>
                      <a:pt x="42" y="19"/>
                      <a:pt x="40" y="19"/>
                    </a:cubicBezTo>
                    <a:cubicBezTo>
                      <a:pt x="37" y="19"/>
                      <a:pt x="34" y="19"/>
                      <a:pt x="31" y="20"/>
                    </a:cubicBezTo>
                    <a:cubicBezTo>
                      <a:pt x="28" y="21"/>
                      <a:pt x="26" y="23"/>
                      <a:pt x="24" y="24"/>
                    </a:cubicBezTo>
                    <a:cubicBezTo>
                      <a:pt x="17" y="30"/>
                      <a:pt x="12" y="31"/>
                      <a:pt x="6" y="28"/>
                    </a:cubicBezTo>
                    <a:cubicBezTo>
                      <a:pt x="8" y="28"/>
                      <a:pt x="10" y="28"/>
                      <a:pt x="12" y="27"/>
                    </a:cubicBezTo>
                    <a:cubicBezTo>
                      <a:pt x="15" y="25"/>
                      <a:pt x="17" y="23"/>
                      <a:pt x="20" y="20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3" y="15"/>
                      <a:pt x="24" y="14"/>
                      <a:pt x="26" y="12"/>
                    </a:cubicBezTo>
                    <a:cubicBezTo>
                      <a:pt x="34" y="5"/>
                      <a:pt x="46" y="12"/>
                      <a:pt x="49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6"/>
                    </a:cubicBezTo>
                    <a:cubicBezTo>
                      <a:pt x="49" y="16"/>
                      <a:pt x="48" y="17"/>
                      <a:pt x="47" y="18"/>
                    </a:cubicBezTo>
                    <a:close/>
                    <a:moveTo>
                      <a:pt x="79" y="6"/>
                    </a:moveTo>
                    <a:cubicBezTo>
                      <a:pt x="76" y="9"/>
                      <a:pt x="75" y="12"/>
                      <a:pt x="75" y="15"/>
                    </a:cubicBezTo>
                    <a:cubicBezTo>
                      <a:pt x="75" y="18"/>
                      <a:pt x="76" y="20"/>
                      <a:pt x="77" y="22"/>
                    </a:cubicBezTo>
                    <a:cubicBezTo>
                      <a:pt x="78" y="23"/>
                      <a:pt x="78" y="24"/>
                      <a:pt x="79" y="24"/>
                    </a:cubicBezTo>
                    <a:cubicBezTo>
                      <a:pt x="78" y="26"/>
                      <a:pt x="77" y="29"/>
                      <a:pt x="77" y="31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34"/>
                      <a:pt x="77" y="35"/>
                      <a:pt x="78" y="37"/>
                    </a:cubicBezTo>
                    <a:cubicBezTo>
                      <a:pt x="77" y="37"/>
                      <a:pt x="77" y="37"/>
                      <a:pt x="76" y="37"/>
                    </a:cubicBezTo>
                    <a:cubicBezTo>
                      <a:pt x="74" y="37"/>
                      <a:pt x="73" y="37"/>
                      <a:pt x="71" y="37"/>
                    </a:cubicBezTo>
                    <a:cubicBezTo>
                      <a:pt x="70" y="36"/>
                      <a:pt x="69" y="36"/>
                      <a:pt x="68" y="35"/>
                    </a:cubicBezTo>
                    <a:cubicBezTo>
                      <a:pt x="68" y="35"/>
                      <a:pt x="68" y="34"/>
                      <a:pt x="68" y="34"/>
                    </a:cubicBezTo>
                    <a:cubicBezTo>
                      <a:pt x="68" y="34"/>
                      <a:pt x="67" y="33"/>
                      <a:pt x="67" y="33"/>
                    </a:cubicBezTo>
                    <a:cubicBezTo>
                      <a:pt x="67" y="33"/>
                      <a:pt x="67" y="32"/>
                      <a:pt x="66" y="31"/>
                    </a:cubicBezTo>
                    <a:cubicBezTo>
                      <a:pt x="67" y="29"/>
                      <a:pt x="68" y="27"/>
                      <a:pt x="68" y="25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1"/>
                      <a:pt x="66" y="18"/>
                      <a:pt x="63" y="16"/>
                    </a:cubicBezTo>
                    <a:cubicBezTo>
                      <a:pt x="62" y="16"/>
                      <a:pt x="60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59" y="13"/>
                      <a:pt x="59" y="13"/>
                    </a:cubicBezTo>
                    <a:cubicBezTo>
                      <a:pt x="60" y="12"/>
                      <a:pt x="60" y="12"/>
                      <a:pt x="60" y="11"/>
                    </a:cubicBezTo>
                    <a:cubicBezTo>
                      <a:pt x="61" y="11"/>
                      <a:pt x="61" y="10"/>
                      <a:pt x="62" y="9"/>
                    </a:cubicBezTo>
                    <a:cubicBezTo>
                      <a:pt x="63" y="7"/>
                      <a:pt x="64" y="6"/>
                      <a:pt x="66" y="4"/>
                    </a:cubicBezTo>
                    <a:cubicBezTo>
                      <a:pt x="67" y="4"/>
                      <a:pt x="68" y="3"/>
                      <a:pt x="69" y="3"/>
                    </a:cubicBezTo>
                    <a:cubicBezTo>
                      <a:pt x="73" y="2"/>
                      <a:pt x="78" y="2"/>
                      <a:pt x="82" y="3"/>
                    </a:cubicBezTo>
                    <a:cubicBezTo>
                      <a:pt x="81" y="4"/>
                      <a:pt x="80" y="5"/>
                      <a:pt x="7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29DA23E5-3156-22D9-B7CF-E0F9236A9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8223" y="1680951"/>
                <a:ext cx="963612" cy="436562"/>
              </a:xfrm>
              <a:custGeom>
                <a:avLst/>
                <a:gdLst>
                  <a:gd name="T0" fmla="*/ 79 w 88"/>
                  <a:gd name="T1" fmla="*/ 12 h 39"/>
                  <a:gd name="T2" fmla="*/ 63 w 88"/>
                  <a:gd name="T3" fmla="*/ 7 h 39"/>
                  <a:gd name="T4" fmla="*/ 55 w 88"/>
                  <a:gd name="T5" fmla="*/ 10 h 39"/>
                  <a:gd name="T6" fmla="*/ 46 w 88"/>
                  <a:gd name="T7" fmla="*/ 15 h 39"/>
                  <a:gd name="T8" fmla="*/ 40 w 88"/>
                  <a:gd name="T9" fmla="*/ 15 h 39"/>
                  <a:gd name="T10" fmla="*/ 36 w 88"/>
                  <a:gd name="T11" fmla="*/ 23 h 39"/>
                  <a:gd name="T12" fmla="*/ 32 w 88"/>
                  <a:gd name="T13" fmla="*/ 25 h 39"/>
                  <a:gd name="T14" fmla="*/ 26 w 88"/>
                  <a:gd name="T15" fmla="*/ 26 h 39"/>
                  <a:gd name="T16" fmla="*/ 17 w 88"/>
                  <a:gd name="T17" fmla="*/ 16 h 39"/>
                  <a:gd name="T18" fmla="*/ 19 w 88"/>
                  <a:gd name="T19" fmla="*/ 10 h 39"/>
                  <a:gd name="T20" fmla="*/ 18 w 88"/>
                  <a:gd name="T21" fmla="*/ 9 h 39"/>
                  <a:gd name="T22" fmla="*/ 4 w 88"/>
                  <a:gd name="T23" fmla="*/ 0 h 39"/>
                  <a:gd name="T24" fmla="*/ 6 w 88"/>
                  <a:gd name="T25" fmla="*/ 5 h 39"/>
                  <a:gd name="T26" fmla="*/ 9 w 88"/>
                  <a:gd name="T27" fmla="*/ 13 h 39"/>
                  <a:gd name="T28" fmla="*/ 4 w 88"/>
                  <a:gd name="T29" fmla="*/ 23 h 39"/>
                  <a:gd name="T30" fmla="*/ 3 w 88"/>
                  <a:gd name="T31" fmla="*/ 24 h 39"/>
                  <a:gd name="T32" fmla="*/ 1 w 88"/>
                  <a:gd name="T33" fmla="*/ 33 h 39"/>
                  <a:gd name="T34" fmla="*/ 1 w 88"/>
                  <a:gd name="T35" fmla="*/ 35 h 39"/>
                  <a:gd name="T36" fmla="*/ 20 w 88"/>
                  <a:gd name="T37" fmla="*/ 37 h 39"/>
                  <a:gd name="T38" fmla="*/ 27 w 88"/>
                  <a:gd name="T39" fmla="*/ 30 h 39"/>
                  <a:gd name="T40" fmla="*/ 30 w 88"/>
                  <a:gd name="T41" fmla="*/ 27 h 39"/>
                  <a:gd name="T42" fmla="*/ 34 w 88"/>
                  <a:gd name="T43" fmla="*/ 27 h 39"/>
                  <a:gd name="T44" fmla="*/ 66 w 88"/>
                  <a:gd name="T45" fmla="*/ 26 h 39"/>
                  <a:gd name="T46" fmla="*/ 71 w 88"/>
                  <a:gd name="T47" fmla="*/ 23 h 39"/>
                  <a:gd name="T48" fmla="*/ 84 w 88"/>
                  <a:gd name="T49" fmla="*/ 17 h 39"/>
                  <a:gd name="T50" fmla="*/ 88 w 88"/>
                  <a:gd name="T51" fmla="*/ 16 h 39"/>
                  <a:gd name="T52" fmla="*/ 26 w 88"/>
                  <a:gd name="T53" fmla="*/ 29 h 39"/>
                  <a:gd name="T54" fmla="*/ 23 w 88"/>
                  <a:gd name="T55" fmla="*/ 33 h 39"/>
                  <a:gd name="T56" fmla="*/ 17 w 88"/>
                  <a:gd name="T57" fmla="*/ 36 h 39"/>
                  <a:gd name="T58" fmla="*/ 5 w 88"/>
                  <a:gd name="T59" fmla="*/ 26 h 39"/>
                  <a:gd name="T60" fmla="*/ 5 w 88"/>
                  <a:gd name="T61" fmla="*/ 24 h 39"/>
                  <a:gd name="T62" fmla="*/ 11 w 88"/>
                  <a:gd name="T63" fmla="*/ 13 h 39"/>
                  <a:gd name="T64" fmla="*/ 14 w 88"/>
                  <a:gd name="T65" fmla="*/ 7 h 39"/>
                  <a:gd name="T66" fmla="*/ 16 w 88"/>
                  <a:gd name="T67" fmla="*/ 12 h 39"/>
                  <a:gd name="T68" fmla="*/ 17 w 88"/>
                  <a:gd name="T69" fmla="*/ 22 h 39"/>
                  <a:gd name="T70" fmla="*/ 27 w 88"/>
                  <a:gd name="T71" fmla="*/ 27 h 39"/>
                  <a:gd name="T72" fmla="*/ 74 w 88"/>
                  <a:gd name="T73" fmla="*/ 20 h 39"/>
                  <a:gd name="T74" fmla="*/ 68 w 88"/>
                  <a:gd name="T75" fmla="*/ 23 h 39"/>
                  <a:gd name="T76" fmla="*/ 65 w 88"/>
                  <a:gd name="T77" fmla="*/ 25 h 39"/>
                  <a:gd name="T78" fmla="*/ 35 w 88"/>
                  <a:gd name="T79" fmla="*/ 26 h 39"/>
                  <a:gd name="T80" fmla="*/ 37 w 88"/>
                  <a:gd name="T81" fmla="*/ 25 h 39"/>
                  <a:gd name="T82" fmla="*/ 47 w 88"/>
                  <a:gd name="T83" fmla="*/ 16 h 39"/>
                  <a:gd name="T84" fmla="*/ 56 w 88"/>
                  <a:gd name="T85" fmla="*/ 12 h 39"/>
                  <a:gd name="T86" fmla="*/ 63 w 88"/>
                  <a:gd name="T87" fmla="*/ 9 h 39"/>
                  <a:gd name="T88" fmla="*/ 78 w 88"/>
                  <a:gd name="T89" fmla="*/ 14 h 39"/>
                  <a:gd name="T90" fmla="*/ 74 w 88"/>
                  <a:gd name="T9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8" h="39">
                    <a:moveTo>
                      <a:pt x="86" y="15"/>
                    </a:moveTo>
                    <a:cubicBezTo>
                      <a:pt x="79" y="12"/>
                      <a:pt x="79" y="12"/>
                      <a:pt x="79" y="12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3" y="9"/>
                      <a:pt x="68" y="6"/>
                      <a:pt x="63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9" y="8"/>
                      <a:pt x="57" y="9"/>
                      <a:pt x="55" y="10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1" y="13"/>
                      <a:pt x="49" y="14"/>
                      <a:pt x="46" y="15"/>
                    </a:cubicBezTo>
                    <a:cubicBezTo>
                      <a:pt x="45" y="15"/>
                      <a:pt x="43" y="15"/>
                      <a:pt x="42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38" y="21"/>
                      <a:pt x="36" y="23"/>
                    </a:cubicBezTo>
                    <a:cubicBezTo>
                      <a:pt x="35" y="24"/>
                      <a:pt x="34" y="24"/>
                      <a:pt x="33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1" y="26"/>
                      <a:pt x="31" y="26"/>
                      <a:pt x="30" y="26"/>
                    </a:cubicBezTo>
                    <a:cubicBezTo>
                      <a:pt x="29" y="26"/>
                      <a:pt x="26" y="26"/>
                      <a:pt x="26" y="26"/>
                    </a:cubicBezTo>
                    <a:cubicBezTo>
                      <a:pt x="23" y="25"/>
                      <a:pt x="20" y="24"/>
                      <a:pt x="19" y="21"/>
                    </a:cubicBezTo>
                    <a:cubicBezTo>
                      <a:pt x="18" y="20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2"/>
                      <a:pt x="18" y="11"/>
                      <a:pt x="19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4" y="2"/>
                      <a:pt x="9" y="0"/>
                      <a:pt x="4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2"/>
                      <a:pt x="5" y="3"/>
                      <a:pt x="6" y="5"/>
                    </a:cubicBezTo>
                    <a:cubicBezTo>
                      <a:pt x="7" y="6"/>
                      <a:pt x="8" y="8"/>
                      <a:pt x="8" y="10"/>
                    </a:cubicBezTo>
                    <a:cubicBezTo>
                      <a:pt x="9" y="11"/>
                      <a:pt x="9" y="12"/>
                      <a:pt x="9" y="13"/>
                    </a:cubicBezTo>
                    <a:cubicBezTo>
                      <a:pt x="9" y="14"/>
                      <a:pt x="8" y="16"/>
                      <a:pt x="8" y="18"/>
                    </a:cubicBezTo>
                    <a:cubicBezTo>
                      <a:pt x="7" y="20"/>
                      <a:pt x="5" y="22"/>
                      <a:pt x="4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8"/>
                      <a:pt x="2" y="31"/>
                      <a:pt x="1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" y="38"/>
                      <a:pt x="12" y="39"/>
                      <a:pt x="17" y="38"/>
                    </a:cubicBezTo>
                    <a:cubicBezTo>
                      <a:pt x="18" y="37"/>
                      <a:pt x="19" y="37"/>
                      <a:pt x="20" y="37"/>
                    </a:cubicBezTo>
                    <a:cubicBezTo>
                      <a:pt x="22" y="36"/>
                      <a:pt x="25" y="34"/>
                      <a:pt x="26" y="32"/>
                    </a:cubicBezTo>
                    <a:cubicBezTo>
                      <a:pt x="27" y="32"/>
                      <a:pt x="27" y="31"/>
                      <a:pt x="27" y="30"/>
                    </a:cubicBezTo>
                    <a:cubicBezTo>
                      <a:pt x="28" y="29"/>
                      <a:pt x="28" y="29"/>
                      <a:pt x="29" y="28"/>
                    </a:cubicBezTo>
                    <a:cubicBezTo>
                      <a:pt x="29" y="28"/>
                      <a:pt x="29" y="27"/>
                      <a:pt x="30" y="27"/>
                    </a:cubicBezTo>
                    <a:cubicBezTo>
                      <a:pt x="30" y="27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7"/>
                    </a:cubicBezTo>
                    <a:cubicBezTo>
                      <a:pt x="41" y="32"/>
                      <a:pt x="50" y="32"/>
                      <a:pt x="59" y="29"/>
                    </a:cubicBezTo>
                    <a:cubicBezTo>
                      <a:pt x="62" y="29"/>
                      <a:pt x="64" y="28"/>
                      <a:pt x="66" y="26"/>
                    </a:cubicBezTo>
                    <a:cubicBezTo>
                      <a:pt x="66" y="26"/>
                      <a:pt x="69" y="25"/>
                      <a:pt x="69" y="25"/>
                    </a:cubicBezTo>
                    <a:cubicBezTo>
                      <a:pt x="69" y="25"/>
                      <a:pt x="71" y="23"/>
                      <a:pt x="71" y="23"/>
                    </a:cubicBezTo>
                    <a:cubicBezTo>
                      <a:pt x="71" y="23"/>
                      <a:pt x="74" y="21"/>
                      <a:pt x="74" y="21"/>
                    </a:cubicBezTo>
                    <a:cubicBezTo>
                      <a:pt x="78" y="19"/>
                      <a:pt x="81" y="18"/>
                      <a:pt x="84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86" y="15"/>
                    </a:lnTo>
                    <a:close/>
                    <a:moveTo>
                      <a:pt x="26" y="29"/>
                    </a:moveTo>
                    <a:cubicBezTo>
                      <a:pt x="26" y="30"/>
                      <a:pt x="25" y="31"/>
                      <a:pt x="25" y="3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4"/>
                      <a:pt x="21" y="34"/>
                      <a:pt x="19" y="35"/>
                    </a:cubicBezTo>
                    <a:cubicBezTo>
                      <a:pt x="18" y="35"/>
                      <a:pt x="18" y="36"/>
                      <a:pt x="17" y="36"/>
                    </a:cubicBezTo>
                    <a:cubicBezTo>
                      <a:pt x="12" y="37"/>
                      <a:pt x="7" y="36"/>
                      <a:pt x="3" y="34"/>
                    </a:cubicBezTo>
                    <a:cubicBezTo>
                      <a:pt x="4" y="31"/>
                      <a:pt x="5" y="28"/>
                      <a:pt x="5" y="26"/>
                    </a:cubicBezTo>
                    <a:cubicBezTo>
                      <a:pt x="5" y="26"/>
                      <a:pt x="5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7" y="23"/>
                      <a:pt x="8" y="21"/>
                      <a:pt x="9" y="18"/>
                    </a:cubicBezTo>
                    <a:cubicBezTo>
                      <a:pt x="10" y="17"/>
                      <a:pt x="11" y="15"/>
                      <a:pt x="11" y="13"/>
                    </a:cubicBezTo>
                    <a:cubicBezTo>
                      <a:pt x="11" y="9"/>
                      <a:pt x="9" y="5"/>
                      <a:pt x="6" y="2"/>
                    </a:cubicBezTo>
                    <a:cubicBezTo>
                      <a:pt x="10" y="2"/>
                      <a:pt x="13" y="4"/>
                      <a:pt x="14" y="7"/>
                    </a:cubicBezTo>
                    <a:cubicBezTo>
                      <a:pt x="15" y="9"/>
                      <a:pt x="16" y="10"/>
                      <a:pt x="17" y="10"/>
                    </a:cubicBezTo>
                    <a:cubicBezTo>
                      <a:pt x="17" y="11"/>
                      <a:pt x="16" y="11"/>
                      <a:pt x="16" y="12"/>
                    </a:cubicBezTo>
                    <a:cubicBezTo>
                      <a:pt x="15" y="13"/>
                      <a:pt x="15" y="15"/>
                      <a:pt x="15" y="16"/>
                    </a:cubicBezTo>
                    <a:cubicBezTo>
                      <a:pt x="15" y="18"/>
                      <a:pt x="16" y="20"/>
                      <a:pt x="17" y="22"/>
                    </a:cubicBezTo>
                    <a:cubicBezTo>
                      <a:pt x="19" y="25"/>
                      <a:pt x="22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6" y="28"/>
                      <a:pt x="26" y="29"/>
                      <a:pt x="26" y="29"/>
                    </a:cubicBezTo>
                    <a:close/>
                    <a:moveTo>
                      <a:pt x="74" y="20"/>
                    </a:moveTo>
                    <a:cubicBezTo>
                      <a:pt x="70" y="22"/>
                      <a:pt x="70" y="22"/>
                      <a:pt x="70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3"/>
                      <a:pt x="67" y="24"/>
                      <a:pt x="65" y="25"/>
                    </a:cubicBezTo>
                    <a:cubicBezTo>
                      <a:pt x="63" y="26"/>
                      <a:pt x="61" y="27"/>
                      <a:pt x="59" y="28"/>
                    </a:cubicBezTo>
                    <a:cubicBezTo>
                      <a:pt x="50" y="31"/>
                      <a:pt x="41" y="30"/>
                      <a:pt x="35" y="26"/>
                    </a:cubicBezTo>
                    <a:cubicBezTo>
                      <a:pt x="35" y="26"/>
                      <a:pt x="35" y="26"/>
                      <a:pt x="34" y="26"/>
                    </a:cubicBezTo>
                    <a:cubicBezTo>
                      <a:pt x="35" y="26"/>
                      <a:pt x="36" y="25"/>
                      <a:pt x="37" y="25"/>
                    </a:cubicBezTo>
                    <a:cubicBezTo>
                      <a:pt x="39" y="23"/>
                      <a:pt x="41" y="20"/>
                      <a:pt x="42" y="17"/>
                    </a:cubicBezTo>
                    <a:cubicBezTo>
                      <a:pt x="43" y="17"/>
                      <a:pt x="45" y="17"/>
                      <a:pt x="47" y="16"/>
                    </a:cubicBezTo>
                    <a:cubicBezTo>
                      <a:pt x="49" y="15"/>
                      <a:pt x="52" y="14"/>
                      <a:pt x="54" y="13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8" y="11"/>
                      <a:pt x="60" y="9"/>
                      <a:pt x="62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8" y="8"/>
                      <a:pt x="72" y="10"/>
                      <a:pt x="77" y="13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14"/>
                      <a:pt x="81" y="15"/>
                      <a:pt x="83" y="16"/>
                    </a:cubicBezTo>
                    <a:cubicBezTo>
                      <a:pt x="80" y="17"/>
                      <a:pt x="77" y="18"/>
                      <a:pt x="7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  <p:sp>
            <p:nvSpPr>
              <p:cNvPr id="19" name="Oval 13">
                <a:extLst>
                  <a:ext uri="{FF2B5EF4-FFF2-40B4-BE49-F238E27FC236}">
                    <a16:creationId xmlns:a16="http://schemas.microsoft.com/office/drawing/2014/main" id="{8C72C8FC-BAF7-9792-E390-E47A9F6F6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9698" y="2185776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华文新魏"/>
                  <a:sym typeface="Arial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01FD193-CEF3-5460-8DED-4C3FD500DA87}"/>
              </a:ext>
            </a:extLst>
          </p:cNvPr>
          <p:cNvSpPr txBox="1"/>
          <p:nvPr/>
        </p:nvSpPr>
        <p:spPr>
          <a:xfrm>
            <a:off x="3338857" y="453793"/>
            <a:ext cx="516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传统诗词的音乐化：利在背诵而弊在理解？</a:t>
            </a:r>
          </a:p>
          <a:p>
            <a:pPr lvl="0" algn="ctr">
              <a:defRPr/>
            </a:pPr>
            <a:endParaRPr lang="zh-CN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7064B9-09A1-05E9-019E-45BF27E087D4}"/>
              </a:ext>
            </a:extLst>
          </p:cNvPr>
          <p:cNvSpPr/>
          <p:nvPr/>
        </p:nvSpPr>
        <p:spPr>
          <a:xfrm>
            <a:off x="0" y="2117615"/>
            <a:ext cx="12192000" cy="4823259"/>
          </a:xfrm>
          <a:prstGeom prst="rect">
            <a:avLst/>
          </a:prstGeom>
          <a:solidFill>
            <a:srgbClr val="37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8B3AC7-1580-F543-3B60-B1243C124799}"/>
              </a:ext>
            </a:extLst>
          </p:cNvPr>
          <p:cNvSpPr txBox="1"/>
          <p:nvPr/>
        </p:nvSpPr>
        <p:spPr>
          <a:xfrm>
            <a:off x="1419226" y="2924823"/>
            <a:ext cx="9801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FFFF00"/>
                </a:solidFill>
                <a:effectLst/>
                <a:latin typeface="-apple-system"/>
              </a:rPr>
              <a:t>结构混乱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：忽视了原诗的结构和叙事。戏腔部分的位置被放置在了不恰当的地方，没有遵循诗歌的转折点和情感变化</a:t>
            </a:r>
            <a:endParaRPr lang="en-US" altLang="zh-CN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FFFF00"/>
                </a:solidFill>
                <a:effectLst/>
                <a:latin typeface="-apple-system"/>
              </a:rPr>
              <a:t>曲调</a:t>
            </a:r>
            <a:r>
              <a:rPr lang="zh-CN" altLang="en-US" sz="2800" dirty="0">
                <a:solidFill>
                  <a:srgbClr val="FFFF00"/>
                </a:solidFill>
                <a:latin typeface="-apple-system"/>
              </a:rPr>
              <a:t>平庸</a:t>
            </a:r>
            <a:r>
              <a:rPr lang="zh-CN" altLang="en-US" sz="2800" dirty="0">
                <a:solidFill>
                  <a:schemeClr val="bg1"/>
                </a:solidFill>
                <a:latin typeface="-apple-system"/>
              </a:rPr>
              <a:t>：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过于通俗和小家子气，缺乏古典美的大气和雅致，太流行了</a:t>
            </a:r>
            <a:endParaRPr lang="en-US" altLang="zh-CN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FFFF00"/>
                </a:solidFill>
                <a:effectLst/>
                <a:latin typeface="-apple-system"/>
              </a:rPr>
              <a:t>窄化原作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：歌曲对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-apple-system"/>
              </a:rPr>
              <a:t>《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琵琶行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-apple-system"/>
              </a:rPr>
              <a:t>》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原诗的理解和表达过于浅显，未能充分传达原诗的丰富情感和深刻意境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02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宽屏</PresentationFormat>
  <Paragraphs>54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-apple-system</vt:lpstr>
      <vt:lpstr>等线</vt:lpstr>
      <vt:lpstr>等线 Light</vt:lpstr>
      <vt:lpstr>楷体</vt:lpstr>
      <vt:lpstr>宋体</vt:lpstr>
      <vt:lpstr>文悦古典明朝体 (非商业使用) W5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2024-08-07T06:22:36Z</dcterms:created>
  <dcterms:modified xsi:type="dcterms:W3CDTF">2024-10-30T12:56:28Z</dcterms:modified>
</cp:coreProperties>
</file>