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87FE-BA15-4A82-B3AE-AA3E2EC05A48}" type="datetimeFigureOut">
              <a:rPr lang="zh-CN" altLang="en-US" smtClean="0"/>
              <a:pPr/>
              <a:t>2018/10/11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1444-9801-406E-B754-86FFC565CF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0.79.190.11/jydown/Version/Install/jyddz_android.ap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07:8080/job/JYDDZ_Android/BuildWith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包发布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游戏资源上传到对应的下载服务器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	</a:t>
            </a:r>
            <a:r>
              <a:rPr lang="zh-CN" altLang="en-US" sz="2400" dirty="0" smtClean="0">
                <a:latin typeface="+mn-ea"/>
              </a:rPr>
              <a:t>测试和正式版本的下载更新地址对应</a:t>
            </a:r>
            <a:r>
              <a:rPr lang="en-US" altLang="zh-CN" sz="2400" dirty="0" smtClean="0">
                <a:latin typeface="+mn-ea"/>
              </a:rPr>
              <a:t>BuildVersionConfig.json</a:t>
            </a:r>
            <a:r>
              <a:rPr lang="zh-CN" altLang="en-US" sz="2400" dirty="0" smtClean="0">
                <a:latin typeface="+mn-ea"/>
              </a:rPr>
              <a:t>文件中</a:t>
            </a:r>
            <a:r>
              <a:rPr lang="en-US" altLang="zh-CN" sz="2400" dirty="0" smtClean="0">
                <a:latin typeface="+mn-ea"/>
              </a:rPr>
              <a:t>DebugURL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字段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安装包上传到下载服务器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r>
              <a:rPr lang="en-US" altLang="zh-CN" sz="1600" dirty="0" smtClean="0">
                <a:latin typeface="+mn-ea"/>
                <a:hlinkClick r:id="rId2"/>
              </a:rPr>
              <a:t>http://120.79.190.11/jydown/Version/Install/jyddz_android.apk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安装包需要提审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源打包成功后，会生成对应版本号的文件目录：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Assets\VersionConfig\Android\</a:t>
            </a:r>
            <a:r>
              <a:rPr lang="zh-CN" altLang="en-US" sz="1600" dirty="0" smtClean="0">
                <a:latin typeface="+mn-ea"/>
              </a:rPr>
              <a:t>版本号</a:t>
            </a:r>
            <a:r>
              <a:rPr lang="en-US" altLang="zh-CN" sz="1600" dirty="0" smtClean="0">
                <a:latin typeface="+mn-ea"/>
              </a:rPr>
              <a:t>\</a:t>
            </a: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Assets\VersionConfig\IOS\</a:t>
            </a:r>
            <a:r>
              <a:rPr lang="zh-CN" altLang="en-US" sz="1600" dirty="0" smtClean="0">
                <a:latin typeface="+mn-ea"/>
              </a:rPr>
              <a:t>版本号</a:t>
            </a:r>
            <a:r>
              <a:rPr lang="en-US" altLang="zh-CN" sz="1600" dirty="0" smtClean="0">
                <a:latin typeface="+mn-ea"/>
              </a:rPr>
              <a:t>\</a:t>
            </a:r>
            <a:endParaRPr lang="zh-CN" altLang="en-US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目录中</a:t>
            </a:r>
            <a:r>
              <a:rPr lang="en-US" altLang="zh-CN" dirty="0" smtClean="0">
                <a:latin typeface="+mn-ea"/>
              </a:rPr>
              <a:t>version_map.txt</a:t>
            </a:r>
            <a:r>
              <a:rPr lang="zh-CN" altLang="en-US" dirty="0" smtClean="0">
                <a:latin typeface="+mn-ea"/>
              </a:rPr>
              <a:t>文件记录当前所有打包游戏的版本信息；更新下载服务器上存在的</a:t>
            </a:r>
            <a:r>
              <a:rPr lang="en-US" altLang="zh-CN" dirty="0" smtClean="0">
                <a:latin typeface="+mn-ea"/>
              </a:rPr>
              <a:t>version_map.txt</a:t>
            </a:r>
            <a:r>
              <a:rPr lang="zh-CN" altLang="en-US" dirty="0" smtClean="0">
                <a:latin typeface="+mn-ea"/>
              </a:rPr>
              <a:t>文件均由此上传上去的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如果没有新加或者删减游戏，无需上传此文件，只需要手动修改里面的版本号即可。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ersion_map.txt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“ident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+mn-ea"/>
              </a:rPr>
              <a:t>”</a:t>
            </a:r>
            <a:r>
              <a:rPr lang="zh-CN" altLang="en-US" sz="2400" dirty="0" smtClean="0">
                <a:latin typeface="+mn-ea"/>
              </a:rPr>
              <a:t>：暂未开放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”：重定向更新下载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；默认下载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BuildVersionConfig.json</a:t>
            </a:r>
            <a:r>
              <a:rPr lang="zh-CN" altLang="en-US" sz="2400" dirty="0" smtClean="0">
                <a:latin typeface="+mn-ea"/>
              </a:rPr>
              <a:t>中的</a:t>
            </a:r>
            <a:r>
              <a:rPr lang="en-US" altLang="zh-CN" sz="2400" dirty="0" smtClean="0">
                <a:latin typeface="+mn-ea"/>
              </a:rPr>
              <a:t>DebugURL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字段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last</a:t>
            </a:r>
            <a:r>
              <a:rPr lang="zh-CN" altLang="en-US" sz="2400" dirty="0" smtClean="0">
                <a:latin typeface="+mn-ea"/>
              </a:rPr>
              <a:t>”：当前最新版本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reset</a:t>
            </a:r>
            <a:r>
              <a:rPr lang="zh-CN" altLang="en-US" sz="2400" dirty="0" smtClean="0">
                <a:latin typeface="+mn-ea"/>
              </a:rPr>
              <a:t>”：暂未开放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restart</a:t>
            </a:r>
            <a:r>
              <a:rPr lang="zh-CN" altLang="en-US" sz="2400" dirty="0" smtClean="0">
                <a:latin typeface="+mn-ea"/>
              </a:rPr>
              <a:t>”此次更新后需要重新启动客户端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server_status</a:t>
            </a:r>
            <a:r>
              <a:rPr lang="zh-CN" altLang="en-US" sz="2400" dirty="0" smtClean="0">
                <a:latin typeface="+mn-ea"/>
              </a:rPr>
              <a:t>”：客户端登陆时需要给出的提示信息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	</a:t>
            </a:r>
            <a:r>
              <a:rPr lang="zh-CN" altLang="en-US" sz="2400" dirty="0" smtClean="0">
                <a:latin typeface="+mn-ea"/>
              </a:rPr>
              <a:t>非阻塞性质的提示格式：</a:t>
            </a:r>
            <a:r>
              <a:rPr lang="en-US" altLang="zh-CN" sz="2400" dirty="0" smtClean="0">
                <a:latin typeface="+mn-ea"/>
              </a:rPr>
              <a:t>on#</a:t>
            </a:r>
            <a:r>
              <a:rPr lang="zh-CN" altLang="en-US" sz="2400" dirty="0" smtClean="0">
                <a:latin typeface="+mn-ea"/>
              </a:rPr>
              <a:t>提示内容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		</a:t>
            </a:r>
            <a:r>
              <a:rPr lang="zh-CN" altLang="en-US" sz="2400" dirty="0" smtClean="0">
                <a:latin typeface="+mn-ea"/>
              </a:rPr>
              <a:t>阻塞性质的提示格式：提示内容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“</a:t>
            </a:r>
            <a:r>
              <a:rPr lang="en-US" altLang="zh-CN" sz="2400" dirty="0" smtClean="0">
                <a:latin typeface="+mn-ea"/>
              </a:rPr>
              <a:t>server_ip/server_port</a:t>
            </a:r>
            <a:r>
              <a:rPr lang="zh-CN" altLang="en-US" sz="2400" dirty="0" smtClean="0">
                <a:latin typeface="+mn-ea"/>
              </a:rPr>
              <a:t>”：重定向游戏服务器</a:t>
            </a:r>
            <a:r>
              <a:rPr lang="en-US" altLang="zh-CN" sz="2400" dirty="0" smtClean="0">
                <a:latin typeface="+mn-ea"/>
              </a:rPr>
              <a:t>ip</a:t>
            </a:r>
            <a:r>
              <a:rPr lang="zh-CN" altLang="en-US" sz="2400" dirty="0" smtClean="0">
                <a:latin typeface="+mn-ea"/>
              </a:rPr>
              <a:t>及端口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“history”</a:t>
            </a:r>
            <a:r>
              <a:rPr lang="zh-CN" altLang="en-US" sz="2400" dirty="0" smtClean="0">
                <a:latin typeface="+mn-ea"/>
              </a:rPr>
              <a:t>：历史版本，用于限制更新时使用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“games”</a:t>
            </a:r>
            <a:r>
              <a:rPr lang="zh-CN" altLang="en-US" sz="2400" dirty="0" smtClean="0">
                <a:latin typeface="+mn-ea"/>
              </a:rPr>
              <a:t>：打包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 smtClean="0">
                <a:latin typeface="+mn-ea"/>
              </a:rPr>
              <a:t>游戏列表</a:t>
            </a:r>
            <a:endParaRPr lang="en-US" altLang="zh-CN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>
                <a:latin typeface="+mn-ea"/>
              </a:rPr>
              <a:t>{</a:t>
            </a:r>
          </a:p>
          <a:p>
            <a:r>
              <a:rPr lang="en-US" altLang="zh-CN" sz="1600" dirty="0" smtClean="0">
                <a:latin typeface="+mn-ea"/>
              </a:rPr>
              <a:t>    "ident": "",</a:t>
            </a:r>
          </a:p>
          <a:p>
            <a:r>
              <a:rPr lang="en-US" altLang="zh-CN" sz="1600" dirty="0" smtClean="0">
                <a:latin typeface="+mn-ea"/>
              </a:rPr>
              <a:t>    "url": "",</a:t>
            </a:r>
          </a:p>
          <a:p>
            <a:r>
              <a:rPr lang="en-US" altLang="zh-CN" sz="1600" dirty="0" smtClean="0">
                <a:latin typeface="+mn-ea"/>
              </a:rPr>
              <a:t>    "last": "3.1.1",</a:t>
            </a:r>
          </a:p>
          <a:p>
            <a:r>
              <a:rPr lang="en-US" altLang="zh-CN" sz="1600" dirty="0" smtClean="0">
                <a:latin typeface="+mn-ea"/>
              </a:rPr>
              <a:t>    "reset": false,</a:t>
            </a:r>
          </a:p>
          <a:p>
            <a:r>
              <a:rPr lang="en-US" altLang="zh-CN" sz="1600" dirty="0" smtClean="0">
                <a:latin typeface="+mn-ea"/>
              </a:rPr>
              <a:t>    "restart": false,</a:t>
            </a:r>
          </a:p>
          <a:p>
            <a:r>
              <a:rPr lang="en-US" altLang="zh-CN" sz="1600" dirty="0" smtClean="0">
                <a:latin typeface="+mn-ea"/>
              </a:rPr>
              <a:t>    "server_status": "",</a:t>
            </a:r>
          </a:p>
          <a:p>
            <a:r>
              <a:rPr lang="en-US" altLang="zh-CN" sz="1600" dirty="0" smtClean="0">
                <a:latin typeface="+mn-ea"/>
              </a:rPr>
              <a:t>    "server_ip": "",</a:t>
            </a:r>
          </a:p>
          <a:p>
            <a:r>
              <a:rPr lang="en-US" altLang="zh-CN" sz="1600" dirty="0" smtClean="0">
                <a:latin typeface="+mn-ea"/>
              </a:rPr>
              <a:t>    "server_port": 0,</a:t>
            </a:r>
          </a:p>
          <a:p>
            <a:r>
              <a:rPr lang="en-US" altLang="zh-CN" sz="1600" dirty="0" smtClean="0">
                <a:latin typeface="+mn-ea"/>
              </a:rPr>
              <a:t>    "history": [],</a:t>
            </a:r>
          </a:p>
          <a:p>
            <a:r>
              <a:rPr lang="en-US" altLang="zh-CN" sz="1600" dirty="0" smtClean="0">
                <a:latin typeface="+mn-ea"/>
              </a:rPr>
              <a:t>    "games": [{</a:t>
            </a:r>
          </a:p>
          <a:p>
            <a:r>
              <a:rPr lang="en-US" altLang="zh-CN" sz="1600" dirty="0" smtClean="0">
                <a:latin typeface="+mn-ea"/>
              </a:rPr>
              <a:t>        "Name": "game_DdzMatch",</a:t>
            </a:r>
          </a:p>
          <a:p>
            <a:r>
              <a:rPr lang="en-US" altLang="zh-CN" sz="1600" dirty="0" smtClean="0">
                <a:latin typeface="+mn-ea"/>
              </a:rPr>
              <a:t>        "Size": 2230676</a:t>
            </a:r>
          </a:p>
          <a:p>
            <a:r>
              <a:rPr lang="en-US" altLang="zh-CN" sz="1600" dirty="0" smtClean="0">
                <a:latin typeface="+mn-ea"/>
              </a:rPr>
              <a:t>    }……]</a:t>
            </a:r>
          </a:p>
          <a:p>
            <a:r>
              <a:rPr lang="en-US" altLang="zh-CN" sz="1600" dirty="0">
                <a:latin typeface="+mn-ea"/>
              </a:rPr>
              <a:t>}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先发布测试版本，测试通过再发布正式版本</a:t>
            </a:r>
            <a:endParaRPr lang="en-US" altLang="zh-CN" dirty="0" smtClean="0"/>
          </a:p>
          <a:p>
            <a:r>
              <a:rPr lang="zh-CN" altLang="en-US" dirty="0" smtClean="0"/>
              <a:t>建议发布更新下载目录用大版本号进行区分：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"URL": "http://jydown.jyhd919.cn/jydown/VersionDistribute/V3/"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</a:t>
            </a:r>
            <a:r>
              <a:rPr lang="zh-CN" altLang="en-US" dirty="0" smtClean="0"/>
              <a:t>戏启动流程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</a:t>
            </a:r>
            <a:r>
              <a:rPr lang="zh-CN" altLang="en-US" dirty="0" smtClean="0"/>
              <a:t>动分为</a:t>
            </a:r>
            <a:r>
              <a:rPr lang="zh-CN" altLang="en-US" dirty="0"/>
              <a:t>两</a:t>
            </a:r>
            <a:r>
              <a:rPr lang="zh-CN" altLang="en-US" dirty="0" smtClean="0"/>
              <a:t>种：打包模式、非打包模式（编辑器模式）</a:t>
            </a:r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sz="2400" dirty="0">
                <a:latin typeface="+mn-ea"/>
              </a:rPr>
              <a:t>非打</a:t>
            </a:r>
            <a:r>
              <a:rPr lang="zh-CN" altLang="en-US" sz="2400" dirty="0" smtClean="0">
                <a:latin typeface="+mn-ea"/>
              </a:rPr>
              <a:t>包模式需要及时对加减资源进行更新（快捷键</a:t>
            </a:r>
            <a:r>
              <a:rPr lang="en-US" altLang="zh-CN" sz="2400" dirty="0" smtClean="0">
                <a:latin typeface="+mn-ea"/>
              </a:rPr>
              <a:t>F6</a:t>
            </a:r>
            <a:r>
              <a:rPr lang="zh-CN" altLang="en-US" sz="2400" dirty="0" smtClean="0">
                <a:latin typeface="+mn-ea"/>
              </a:rPr>
              <a:t>），通过</a:t>
            </a:r>
            <a:r>
              <a:rPr lang="en-US" altLang="zh-CN" sz="2400" dirty="0" smtClean="0">
                <a:latin typeface="+mn-ea"/>
              </a:rPr>
              <a:t>Assets/Entry/ Entry</a:t>
            </a:r>
            <a:r>
              <a:rPr lang="zh-CN" altLang="en-US" sz="2400" dirty="0" smtClean="0">
                <a:latin typeface="+mn-ea"/>
              </a:rPr>
              <a:t>场景开始游戏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打包模式在编辑器环境中运行需要点选</a:t>
            </a:r>
            <a:r>
              <a:rPr lang="en-US" altLang="zh-CN" sz="2400" dirty="0" smtClean="0"/>
              <a:t>Dev/</a:t>
            </a:r>
            <a:r>
              <a:rPr lang="zh-CN" altLang="en-US" sz="2400" dirty="0" smtClean="0"/>
              <a:t>模拟</a:t>
            </a:r>
            <a:r>
              <a:rPr lang="en-US" altLang="zh-CN" sz="2400" dirty="0" smtClean="0"/>
              <a:t>AssetBundles</a:t>
            </a:r>
            <a:r>
              <a:rPr lang="zh-CN" altLang="en-US" sz="2400" dirty="0" smtClean="0"/>
              <a:t>选项；记得启动前需要资源打包（快捷键</a:t>
            </a:r>
            <a:r>
              <a:rPr lang="en-US" altLang="zh-CN" sz="2400" dirty="0" smtClean="0"/>
              <a:t>F9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打包模式启动流程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启</a:t>
            </a:r>
            <a:r>
              <a:rPr lang="zh-CN" altLang="en-US" dirty="0" smtClean="0"/>
              <a:t>动分为如下几个状</a:t>
            </a:r>
            <a:r>
              <a:rPr lang="zh-CN" altLang="en-US" dirty="0" smtClean="0"/>
              <a:t>态</a:t>
            </a:r>
            <a:r>
              <a:rPr lang="zh-CN" altLang="en-US" dirty="0" smtClean="0"/>
              <a:t>（</a:t>
            </a:r>
            <a:r>
              <a:rPr lang="en-US" altLang="zh-CN" smtClean="0"/>
              <a:t>GameManager.cs</a:t>
            </a:r>
            <a:r>
              <a:rPr lang="zh-CN" altLang="en-US" smtClean="0"/>
              <a:t>）</a:t>
            </a:r>
            <a:r>
              <a:rPr lang="zh-CN" altLang="en-US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sz="2400" dirty="0" smtClean="0">
                <a:latin typeface="+mn-ea"/>
              </a:rPr>
              <a:t>PLAY_CINEMATIC</a:t>
            </a:r>
            <a:r>
              <a:rPr lang="zh-CN" altLang="en-US" sz="2400" dirty="0" smtClean="0">
                <a:latin typeface="+mn-ea"/>
              </a:rPr>
              <a:t>：播放启动动画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EXTRACT_LIST</a:t>
            </a:r>
            <a:r>
              <a:rPr lang="zh-CN" altLang="en-US" sz="2400" dirty="0" smtClean="0">
                <a:latin typeface="+mn-ea"/>
              </a:rPr>
              <a:t>：首次运行，解压列表清单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EXTRACT_BUNDLES</a:t>
            </a:r>
            <a:r>
              <a:rPr lang="zh-CN" altLang="en-US" sz="2400" dirty="0" smtClean="0">
                <a:latin typeface="+mn-ea"/>
              </a:rPr>
              <a:t>：首次运行，解压列表清单上的资源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REQUEST_VERSION</a:t>
            </a:r>
            <a:r>
              <a:rPr lang="zh-CN" altLang="en-US" sz="2400" dirty="0" smtClean="0">
                <a:latin typeface="+mn-ea"/>
              </a:rPr>
              <a:t>：请求游戏更新版本列表，进行游戏公共部分的版本更新，启动时进行，此时游戏相关模块均未初始化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CHECK_VERSION</a:t>
            </a:r>
            <a:r>
              <a:rPr lang="zh-CN" altLang="en-US" sz="2400" dirty="0" smtClean="0">
                <a:latin typeface="+mn-ea"/>
              </a:rPr>
              <a:t>：根据启动时请求的版本列表信息进行对应的模块更新下载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ENTER_GAME</a:t>
            </a:r>
            <a:r>
              <a:rPr lang="zh-CN" altLang="en-US" sz="2400" dirty="0" smtClean="0">
                <a:latin typeface="+mn-ea"/>
              </a:rPr>
              <a:t>：游戏启动更新完成后进入此状态，初始化游戏相关模块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ENTER_SCENE</a:t>
            </a:r>
            <a:r>
              <a:rPr lang="zh-CN" altLang="en-US" sz="2400" dirty="0" smtClean="0">
                <a:latin typeface="+mn-ea"/>
              </a:rPr>
              <a:t>：切换场景状态，切换完成后进入</a:t>
            </a:r>
            <a:r>
              <a:rPr lang="en-US" altLang="zh-CN" sz="2400" dirty="0" smtClean="0">
                <a:latin typeface="+mn-ea"/>
              </a:rPr>
              <a:t>RUNNING</a:t>
            </a:r>
            <a:r>
              <a:rPr lang="zh-CN" altLang="en-US" sz="2400" dirty="0" smtClean="0">
                <a:latin typeface="+mn-ea"/>
              </a:rPr>
              <a:t>状态</a:t>
            </a:r>
            <a:r>
              <a:rPr lang="en-US" altLang="zh-CN" sz="2400" dirty="0" smtClean="0">
                <a:latin typeface="+mn-ea"/>
              </a:rPr>
              <a:t/>
            </a:r>
            <a:br>
              <a:rPr lang="en-US" altLang="zh-CN" sz="2400" dirty="0" smtClean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RUNNING</a:t>
            </a:r>
            <a:r>
              <a:rPr lang="zh-CN" altLang="en-US" sz="2400" dirty="0" smtClean="0">
                <a:latin typeface="+mn-ea"/>
              </a:rPr>
              <a:t>：游戏正常运行状态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467544" y="162880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启动</a:t>
            </a:r>
          </a:p>
        </p:txBody>
      </p:sp>
      <p:sp>
        <p:nvSpPr>
          <p:cNvPr id="8" name="等腰三角形 7"/>
          <p:cNvSpPr/>
          <p:nvPr/>
        </p:nvSpPr>
        <p:spPr>
          <a:xfrm>
            <a:off x="1907704" y="2924944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首次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运行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971600" y="4221088"/>
            <a:ext cx="1296144" cy="5760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</a:t>
            </a:r>
            <a:r>
              <a:rPr lang="zh-CN" altLang="en-US" dirty="0" smtClean="0"/>
              <a:t>压资源列表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971600" y="5013176"/>
            <a:ext cx="1296144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解压列表中的资源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1907704" y="1988840"/>
            <a:ext cx="108012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播</a:t>
            </a:r>
            <a:r>
              <a:rPr lang="zh-CN" altLang="en-US" dirty="0" smtClean="0"/>
              <a:t>放启动动画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2771800" y="5013176"/>
            <a:ext cx="1152128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</a:t>
            </a:r>
            <a:r>
              <a:rPr lang="zh-CN" altLang="en-US" dirty="0" smtClean="0"/>
              <a:t>戏基础公共更新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2267744" y="53195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11" idx="1"/>
          </p:cNvCxnSpPr>
          <p:nvPr/>
        </p:nvCxnSpPr>
        <p:spPr>
          <a:xfrm>
            <a:off x="1381944" y="1935124"/>
            <a:ext cx="5257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8" idx="0"/>
          </p:cNvCxnSpPr>
          <p:nvPr/>
        </p:nvCxnSpPr>
        <p:spPr>
          <a:xfrm flipH="1">
            <a:off x="2438056" y="2601488"/>
            <a:ext cx="9708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2"/>
            <a:endCxn id="9" idx="0"/>
          </p:cNvCxnSpPr>
          <p:nvPr/>
        </p:nvCxnSpPr>
        <p:spPr>
          <a:xfrm flipH="1">
            <a:off x="1619672" y="3839344"/>
            <a:ext cx="288032" cy="381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2"/>
            <a:endCxn id="10" idx="0"/>
          </p:cNvCxnSpPr>
          <p:nvPr/>
        </p:nvCxnSpPr>
        <p:spPr>
          <a:xfrm>
            <a:off x="1619672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4"/>
            <a:endCxn id="23" idx="0"/>
          </p:cNvCxnSpPr>
          <p:nvPr/>
        </p:nvCxnSpPr>
        <p:spPr>
          <a:xfrm>
            <a:off x="2968408" y="3839344"/>
            <a:ext cx="379456" cy="117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过程 56"/>
          <p:cNvSpPr/>
          <p:nvPr/>
        </p:nvSpPr>
        <p:spPr>
          <a:xfrm>
            <a:off x="5436096" y="3861048"/>
            <a:ext cx="1152128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</a:t>
            </a:r>
            <a:r>
              <a:rPr lang="zh-CN" altLang="en-US" dirty="0" smtClean="0">
                <a:solidFill>
                  <a:schemeClr val="tx1"/>
                </a:solidFill>
              </a:rPr>
              <a:t>戏模块初始化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流程图: 过程 104"/>
          <p:cNvSpPr/>
          <p:nvPr/>
        </p:nvSpPr>
        <p:spPr>
          <a:xfrm>
            <a:off x="6876256" y="2132856"/>
            <a:ext cx="1656184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要进入的游戏场景检测更新</a:t>
            </a:r>
            <a:endParaRPr lang="zh-CN" altLang="en-US" dirty="0"/>
          </a:p>
        </p:txBody>
      </p:sp>
      <p:sp>
        <p:nvSpPr>
          <p:cNvPr id="111" name="等腰三角形 110"/>
          <p:cNvSpPr/>
          <p:nvPr/>
        </p:nvSpPr>
        <p:spPr>
          <a:xfrm>
            <a:off x="4211960" y="2420888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否更新</a:t>
            </a:r>
            <a:endParaRPr lang="zh-CN" altLang="en-US" dirty="0"/>
          </a:p>
        </p:txBody>
      </p:sp>
      <p:cxnSp>
        <p:nvCxnSpPr>
          <p:cNvPr id="159" name="肘形连接符 158"/>
          <p:cNvCxnSpPr>
            <a:stCxn id="23" idx="3"/>
            <a:endCxn id="111" idx="0"/>
          </p:cNvCxnSpPr>
          <p:nvPr/>
        </p:nvCxnSpPr>
        <p:spPr>
          <a:xfrm flipV="1">
            <a:off x="3923928" y="2420888"/>
            <a:ext cx="818384" cy="2898612"/>
          </a:xfrm>
          <a:prstGeom prst="bentConnector4">
            <a:avLst>
              <a:gd name="adj1" fmla="val 17598"/>
              <a:gd name="adj2" fmla="val 1078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流程图: 过程 173"/>
          <p:cNvSpPr/>
          <p:nvPr/>
        </p:nvSpPr>
        <p:spPr>
          <a:xfrm>
            <a:off x="4211960" y="4581128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</a:t>
            </a:r>
            <a:r>
              <a:rPr lang="zh-CN" altLang="en-US" dirty="0" smtClean="0"/>
              <a:t>新下载</a:t>
            </a:r>
            <a:endParaRPr lang="zh-CN" altLang="en-US" dirty="0"/>
          </a:p>
        </p:txBody>
      </p:sp>
      <p:cxnSp>
        <p:nvCxnSpPr>
          <p:cNvPr id="176" name="直接箭头连接符 175"/>
          <p:cNvCxnSpPr>
            <a:stCxn id="111" idx="4"/>
            <a:endCxn id="57" idx="0"/>
          </p:cNvCxnSpPr>
          <p:nvPr/>
        </p:nvCxnSpPr>
        <p:spPr>
          <a:xfrm>
            <a:off x="5272664" y="3335288"/>
            <a:ext cx="739496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11" idx="2"/>
            <a:endCxn id="174" idx="1"/>
          </p:cNvCxnSpPr>
          <p:nvPr/>
        </p:nvCxnSpPr>
        <p:spPr>
          <a:xfrm>
            <a:off x="4211960" y="3335288"/>
            <a:ext cx="0" cy="155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74" idx="0"/>
            <a:endCxn id="57" idx="1"/>
          </p:cNvCxnSpPr>
          <p:nvPr/>
        </p:nvCxnSpPr>
        <p:spPr>
          <a:xfrm rot="5400000" flipH="1" flipV="1">
            <a:off x="4845750" y="3990782"/>
            <a:ext cx="413756" cy="7669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stCxn id="57" idx="3"/>
            <a:endCxn id="105" idx="1"/>
          </p:cNvCxnSpPr>
          <p:nvPr/>
        </p:nvCxnSpPr>
        <p:spPr>
          <a:xfrm flipV="1">
            <a:off x="6588224" y="2439180"/>
            <a:ext cx="288032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等腰三角形 199"/>
          <p:cNvSpPr/>
          <p:nvPr/>
        </p:nvSpPr>
        <p:spPr>
          <a:xfrm>
            <a:off x="7164288" y="3068960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否更新</a:t>
            </a:r>
            <a:endParaRPr lang="zh-CN" altLang="en-US" dirty="0"/>
          </a:p>
        </p:txBody>
      </p:sp>
      <p:cxnSp>
        <p:nvCxnSpPr>
          <p:cNvPr id="202" name="直接箭头连接符 201"/>
          <p:cNvCxnSpPr>
            <a:stCxn id="105" idx="2"/>
            <a:endCxn id="200" idx="0"/>
          </p:cNvCxnSpPr>
          <p:nvPr/>
        </p:nvCxnSpPr>
        <p:spPr>
          <a:xfrm flipH="1">
            <a:off x="7694640" y="2745504"/>
            <a:ext cx="9708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形状 217"/>
          <p:cNvCxnSpPr>
            <a:stCxn id="200" idx="2"/>
            <a:endCxn id="174" idx="3"/>
          </p:cNvCxnSpPr>
          <p:nvPr/>
        </p:nvCxnSpPr>
        <p:spPr>
          <a:xfrm rot="5400000">
            <a:off x="5693278" y="3416442"/>
            <a:ext cx="904092" cy="20379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流程图: 过程 218"/>
          <p:cNvSpPr/>
          <p:nvPr/>
        </p:nvSpPr>
        <p:spPr>
          <a:xfrm>
            <a:off x="7812360" y="5157192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进入游戏场景</a:t>
            </a:r>
            <a:endParaRPr lang="en-US" altLang="zh-CN" dirty="0" smtClean="0"/>
          </a:p>
        </p:txBody>
      </p:sp>
      <p:cxnSp>
        <p:nvCxnSpPr>
          <p:cNvPr id="221" name="直接箭头连接符 220"/>
          <p:cNvCxnSpPr>
            <a:stCxn id="200" idx="4"/>
            <a:endCxn id="219" idx="0"/>
          </p:cNvCxnSpPr>
          <p:nvPr/>
        </p:nvCxnSpPr>
        <p:spPr>
          <a:xfrm>
            <a:off x="8224992" y="3983360"/>
            <a:ext cx="44568" cy="117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形状 223"/>
          <p:cNvCxnSpPr>
            <a:stCxn id="174" idx="2"/>
            <a:endCxn id="219" idx="1"/>
          </p:cNvCxnSpPr>
          <p:nvPr/>
        </p:nvCxnSpPr>
        <p:spPr>
          <a:xfrm rot="16200000" flipH="1">
            <a:off x="6105890" y="3757046"/>
            <a:ext cx="269740" cy="3143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619672" y="38610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2987824" y="42210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4067944" y="37890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5436096" y="32849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7020272" y="42210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8100392" y="42210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资源目录划分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16478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67944" y="23488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CommonPrefab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Sproto</a:t>
            </a:r>
            <a:r>
              <a:rPr lang="zh-CN" altLang="en-US" dirty="0" smtClean="0"/>
              <a:t>为公共目录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21297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normal_ddz_common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normal_mj_common </a:t>
            </a:r>
            <a:r>
              <a:rPr lang="zh-CN" altLang="en-US" dirty="0" smtClean="0"/>
              <a:t>为斗地主、麻将公共目录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4437112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game_xxxx </a:t>
            </a:r>
            <a:r>
              <a:rPr lang="zh-CN" altLang="en-US" dirty="0" smtClean="0"/>
              <a:t>为游戏场景目录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1952381" cy="16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67944" y="2564904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每个游戏场景目录包含自身使用的资源，根据文件夹来区分；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景文件在游戏场景的根目录下，场景文件命名同场景文件夹名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场</a:t>
            </a:r>
            <a:r>
              <a:rPr lang="zh-CN" altLang="en-US" dirty="0" smtClean="0"/>
              <a:t>景文件名</a:t>
            </a:r>
            <a:r>
              <a:rPr lang="en-US" altLang="zh-CN" dirty="0" smtClean="0"/>
              <a:t>+_AT.json</a:t>
            </a:r>
            <a:r>
              <a:rPr lang="zh-CN" altLang="en-US" dirty="0" smtClean="0"/>
              <a:t>文件为预加载配置，当进入当前场景时需要提前加载的资源在此配置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资源目录存放规则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仅游戏自身使用的在游戏自身场景目录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同种游戏（</a:t>
            </a:r>
            <a:r>
              <a:rPr lang="zh-CN" altLang="en-US" dirty="0"/>
              <a:t>斗地</a:t>
            </a:r>
            <a:r>
              <a:rPr lang="zh-CN" altLang="en-US" dirty="0" smtClean="0"/>
              <a:t>主、麻将）公用的在</a:t>
            </a:r>
            <a:r>
              <a:rPr lang="en-US" altLang="zh-CN" dirty="0" smtClean="0"/>
              <a:t>normal_xx_common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有公用的根据功能放在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CommonPrefab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Sproto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我们项目资源根据文件夹来打包，所以存在多个资源包；</a:t>
            </a:r>
            <a:r>
              <a:rPr lang="en-US" altLang="zh-CN" dirty="0" smtClean="0"/>
              <a:t> Unity3D</a:t>
            </a:r>
            <a:r>
              <a:rPr lang="zh-CN" altLang="en-US" dirty="0" smtClean="0"/>
              <a:t>资源加载需要根据依赖关系进行；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例：</a:t>
            </a:r>
            <a:r>
              <a:rPr lang="zh-CN" altLang="en-US" sz="2400" dirty="0" smtClean="0"/>
              <a:t>预制体引用了图片资源，预制体在</a:t>
            </a:r>
            <a:r>
              <a:rPr lang="en-US" altLang="zh-CN" sz="2400" dirty="0" smtClean="0"/>
              <a:t>prefab</a:t>
            </a:r>
            <a:r>
              <a:rPr lang="zh-CN" altLang="en-US" sz="2400" dirty="0" smtClean="0"/>
              <a:t>目录下，所以打包名为</a:t>
            </a:r>
            <a:r>
              <a:rPr lang="en-US" altLang="zh-CN" sz="2400" dirty="0" smtClean="0"/>
              <a:t>prefab.unity3d</a:t>
            </a:r>
            <a:r>
              <a:rPr lang="zh-CN" altLang="en-US" sz="2400" dirty="0" smtClean="0"/>
              <a:t>，图片在</a:t>
            </a:r>
            <a:r>
              <a:rPr lang="en-US" altLang="zh-CN" sz="2400" dirty="0" smtClean="0"/>
              <a:t>Image</a:t>
            </a:r>
            <a:r>
              <a:rPr lang="zh-CN" altLang="en-US" sz="2400" dirty="0" smtClean="0"/>
              <a:t>目录下，所以打包名为</a:t>
            </a:r>
            <a:r>
              <a:rPr lang="en-US" altLang="zh-CN" sz="2400" dirty="0" smtClean="0"/>
              <a:t>image.unity3d</a:t>
            </a:r>
            <a:r>
              <a:rPr lang="zh-CN" altLang="en-US" sz="2400" dirty="0" smtClean="0"/>
              <a:t>；当需要读取预制体时，首先需要读取</a:t>
            </a:r>
            <a:r>
              <a:rPr lang="en-US" altLang="zh-CN" sz="2400" dirty="0" smtClean="0"/>
              <a:t>image</a:t>
            </a:r>
            <a:r>
              <a:rPr lang="zh-CN" altLang="en-US" sz="2400" dirty="0" smtClean="0"/>
              <a:t>包，然后在读取</a:t>
            </a:r>
            <a:r>
              <a:rPr lang="en-US" altLang="zh-CN" sz="2400" dirty="0" smtClean="0"/>
              <a:t>prefab</a:t>
            </a:r>
            <a:r>
              <a:rPr lang="zh-CN" altLang="en-US" sz="2400" dirty="0" smtClean="0"/>
              <a:t>包；这样才能使资源完全加载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包配置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据平台不同，配置文件</a:t>
            </a:r>
            <a:r>
              <a:rPr lang="zh-CN" altLang="en-US" dirty="0"/>
              <a:t>存放</a:t>
            </a:r>
            <a:r>
              <a:rPr lang="zh-CN" altLang="en-US" dirty="0" smtClean="0"/>
              <a:t>位置不同，</a:t>
            </a:r>
            <a:r>
              <a:rPr lang="zh-CN" altLang="en-US" dirty="0"/>
              <a:t>但是</a:t>
            </a:r>
            <a:r>
              <a:rPr lang="zh-CN" altLang="en-US" dirty="0" smtClean="0"/>
              <a:t>格式相同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r>
              <a:rPr lang="en-US" altLang="zh-CN" sz="1700" dirty="0" smtClean="0">
                <a:latin typeface="+mn-ea"/>
              </a:rPr>
              <a:t>Assets\VersionConfig\Android\BuildVersionConfig.json</a:t>
            </a:r>
          </a:p>
          <a:p>
            <a:pPr>
              <a:buNone/>
            </a:pPr>
            <a:r>
              <a:rPr lang="en-US" altLang="zh-CN" sz="1700" dirty="0" smtClean="0">
                <a:latin typeface="+mn-ea"/>
              </a:rPr>
              <a:t>		 Assets\VersionConfig\IOS\BuildVersionConfig.jso</a:t>
            </a:r>
            <a:r>
              <a:rPr lang="en-US" altLang="zh-CN" sz="1600" dirty="0" smtClean="0"/>
              <a:t>n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zh-CN" altLang="en-US" sz="2400" dirty="0"/>
              <a:t>格</a:t>
            </a:r>
            <a:r>
              <a:rPr lang="zh-CN" altLang="en-US" sz="2400" dirty="0" smtClean="0"/>
              <a:t>式说明：</a:t>
            </a:r>
          </a:p>
          <a:p>
            <a:pPr>
              <a:buNone/>
            </a:pPr>
            <a:r>
              <a:rPr lang="en-US" altLang="zh-CN" sz="1600" dirty="0" smtClean="0"/>
              <a:t>		 “</a:t>
            </a:r>
            <a:r>
              <a:rPr lang="en-US" altLang="zh-CN" sz="1600" dirty="0" smtClean="0">
                <a:latin typeface="+mn-ea"/>
              </a:rPr>
              <a:t>DebugURL</a:t>
            </a:r>
            <a:r>
              <a:rPr lang="en-US" altLang="zh-CN" sz="1600" dirty="0" smtClean="0"/>
              <a:t>“ 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/>
              <a:t> “</a:t>
            </a:r>
            <a:r>
              <a:rPr lang="en-US" altLang="zh-CN" sz="1600" dirty="0" smtClean="0">
                <a:latin typeface="+mn-ea"/>
              </a:rPr>
              <a:t>URL</a:t>
            </a:r>
            <a:r>
              <a:rPr lang="en-US" altLang="zh-CN" sz="1600" dirty="0" smtClean="0"/>
              <a:t>” </a:t>
            </a:r>
            <a:r>
              <a:rPr lang="zh-CN" altLang="en-US" sz="1600" dirty="0" smtClean="0">
                <a:latin typeface="+mn-ea"/>
              </a:rPr>
              <a:t>：更新下载</a:t>
            </a:r>
            <a:r>
              <a:rPr lang="zh-CN" altLang="en-US" sz="1600" dirty="0">
                <a:latin typeface="+mn-ea"/>
              </a:rPr>
              <a:t>使</a:t>
            </a:r>
            <a:r>
              <a:rPr lang="zh-CN" altLang="en-US" sz="1600" dirty="0" smtClean="0">
                <a:latin typeface="+mn-ea"/>
              </a:rPr>
              <a:t>用的资源地址目录，</a:t>
            </a:r>
            <a:r>
              <a:rPr lang="en-US" altLang="zh-CN" sz="1600" dirty="0" smtClean="0">
                <a:latin typeface="+mn-ea"/>
              </a:rPr>
              <a:t>DebugURL</a:t>
            </a:r>
            <a:r>
              <a:rPr lang="zh-CN" altLang="en-US" sz="1600" dirty="0" smtClean="0">
                <a:latin typeface="+mn-ea"/>
              </a:rPr>
              <a:t>为内部测试使用，</a:t>
            </a:r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为发布使用；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/>
              <a:t>		 “Version”</a:t>
            </a:r>
            <a:r>
              <a:rPr lang="zh-CN" altLang="en-US" sz="1600" dirty="0" smtClean="0"/>
              <a:t>：发布的版本号，</a:t>
            </a:r>
            <a:r>
              <a:rPr lang="en-US" altLang="zh-CN" sz="1600" dirty="0" smtClean="0"/>
              <a:t>”</a:t>
            </a:r>
            <a:r>
              <a:rPr lang="zh-CN" altLang="en-US" sz="1600" dirty="0"/>
              <a:t>大</a:t>
            </a:r>
            <a:r>
              <a:rPr lang="zh-CN" altLang="en-US" sz="1600" dirty="0" smtClean="0"/>
              <a:t>版本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小版本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小版本</a:t>
            </a:r>
            <a:r>
              <a:rPr lang="en-US" altLang="zh-CN" sz="1600" dirty="0" smtClean="0"/>
              <a:t>”</a:t>
            </a:r>
          </a:p>
          <a:p>
            <a:pPr>
              <a:buNone/>
            </a:pPr>
            <a:r>
              <a:rPr lang="en-US" altLang="zh-CN" sz="1600" dirty="0" smtClean="0"/>
              <a:t>		 “options”</a:t>
            </a:r>
            <a:r>
              <a:rPr lang="zh-CN" altLang="en-US" sz="1600" dirty="0" smtClean="0"/>
              <a:t>：配置需要打包的游戏场景：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	 “rootDir”</a:t>
            </a:r>
            <a:r>
              <a:rPr lang="zh-CN" altLang="en-US" sz="1600" dirty="0" smtClean="0"/>
              <a:t>：游戏场景目录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	 “useBasicVersion”</a:t>
            </a:r>
            <a:r>
              <a:rPr lang="zh-CN" altLang="en-US" sz="1600" dirty="0" smtClean="0"/>
              <a:t>：是否随公共部分版本更新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	 “isExtract“</a:t>
            </a:r>
            <a:r>
              <a:rPr lang="zh-CN" altLang="en-US" sz="1600" dirty="0" smtClean="0"/>
              <a:t>：是否安装应用时打包发布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		 “dependList“</a:t>
            </a:r>
            <a:r>
              <a:rPr lang="zh-CN" altLang="en-US" sz="1600" dirty="0" smtClean="0"/>
              <a:t>：依赖的游戏公共资源目录（只是同类游戏公用的目录，整个工程的公用目录已经默认依赖）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>
                <a:latin typeface="+mn-ea"/>
              </a:rPr>
              <a:t>{</a:t>
            </a:r>
          </a:p>
          <a:p>
            <a:r>
              <a:rPr lang="en-US" altLang="zh-CN" sz="1600" dirty="0" smtClean="0">
                <a:latin typeface="+mn-ea"/>
              </a:rPr>
              <a:t>    "DebugURL": "http://jydown.jyhd919.cn/jydown/VersionInner/",</a:t>
            </a:r>
          </a:p>
          <a:p>
            <a:r>
              <a:rPr lang="en-US" altLang="zh-CN" sz="1600" dirty="0" smtClean="0">
                <a:latin typeface="+mn-ea"/>
              </a:rPr>
              <a:t>    "URL": "http://jydown.jyhd919.cn/jydown/VersionDistribute/V3/",</a:t>
            </a:r>
          </a:p>
          <a:p>
            <a:r>
              <a:rPr lang="en-US" altLang="zh-CN" sz="1600" dirty="0" smtClean="0">
                <a:latin typeface="+mn-ea"/>
              </a:rPr>
              <a:t>    "Version": "3.1.1",</a:t>
            </a:r>
          </a:p>
          <a:p>
            <a:r>
              <a:rPr lang="en-US" altLang="zh-CN" sz="1600" dirty="0" smtClean="0">
                <a:latin typeface="+mn-ea"/>
              </a:rPr>
              <a:t>    "options": [</a:t>
            </a:r>
          </a:p>
          <a:p>
            <a:r>
              <a:rPr lang="en-US" altLang="zh-CN" sz="1600" dirty="0" smtClean="0">
                <a:latin typeface="+mn-ea"/>
              </a:rPr>
              <a:t>        {</a:t>
            </a:r>
          </a:p>
          <a:p>
            <a:r>
              <a:rPr lang="en-US" altLang="zh-CN" sz="1600" dirty="0" smtClean="0">
                <a:latin typeface="+mn-ea"/>
              </a:rPr>
              <a:t>            "rootDir": "game_DdzMatch",</a:t>
            </a:r>
          </a:p>
          <a:p>
            <a:r>
              <a:rPr lang="en-US" altLang="zh-CN" sz="1600" dirty="0" smtClean="0">
                <a:latin typeface="+mn-ea"/>
              </a:rPr>
              <a:t>			"useBasicVersion": true,</a:t>
            </a:r>
          </a:p>
          <a:p>
            <a:r>
              <a:rPr lang="en-US" altLang="zh-CN" sz="1600" dirty="0" smtClean="0">
                <a:latin typeface="+mn-ea"/>
              </a:rPr>
              <a:t>			"isExtract": true,</a:t>
            </a:r>
          </a:p>
          <a:p>
            <a:r>
              <a:rPr lang="en-US" altLang="zh-CN" sz="1600" dirty="0" smtClean="0">
                <a:latin typeface="+mn-ea"/>
              </a:rPr>
              <a:t>            "dependList": [</a:t>
            </a:r>
          </a:p>
          <a:p>
            <a:r>
              <a:rPr lang="en-US" altLang="zh-CN" sz="1600" dirty="0" smtClean="0">
                <a:latin typeface="+mn-ea"/>
              </a:rPr>
              <a:t>                "normal_ddz_common"</a:t>
            </a:r>
          </a:p>
          <a:p>
            <a:r>
              <a:rPr lang="en-US" altLang="zh-CN" sz="1600" dirty="0" smtClean="0">
                <a:latin typeface="+mn-ea"/>
              </a:rPr>
              <a:t>            ]</a:t>
            </a:r>
          </a:p>
          <a:p>
            <a:r>
              <a:rPr lang="en-US" altLang="zh-CN" sz="1600" dirty="0" smtClean="0">
                <a:latin typeface="+mn-ea"/>
              </a:rPr>
              <a:t>        },</a:t>
            </a:r>
          </a:p>
          <a:p>
            <a:pPr lvl="2"/>
            <a:r>
              <a:rPr lang="en-US" altLang="zh-CN" sz="800" dirty="0" smtClean="0">
                <a:latin typeface="+mn-ea"/>
              </a:rPr>
              <a:t>……</a:t>
            </a:r>
          </a:p>
          <a:p>
            <a:r>
              <a:rPr lang="en-US" altLang="zh-CN" sz="1600" dirty="0">
                <a:latin typeface="+mn-ea"/>
              </a:rPr>
              <a:t>}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是否需要支持更新下载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sz="1600" dirty="0" smtClean="0">
                <a:latin typeface="+mn-ea"/>
              </a:rPr>
              <a:t>		Assets\LuaFramework\Scripts\ConstDefine\AppConst.cs</a:t>
            </a:r>
          </a:p>
          <a:p>
            <a:pPr marL="342900" lvl="1" indent="-342900">
              <a:buNone/>
            </a:pPr>
            <a:r>
              <a:rPr lang="en-US" altLang="zh-CN" sz="1600" dirty="0" smtClean="0">
                <a:latin typeface="+mn-ea"/>
              </a:rPr>
              <a:t>		CheckVersionMode </a:t>
            </a:r>
            <a:r>
              <a:rPr lang="zh-CN" altLang="en-US" sz="1600" dirty="0" smtClean="0">
                <a:latin typeface="+mn-ea"/>
              </a:rPr>
              <a:t>字段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戏功能开关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		</a:t>
            </a:r>
            <a:r>
              <a:rPr lang="en-US" altLang="zh-CN" sz="1700" dirty="0" smtClean="0">
                <a:latin typeface="+mn-ea"/>
              </a:rPr>
              <a:t>Assets\Game\CommonPrefab\Lua\GameGlobalOnOff.lua</a:t>
            </a:r>
          </a:p>
          <a:p>
            <a:r>
              <a:rPr lang="zh-CN" altLang="en-US" dirty="0" smtClean="0"/>
              <a:t>连接游戏服务器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地址及端口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</a:t>
            </a:r>
            <a:r>
              <a:rPr lang="en-US" altLang="zh-CN" sz="1700" dirty="0" smtClean="0">
                <a:latin typeface="+mn-ea"/>
              </a:rPr>
              <a:t>Assets\Game\Framework\NetConfig.lua</a:t>
            </a:r>
          </a:p>
          <a:p>
            <a:r>
              <a:rPr lang="zh-CN" altLang="en-US" dirty="0"/>
              <a:t>发</a:t>
            </a:r>
            <a:r>
              <a:rPr lang="zh-CN" altLang="en-US" dirty="0" smtClean="0"/>
              <a:t>布版本号及发布的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buNone/>
            </a:pPr>
            <a:r>
              <a:rPr lang="en-US" altLang="zh-CN" sz="1700" dirty="0" smtClean="0">
                <a:latin typeface="+mn-ea"/>
              </a:rPr>
              <a:t>		Assets\VersionConfig\Android\BuildVersionConfig.json</a:t>
            </a:r>
          </a:p>
          <a:p>
            <a:pPr>
              <a:buNone/>
            </a:pPr>
            <a:r>
              <a:rPr lang="en-US" altLang="zh-CN" sz="1700" dirty="0" smtClean="0">
                <a:latin typeface="+mn-ea"/>
              </a:rPr>
              <a:t>		Assets\VersionConfig\IOS\BuildVersionConfig.json</a:t>
            </a:r>
          </a:p>
          <a:p>
            <a:r>
              <a:rPr lang="zh-CN" altLang="en-US" dirty="0" smtClean="0"/>
              <a:t>是否对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进行字节码转换</a:t>
            </a:r>
            <a:r>
              <a:rPr lang="en-US" altLang="zh-CN" sz="1600" dirty="0" smtClean="0">
                <a:latin typeface="+mn-ea"/>
              </a:rPr>
              <a:t>	Assets\LuaFramework\Scripts\ConstDefine\AppConst.cs</a:t>
            </a: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LuaByteMode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字段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布测试包还是正式包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测试和正式版本的</a:t>
            </a:r>
            <a:r>
              <a:rPr lang="zh-CN" altLang="en-US" sz="2400" dirty="0" smtClean="0">
                <a:latin typeface="+mn-ea"/>
              </a:rPr>
              <a:t>下载更新地址对应</a:t>
            </a:r>
            <a:r>
              <a:rPr lang="en-US" altLang="zh-CN" sz="2400" dirty="0" smtClean="0">
                <a:latin typeface="+mn-ea"/>
              </a:rPr>
              <a:t>BuildVersionConfig.json</a:t>
            </a:r>
            <a:r>
              <a:rPr lang="zh-CN" altLang="en-US" sz="2400" dirty="0" smtClean="0">
                <a:latin typeface="+mn-ea"/>
              </a:rPr>
              <a:t>文件中</a:t>
            </a:r>
            <a:r>
              <a:rPr lang="en-US" altLang="zh-CN" sz="2400" dirty="0" smtClean="0">
                <a:latin typeface="+mn-ea"/>
              </a:rPr>
              <a:t>DebugURL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URL</a:t>
            </a:r>
            <a:r>
              <a:rPr lang="zh-CN" altLang="en-US" sz="2400" dirty="0" smtClean="0">
                <a:latin typeface="+mn-ea"/>
              </a:rPr>
              <a:t>字段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1600" dirty="0" smtClean="0">
                <a:latin typeface="+mn-ea"/>
              </a:rPr>
              <a:t>Android </a:t>
            </a:r>
            <a:r>
              <a:rPr lang="zh-CN" altLang="en-US" sz="1600" dirty="0" smtClean="0">
                <a:latin typeface="+mn-ea"/>
              </a:rPr>
              <a:t>打包页面：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  <a:hlinkClick r:id="rId2"/>
              </a:rPr>
              <a:t>http://192.168.0.207:8080/job/JYDDZ_Android/BuildWithParameters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DebugMode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False</a:t>
            </a:r>
            <a:r>
              <a:rPr lang="zh-CN" altLang="en-US" sz="1600" dirty="0" smtClean="0">
                <a:latin typeface="+mn-ea"/>
              </a:rPr>
              <a:t>（正式）</a:t>
            </a:r>
            <a:r>
              <a:rPr lang="en-US" altLang="zh-CN" sz="1600" dirty="0" smtClean="0">
                <a:latin typeface="+mn-ea"/>
              </a:rPr>
              <a:t>/ True</a:t>
            </a:r>
            <a:r>
              <a:rPr lang="zh-CN" altLang="en-US" sz="1600" dirty="0" smtClean="0">
                <a:latin typeface="+mn-ea"/>
              </a:rPr>
              <a:t>（测试）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>
              <a:latin typeface="+mn-ea"/>
            </a:endParaRP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IOS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打包脚本：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正式：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	export.sh</a:t>
            </a:r>
          </a:p>
          <a:p>
            <a:pPr>
              <a:buNone/>
            </a:pPr>
            <a:r>
              <a:rPr lang="en-US" altLang="zh-CN" sz="1600" dirty="0" smtClean="0">
                <a:latin typeface="+mn-ea"/>
              </a:rPr>
              <a:t>			export.sh false</a:t>
            </a: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测试：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		export.sh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712</Words>
  <Application>Microsoft Office PowerPoint</Application>
  <PresentationFormat>全屏显示(4:3)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打包发布</vt:lpstr>
      <vt:lpstr>打包</vt:lpstr>
      <vt:lpstr>幻灯片 3</vt:lpstr>
      <vt:lpstr>资源目录存放规则</vt:lpstr>
      <vt:lpstr>依赖关系</vt:lpstr>
      <vt:lpstr>打包配置</vt:lpstr>
      <vt:lpstr>幻灯片 7</vt:lpstr>
      <vt:lpstr>打包注意事项</vt:lpstr>
      <vt:lpstr>幻灯片 9</vt:lpstr>
      <vt:lpstr>发布</vt:lpstr>
      <vt:lpstr>幻灯片 11</vt:lpstr>
      <vt:lpstr>version_map.txt</vt:lpstr>
      <vt:lpstr>幻灯片 13</vt:lpstr>
      <vt:lpstr>发布注意事项</vt:lpstr>
      <vt:lpstr>游戏启动流程</vt:lpstr>
      <vt:lpstr>打包模式启动流程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打包发布</dc:title>
  <dc:creator>Administrator</dc:creator>
  <cp:lastModifiedBy>Administrator</cp:lastModifiedBy>
  <cp:revision>86</cp:revision>
  <dcterms:created xsi:type="dcterms:W3CDTF">2018-10-10T03:12:24Z</dcterms:created>
  <dcterms:modified xsi:type="dcterms:W3CDTF">2018-10-11T12:05:00Z</dcterms:modified>
</cp:coreProperties>
</file>