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3125" y="11023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75940" y="110236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6615" y="1102360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73445" y="110236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94120" y="1102360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90115" y="15957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起胡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22930" y="159639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3605" y="1595755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息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93895" y="159702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14570" y="1596390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息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20435" y="159512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41110" y="1594485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息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63460" y="159575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84135" y="159512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r>
              <a:rPr lang="zh-CN" altLang="en-US"/>
              <a:t>息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890635" y="159639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11310" y="159575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r>
              <a:rPr lang="zh-CN" altLang="en-US"/>
              <a:t>息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43125" y="20491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息圈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75940" y="204914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96615" y="2049145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息</a:t>
            </a:r>
            <a:r>
              <a:rPr lang="en-US" altLang="zh-CN"/>
              <a:t>1</a:t>
            </a:r>
            <a:r>
              <a:rPr lang="zh-CN" altLang="en-US"/>
              <a:t>囤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073140" y="204533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93815" y="2045335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息</a:t>
            </a:r>
            <a:r>
              <a:rPr lang="en-US" altLang="zh-CN"/>
              <a:t>1</a:t>
            </a:r>
            <a:r>
              <a:rPr lang="zh-CN" altLang="en-US"/>
              <a:t>囤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599680" y="204216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920355" y="20421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本地规则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162175" y="24593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玩法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15665" y="24593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点炮必胡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786630" y="24593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有胡必</a:t>
            </a:r>
            <a:r>
              <a:rPr lang="zh-CN" altLang="en-US"/>
              <a:t>胡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689850" y="24568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海底捞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183370" y="245681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飘</a:t>
            </a:r>
            <a:r>
              <a:rPr lang="en-US" altLang="zh-CN"/>
              <a:t>5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313170" y="2409825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自摸</a:t>
            </a:r>
            <a:r>
              <a:rPr lang="en-US" altLang="zh-CN"/>
              <a:t>2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190115" y="3256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张数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122930" y="325628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3605" y="3256280"/>
            <a:ext cx="155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庄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zh-CN" altLang="en-US"/>
              <a:t>闲</a:t>
            </a:r>
            <a:r>
              <a:rPr lang="en-US" altLang="zh-CN"/>
              <a:t>14</a:t>
            </a:r>
            <a:r>
              <a:rPr lang="zh-CN" altLang="en-US"/>
              <a:t>张</a:t>
            </a: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20435" y="325691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341110" y="3256915"/>
            <a:ext cx="155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庄</a:t>
            </a:r>
            <a:r>
              <a:rPr lang="en-US" altLang="zh-CN"/>
              <a:t>21</a:t>
            </a:r>
            <a:r>
              <a:rPr lang="zh-CN" altLang="en-US"/>
              <a:t>，</a:t>
            </a:r>
            <a:r>
              <a:rPr lang="zh-CN" altLang="en-US"/>
              <a:t>闲</a:t>
            </a:r>
            <a:r>
              <a:rPr lang="en-US" altLang="zh-CN"/>
              <a:t>20</a:t>
            </a:r>
            <a:r>
              <a:rPr lang="zh-CN" altLang="en-US"/>
              <a:t>张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4990" y="250571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12945" y="250571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407275" y="250571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862695" y="250952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30595" y="245935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143125" y="6496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地区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075940" y="64960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396615" y="6496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郴州字牌</a:t>
            </a: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973445" y="64960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294120" y="6496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耒阳字牌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181860" y="37515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支付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114675" y="375158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435350" y="3751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赢家支付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532630" y="375221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853305" y="3752215"/>
            <a:ext cx="90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AA</a:t>
            </a:r>
            <a:r>
              <a:rPr lang="zh-CN" altLang="en-US"/>
              <a:t>支付</a:t>
            </a: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030595" y="375158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351270" y="3751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房主</a:t>
            </a:r>
            <a:r>
              <a:rPr lang="zh-CN" altLang="en-US"/>
              <a:t>支付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443605" y="2887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天胡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122930" y="294132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824095" y="2884170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天胡</a:t>
            </a:r>
            <a:r>
              <a:rPr lang="en-US" altLang="zh-CN"/>
              <a:t>3</a:t>
            </a:r>
            <a:r>
              <a:rPr lang="zh-CN" altLang="en-US"/>
              <a:t>提</a:t>
            </a:r>
            <a:r>
              <a:rPr lang="en-US" altLang="zh-CN"/>
              <a:t>5</a:t>
            </a:r>
            <a:r>
              <a:rPr lang="zh-CN" altLang="en-US"/>
              <a:t>坎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503420" y="293751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824595" y="650240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9145270" y="6502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其他</a:t>
            </a:r>
            <a:r>
              <a:rPr lang="zh-CN" altLang="en-US"/>
              <a:t>字牌</a:t>
            </a:r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143125" y="4211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名堂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96615" y="4211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红胡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767580" y="42125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真点胡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096635" y="42106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假点胡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39660" y="42113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红乌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726170" y="4211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乌胡</a:t>
            </a:r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114040" y="426275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485005" y="426275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814060" y="426275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157085" y="426021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443595" y="426275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396615" y="462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对对胡</a:t>
            </a:r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114040" y="467296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767580" y="46221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大胡</a:t>
            </a:r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485005" y="4672965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152515" y="46202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小胡</a:t>
            </a: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869940" y="4671060"/>
            <a:ext cx="28257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465320" y="2049145"/>
            <a:ext cx="320675" cy="367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785995" y="2049145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息</a:t>
            </a:r>
            <a:r>
              <a:rPr lang="en-US" altLang="zh-CN"/>
              <a:t>1</a:t>
            </a:r>
            <a:r>
              <a:rPr lang="zh-CN" altLang="en-US"/>
              <a:t>囤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785495" y="1144905"/>
            <a:ext cx="110883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地区：地区字段用来区别默认玩法，创建房间的时候会传给服务器，服务器需要在房间信息中返回改字段</a:t>
            </a:r>
            <a:endParaRPr lang="zh-CN" altLang="en-US"/>
          </a:p>
          <a:p>
            <a:r>
              <a:rPr lang="zh-CN" altLang="en-US"/>
              <a:t>人数：分为</a:t>
            </a:r>
            <a:r>
              <a:rPr lang="en-US" altLang="zh-CN"/>
              <a:t>3</a:t>
            </a:r>
            <a:r>
              <a:rPr lang="zh-CN" altLang="en-US"/>
              <a:t>人字牌，和</a:t>
            </a:r>
            <a:r>
              <a:rPr lang="en-US" altLang="zh-CN"/>
              <a:t>4</a:t>
            </a:r>
            <a:r>
              <a:rPr lang="zh-CN" altLang="en-US"/>
              <a:t>人字牌</a:t>
            </a:r>
            <a:endParaRPr lang="zh-CN" altLang="en-US"/>
          </a:p>
          <a:p>
            <a:r>
              <a:rPr lang="zh-CN" altLang="en-US"/>
              <a:t>起胡：平胡的最低胡息</a:t>
            </a:r>
            <a:endParaRPr lang="zh-CN" altLang="en-US"/>
          </a:p>
          <a:p>
            <a:r>
              <a:rPr lang="zh-CN" altLang="en-US"/>
              <a:t>息圈：在最低胡息的基础上，计算</a:t>
            </a:r>
            <a:r>
              <a:rPr lang="zh-CN" altLang="en-US"/>
              <a:t>低分的翻倍情况</a:t>
            </a:r>
            <a:endParaRPr lang="zh-CN" altLang="en-US"/>
          </a:p>
          <a:p>
            <a:r>
              <a:rPr lang="zh-CN" altLang="en-US"/>
              <a:t>玩法：勾选的标识开启改玩法，不勾选的不需要改玩法</a:t>
            </a:r>
            <a:endParaRPr lang="zh-CN" altLang="en-US"/>
          </a:p>
          <a:p>
            <a:r>
              <a:rPr lang="zh-CN" altLang="en-US"/>
              <a:t>张数：玩家手牌数量，</a:t>
            </a:r>
            <a:r>
              <a:rPr lang="en-US" altLang="zh-CN"/>
              <a:t>3</a:t>
            </a:r>
            <a:r>
              <a:rPr lang="zh-CN" altLang="en-US"/>
              <a:t>人局可以选择</a:t>
            </a:r>
            <a:r>
              <a:rPr lang="en-US" altLang="zh-CN"/>
              <a:t>20</a:t>
            </a:r>
            <a:r>
              <a:rPr lang="zh-CN" altLang="en-US"/>
              <a:t>张，或者</a:t>
            </a:r>
            <a:r>
              <a:rPr lang="en-US" altLang="zh-CN"/>
              <a:t>15</a:t>
            </a:r>
            <a:r>
              <a:rPr lang="zh-CN" altLang="en-US"/>
              <a:t>张，</a:t>
            </a:r>
            <a:r>
              <a:rPr lang="en-US" altLang="zh-CN"/>
              <a:t>4</a:t>
            </a:r>
            <a:r>
              <a:rPr lang="zh-CN" altLang="en-US"/>
              <a:t>人局只有</a:t>
            </a:r>
            <a:r>
              <a:rPr lang="en-US" altLang="zh-CN"/>
              <a:t>20</a:t>
            </a:r>
            <a:r>
              <a:rPr lang="zh-CN" altLang="en-US"/>
              <a:t>张</a:t>
            </a:r>
            <a:endParaRPr lang="zh-CN" altLang="en-US"/>
          </a:p>
          <a:p>
            <a:r>
              <a:rPr lang="zh-CN" altLang="en-US"/>
              <a:t>支付：和麻将一样，分为三种方式</a:t>
            </a:r>
            <a:endParaRPr lang="zh-CN" altLang="en-US"/>
          </a:p>
          <a:p>
            <a:r>
              <a:rPr lang="zh-CN" altLang="en-US"/>
              <a:t>名堂：胡牌类型只有 平胡，自摸，天胡，海底捞，名堂只是在这些胡牌的基础上加算</a:t>
            </a:r>
            <a:r>
              <a:rPr lang="zh-CN" altLang="en-US"/>
              <a:t>翻倍的积分。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184</cp:revision>
  <dcterms:created xsi:type="dcterms:W3CDTF">2017-11-14T02:37:51Z</dcterms:created>
  <dcterms:modified xsi:type="dcterms:W3CDTF">2017-11-14T10:06:33Z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