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4A4"/>
    <a:srgbClr val="3CA09E"/>
    <a:srgbClr val="E9317F"/>
    <a:srgbClr val="78CCCC"/>
    <a:srgbClr val="286C6A"/>
    <a:srgbClr val="637174"/>
    <a:srgbClr val="434A4B"/>
    <a:srgbClr val="F5B2D0"/>
    <a:srgbClr val="C0E6E8"/>
    <a:srgbClr val="222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0F375-6D17-4446-97A4-8F159BEF3EED}" v="18" dt="2022-11-22T06:01:58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7" autoAdjust="0"/>
    <p:restoredTop sz="94660"/>
  </p:normalViewPr>
  <p:slideViewPr>
    <p:cSldViewPr snapToGrid="0">
      <p:cViewPr varScale="1">
        <p:scale>
          <a:sx n="27" d="100"/>
          <a:sy n="27" d="100"/>
        </p:scale>
        <p:origin x="42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ie, Dax (NCMI, Black Mountain)" userId="96f13639-99b5-4b97-86b9-a51d6c46cfe9" providerId="ADAL" clId="{2820F375-6D17-4446-97A4-8F159BEF3EED}"/>
    <pc:docChg chg="undo custSel modSld">
      <pc:chgData name="Kellie, Dax (NCMI, Black Mountain)" userId="96f13639-99b5-4b97-86b9-a51d6c46cfe9" providerId="ADAL" clId="{2820F375-6D17-4446-97A4-8F159BEF3EED}" dt="2022-11-22T23:46:52.270" v="1030" actId="1036"/>
      <pc:docMkLst>
        <pc:docMk/>
      </pc:docMkLst>
      <pc:sldChg chg="addSp delSp modSp mod">
        <pc:chgData name="Kellie, Dax (NCMI, Black Mountain)" userId="96f13639-99b5-4b97-86b9-a51d6c46cfe9" providerId="ADAL" clId="{2820F375-6D17-4446-97A4-8F159BEF3EED}" dt="2022-11-22T23:46:52.270" v="1030" actId="1036"/>
        <pc:sldMkLst>
          <pc:docMk/>
          <pc:sldMk cId="626343033" sldId="256"/>
        </pc:sldMkLst>
        <pc:spChg chg="add mo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8" creationId="{57D8FAC9-A262-48E1-ABFD-82BDCA196A58}"/>
          </ac:spMkLst>
        </pc:spChg>
        <pc:spChg chg="add 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10" creationId="{5FD49B97-BDE2-4790-9F65-93E423A9EF5B}"/>
          </ac:spMkLst>
        </pc:spChg>
        <pc:spChg chg="mod">
          <ac:chgData name="Kellie, Dax (NCMI, Black Mountain)" userId="96f13639-99b5-4b97-86b9-a51d6c46cfe9" providerId="ADAL" clId="{2820F375-6D17-4446-97A4-8F159BEF3EED}" dt="2022-11-22T23:44:43.230" v="1015" actId="1035"/>
          <ac:spMkLst>
            <pc:docMk/>
            <pc:sldMk cId="626343033" sldId="256"/>
            <ac:spMk id="30" creationId="{10027ECF-2CCE-4028-8374-4423AEC203ED}"/>
          </ac:spMkLst>
        </pc:spChg>
        <pc:spChg chg="mod">
          <ac:chgData name="Kellie, Dax (NCMI, Black Mountain)" userId="96f13639-99b5-4b97-86b9-a51d6c46cfe9" providerId="ADAL" clId="{2820F375-6D17-4446-97A4-8F159BEF3EED}" dt="2022-11-22T23:44:43.230" v="1015" actId="1035"/>
          <ac:spMkLst>
            <pc:docMk/>
            <pc:sldMk cId="626343033" sldId="256"/>
            <ac:spMk id="31" creationId="{65BF8E39-4CAE-4A7F-8693-B33515AA5BAA}"/>
          </ac:spMkLst>
        </pc:spChg>
        <pc:spChg chg="mod">
          <ac:chgData name="Kellie, Dax (NCMI, Black Mountain)" userId="96f13639-99b5-4b97-86b9-a51d6c46cfe9" providerId="ADAL" clId="{2820F375-6D17-4446-97A4-8F159BEF3EED}" dt="2022-11-22T23:44:02.299" v="990" actId="1036"/>
          <ac:spMkLst>
            <pc:docMk/>
            <pc:sldMk cId="626343033" sldId="256"/>
            <ac:spMk id="32" creationId="{A61FF2B2-5D77-43A3-B861-8C0E9D1DB1DA}"/>
          </ac:spMkLst>
        </pc:spChg>
        <pc:spChg chg="mod">
          <ac:chgData name="Kellie, Dax (NCMI, Black Mountain)" userId="96f13639-99b5-4b97-86b9-a51d6c46cfe9" providerId="ADAL" clId="{2820F375-6D17-4446-97A4-8F159BEF3EED}" dt="2022-11-22T23:44:02.299" v="990" actId="1036"/>
          <ac:spMkLst>
            <pc:docMk/>
            <pc:sldMk cId="626343033" sldId="256"/>
            <ac:spMk id="33" creationId="{4AA37A97-4E2B-4904-86A1-7AF7927F2E5C}"/>
          </ac:spMkLst>
        </pc:spChg>
        <pc:spChg chg="mod">
          <ac:chgData name="Kellie, Dax (NCMI, Black Mountain)" userId="96f13639-99b5-4b97-86b9-a51d6c46cfe9" providerId="ADAL" clId="{2820F375-6D17-4446-97A4-8F159BEF3EED}" dt="2022-11-22T05:05:19.107" v="838" actId="1076"/>
          <ac:spMkLst>
            <pc:docMk/>
            <pc:sldMk cId="626343033" sldId="256"/>
            <ac:spMk id="49" creationId="{4FF7FD0A-5C4E-49D1-B744-568A98973D95}"/>
          </ac:spMkLst>
        </pc:spChg>
        <pc:spChg chg="add 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52" creationId="{C7B2FDB8-881E-475B-B311-15DA6F3B4F88}"/>
          </ac:spMkLst>
        </pc:spChg>
        <pc:spChg chg="add 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54" creationId="{C25A53BF-B5A4-4603-AAB3-0B5EC0D4B494}"/>
          </ac:spMkLst>
        </pc:spChg>
        <pc:spChg chg="mod">
          <ac:chgData name="Kellie, Dax (NCMI, Black Mountain)" userId="96f13639-99b5-4b97-86b9-a51d6c46cfe9" providerId="ADAL" clId="{2820F375-6D17-4446-97A4-8F159BEF3EED}" dt="2022-11-22T23:44:37.808" v="1010" actId="1035"/>
          <ac:spMkLst>
            <pc:docMk/>
            <pc:sldMk cId="626343033" sldId="256"/>
            <ac:spMk id="58" creationId="{0C00E8FC-F92B-4658-93E7-A33DED8EE878}"/>
          </ac:spMkLst>
        </pc:spChg>
        <pc:spChg chg="mod">
          <ac:chgData name="Kellie, Dax (NCMI, Black Mountain)" userId="96f13639-99b5-4b97-86b9-a51d6c46cfe9" providerId="ADAL" clId="{2820F375-6D17-4446-97A4-8F159BEF3EED}" dt="2022-11-22T03:32:40.232" v="712" actId="207"/>
          <ac:spMkLst>
            <pc:docMk/>
            <pc:sldMk cId="626343033" sldId="256"/>
            <ac:spMk id="59" creationId="{EB337DC4-9443-400C-834D-826B8498CA2B}"/>
          </ac:spMkLst>
        </pc:spChg>
        <pc:spChg chg="add 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60" creationId="{EEB99D79-449F-453D-8189-4B864084D2EB}"/>
          </ac:spMkLst>
        </pc:spChg>
        <pc:spChg chg="add 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61" creationId="{E71FA9C3-A326-4FAD-96C1-BD6E8E4D71A5}"/>
          </ac:spMkLst>
        </pc:spChg>
        <pc:spChg chg="add 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62" creationId="{4A685CF3-B53E-40E3-AEA7-CE418681FC5D}"/>
          </ac:spMkLst>
        </pc:spChg>
        <pc:spChg chg="add 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63" creationId="{090B9A69-2D86-4DEF-8933-7F7ECBB1266C}"/>
          </ac:spMkLst>
        </pc:spChg>
        <pc:spChg chg="add 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64" creationId="{693C46B9-3D88-4AC2-8824-68C39346206C}"/>
          </ac:spMkLst>
        </pc:spChg>
        <pc:spChg chg="add 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65" creationId="{A21F6BB4-F8B3-46FC-9BDD-3931EAE78E66}"/>
          </ac:spMkLst>
        </pc:spChg>
        <pc:spChg chg="del mod">
          <ac:chgData name="Kellie, Dax (NCMI, Black Mountain)" userId="96f13639-99b5-4b97-86b9-a51d6c46cfe9" providerId="ADAL" clId="{2820F375-6D17-4446-97A4-8F159BEF3EED}" dt="2022-11-22T03:12:50.973" v="507" actId="478"/>
          <ac:spMkLst>
            <pc:docMk/>
            <pc:sldMk cId="626343033" sldId="256"/>
            <ac:spMk id="70" creationId="{B2E66D1A-D687-4DFC-A81B-DF5A6F0739AC}"/>
          </ac:spMkLst>
        </pc:spChg>
        <pc:spChg chg="add del">
          <ac:chgData name="Kellie, Dax (NCMI, Black Mountain)" userId="96f13639-99b5-4b97-86b9-a51d6c46cfe9" providerId="ADAL" clId="{2820F375-6D17-4446-97A4-8F159BEF3EED}" dt="2022-11-22T05:44:58.449" v="856" actId="478"/>
          <ac:spMkLst>
            <pc:docMk/>
            <pc:sldMk cId="626343033" sldId="256"/>
            <ac:spMk id="74" creationId="{631A521D-D47D-42FE-B7C5-F1EDB9E0F803}"/>
          </ac:spMkLst>
        </pc:spChg>
        <pc:spChg chg="add mod">
          <ac:chgData name="Kellie, Dax (NCMI, Black Mountain)" userId="96f13639-99b5-4b97-86b9-a51d6c46cfe9" providerId="ADAL" clId="{2820F375-6D17-4446-97A4-8F159BEF3EED}" dt="2022-11-22T23:46:52.270" v="1030" actId="1036"/>
          <ac:spMkLst>
            <pc:docMk/>
            <pc:sldMk cId="626343033" sldId="256"/>
            <ac:spMk id="75" creationId="{B67CDE66-18CA-4C58-A853-57DF153EEED5}"/>
          </ac:spMkLst>
        </pc:spChg>
        <pc:spChg chg="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78" creationId="{36B3CADC-2868-49CB-A00A-0B7B5BBFD4BF}"/>
          </ac:spMkLst>
        </pc:spChg>
        <pc:spChg chg="add del">
          <ac:chgData name="Kellie, Dax (NCMI, Black Mountain)" userId="96f13639-99b5-4b97-86b9-a51d6c46cfe9" providerId="ADAL" clId="{2820F375-6D17-4446-97A4-8F159BEF3EED}" dt="2022-11-22T05:58:54.961" v="916" actId="478"/>
          <ac:spMkLst>
            <pc:docMk/>
            <pc:sldMk cId="626343033" sldId="256"/>
            <ac:spMk id="79" creationId="{63DC07FA-D3D7-4A4C-BB08-2DE33F122678}"/>
          </ac:spMkLst>
        </pc:spChg>
        <pc:spChg chg="add del">
          <ac:chgData name="Kellie, Dax (NCMI, Black Mountain)" userId="96f13639-99b5-4b97-86b9-a51d6c46cfe9" providerId="ADAL" clId="{2820F375-6D17-4446-97A4-8F159BEF3EED}" dt="2022-11-22T06:01:38.941" v="921" actId="478"/>
          <ac:spMkLst>
            <pc:docMk/>
            <pc:sldMk cId="626343033" sldId="256"/>
            <ac:spMk id="81" creationId="{47D84D4B-FE1D-49BE-B179-5AB66A25A62C}"/>
          </ac:spMkLst>
        </pc:spChg>
        <pc:spChg chg="mod">
          <ac:chgData name="Kellie, Dax (NCMI, Black Mountain)" userId="96f13639-99b5-4b97-86b9-a51d6c46cfe9" providerId="ADAL" clId="{2820F375-6D17-4446-97A4-8F159BEF3EED}" dt="2022-11-22T23:45:47.290" v="1018" actId="1076"/>
          <ac:spMkLst>
            <pc:docMk/>
            <pc:sldMk cId="626343033" sldId="256"/>
            <ac:spMk id="108" creationId="{1B6488D9-8942-4D06-846F-C67653F4AA9F}"/>
          </ac:spMkLst>
        </pc:spChg>
        <pc:spChg chg="mod">
          <ac:chgData name="Kellie, Dax (NCMI, Black Mountain)" userId="96f13639-99b5-4b97-86b9-a51d6c46cfe9" providerId="ADAL" clId="{2820F375-6D17-4446-97A4-8F159BEF3EED}" dt="2022-11-22T23:46:02.058" v="1019" actId="1076"/>
          <ac:spMkLst>
            <pc:docMk/>
            <pc:sldMk cId="626343033" sldId="256"/>
            <ac:spMk id="110" creationId="{8DBCD88F-9805-4334-A57A-8BE410316B10}"/>
          </ac:spMkLst>
        </pc:spChg>
        <pc:spChg chg="mod">
          <ac:chgData name="Kellie, Dax (NCMI, Black Mountain)" userId="96f13639-99b5-4b97-86b9-a51d6c46cfe9" providerId="ADAL" clId="{2820F375-6D17-4446-97A4-8F159BEF3EED}" dt="2022-11-22T23:46:40.758" v="1020" actId="1076"/>
          <ac:spMkLst>
            <pc:docMk/>
            <pc:sldMk cId="626343033" sldId="256"/>
            <ac:spMk id="112" creationId="{0D3D2712-5B0C-4166-8D75-1E971FE6D5C0}"/>
          </ac:spMkLst>
        </pc:spChg>
        <pc:spChg chg="del mod">
          <ac:chgData name="Kellie, Dax (NCMI, Black Mountain)" userId="96f13639-99b5-4b97-86b9-a51d6c46cfe9" providerId="ADAL" clId="{2820F375-6D17-4446-97A4-8F159BEF3EED}" dt="2022-11-22T05:53:33.436" v="860" actId="478"/>
          <ac:spMkLst>
            <pc:docMk/>
            <pc:sldMk cId="626343033" sldId="256"/>
            <ac:spMk id="118" creationId="{93CE9FB1-EC6E-455E-BF3E-861840B4F729}"/>
          </ac:spMkLst>
        </pc:spChg>
        <pc:spChg chg="mod">
          <ac:chgData name="Kellie, Dax (NCMI, Black Mountain)" userId="96f13639-99b5-4b97-86b9-a51d6c46cfe9" providerId="ADAL" clId="{2820F375-6D17-4446-97A4-8F159BEF3EED}" dt="2022-11-22T03:30:46.510" v="705" actId="207"/>
          <ac:spMkLst>
            <pc:docMk/>
            <pc:sldMk cId="626343033" sldId="256"/>
            <ac:spMk id="120" creationId="{D3D05B11-00B9-4747-AB55-C3CB902BB6B6}"/>
          </ac:spMkLst>
        </pc:spChg>
        <pc:spChg chg="mod">
          <ac:chgData name="Kellie, Dax (NCMI, Black Mountain)" userId="96f13639-99b5-4b97-86b9-a51d6c46cfe9" providerId="ADAL" clId="{2820F375-6D17-4446-97A4-8F159BEF3EED}" dt="2022-11-22T03:30:46.510" v="705" actId="207"/>
          <ac:spMkLst>
            <pc:docMk/>
            <pc:sldMk cId="626343033" sldId="256"/>
            <ac:spMk id="121" creationId="{C5239FCE-8611-471D-841E-F0C9D8BB6BFF}"/>
          </ac:spMkLst>
        </pc:spChg>
        <pc:spChg chg="mod">
          <ac:chgData name="Kellie, Dax (NCMI, Black Mountain)" userId="96f13639-99b5-4b97-86b9-a51d6c46cfe9" providerId="ADAL" clId="{2820F375-6D17-4446-97A4-8F159BEF3EED}" dt="2022-11-22T03:30:46.510" v="705" actId="207"/>
          <ac:spMkLst>
            <pc:docMk/>
            <pc:sldMk cId="626343033" sldId="256"/>
            <ac:spMk id="122" creationId="{D7BE248E-41E5-4CC5-B36C-A83F6B9DA4A7}"/>
          </ac:spMkLst>
        </pc:spChg>
        <pc:spChg chg="del mod">
          <ac:chgData name="Kellie, Dax (NCMI, Black Mountain)" userId="96f13639-99b5-4b97-86b9-a51d6c46cfe9" providerId="ADAL" clId="{2820F375-6D17-4446-97A4-8F159BEF3EED}" dt="2022-11-22T03:19:00.494" v="609" actId="478"/>
          <ac:spMkLst>
            <pc:docMk/>
            <pc:sldMk cId="626343033" sldId="256"/>
            <ac:spMk id="125" creationId="{7870CF74-18C6-49AA-9391-5B40D844863A}"/>
          </ac:spMkLst>
        </pc:spChg>
        <pc:spChg chg="del mod">
          <ac:chgData name="Kellie, Dax (NCMI, Black Mountain)" userId="96f13639-99b5-4b97-86b9-a51d6c46cfe9" providerId="ADAL" clId="{2820F375-6D17-4446-97A4-8F159BEF3EED}" dt="2022-11-22T03:21:03.957" v="622" actId="478"/>
          <ac:spMkLst>
            <pc:docMk/>
            <pc:sldMk cId="626343033" sldId="256"/>
            <ac:spMk id="126" creationId="{D503DBBE-4106-4261-B3AC-C0E051C5C85D}"/>
          </ac:spMkLst>
        </pc:spChg>
        <pc:spChg chg="del mod">
          <ac:chgData name="Kellie, Dax (NCMI, Black Mountain)" userId="96f13639-99b5-4b97-86b9-a51d6c46cfe9" providerId="ADAL" clId="{2820F375-6D17-4446-97A4-8F159BEF3EED}" dt="2022-11-22T03:23:23.594" v="634" actId="478"/>
          <ac:spMkLst>
            <pc:docMk/>
            <pc:sldMk cId="626343033" sldId="256"/>
            <ac:spMk id="128" creationId="{EB61FA4C-7B85-4208-8C59-1B60EB0ADB17}"/>
          </ac:spMkLst>
        </pc:spChg>
        <pc:spChg chg="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129" creationId="{A57D124A-CDA0-4627-88B7-021B7564C076}"/>
          </ac:spMkLst>
        </pc:spChg>
        <pc:spChg chg="add 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130" creationId="{443DD024-C6E3-4EAA-A1E1-EB1798649C42}"/>
          </ac:spMkLst>
        </pc:spChg>
        <pc:spChg chg="add 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131" creationId="{08711F90-E2BE-4C8C-BE14-319B53BEA7C8}"/>
          </ac:spMkLst>
        </pc:spChg>
        <pc:spChg chg="add 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136" creationId="{F9CCA582-4926-4082-9E52-A4775524CA6A}"/>
          </ac:spMkLst>
        </pc:spChg>
        <pc:spChg chg="add mod ord">
          <ac:chgData name="Kellie, Dax (NCMI, Black Mountain)" userId="96f13639-99b5-4b97-86b9-a51d6c46cfe9" providerId="ADAL" clId="{2820F375-6D17-4446-97A4-8F159BEF3EED}" dt="2022-11-22T03:25:44.357" v="679" actId="1038"/>
          <ac:spMkLst>
            <pc:docMk/>
            <pc:sldMk cId="626343033" sldId="256"/>
            <ac:spMk id="137" creationId="{09B65B5F-CBE4-4B1E-A238-E96CF5A95A38}"/>
          </ac:spMkLst>
        </pc:spChg>
        <pc:grpChg chg="mod ord">
          <ac:chgData name="Kellie, Dax (NCMI, Black Mountain)" userId="96f13639-99b5-4b97-86b9-a51d6c46cfe9" providerId="ADAL" clId="{2820F375-6D17-4446-97A4-8F159BEF3EED}" dt="2022-11-22T04:26:03.215" v="790" actId="1038"/>
          <ac:grpSpMkLst>
            <pc:docMk/>
            <pc:sldMk cId="626343033" sldId="256"/>
            <ac:grpSpMk id="98" creationId="{35201965-BAF8-4A4A-9BC0-52894B7C273A}"/>
          </ac:grpSpMkLst>
        </pc:grpChg>
        <pc:picChg chg="add del mod">
          <ac:chgData name="Kellie, Dax (NCMI, Black Mountain)" userId="96f13639-99b5-4b97-86b9-a51d6c46cfe9" providerId="ADAL" clId="{2820F375-6D17-4446-97A4-8F159BEF3EED}" dt="2022-11-22T00:33:43.098" v="313" actId="478"/>
          <ac:picMkLst>
            <pc:docMk/>
            <pc:sldMk cId="626343033" sldId="256"/>
            <ac:picMk id="3" creationId="{65813EB1-B6E0-468E-8020-7D39CD0B9648}"/>
          </ac:picMkLst>
        </pc:picChg>
        <pc:picChg chg="add mod ord modCrop">
          <ac:chgData name="Kellie, Dax (NCMI, Black Mountain)" userId="96f13639-99b5-4b97-86b9-a51d6c46cfe9" providerId="ADAL" clId="{2820F375-6D17-4446-97A4-8F159BEF3EED}" dt="2022-11-22T03:26:19.435" v="685" actId="1036"/>
          <ac:picMkLst>
            <pc:docMk/>
            <pc:sldMk cId="626343033" sldId="256"/>
            <ac:picMk id="5" creationId="{26C522B7-D1BE-45E4-B0D5-FAE8384E9EC6}"/>
          </ac:picMkLst>
        </pc:picChg>
        <pc:picChg chg="add mod ord">
          <ac:chgData name="Kellie, Dax (NCMI, Black Mountain)" userId="96f13639-99b5-4b97-86b9-a51d6c46cfe9" providerId="ADAL" clId="{2820F375-6D17-4446-97A4-8F159BEF3EED}" dt="2022-11-22T03:25:44.357" v="679" actId="1038"/>
          <ac:picMkLst>
            <pc:docMk/>
            <pc:sldMk cId="626343033" sldId="256"/>
            <ac:picMk id="7" creationId="{A2FACA95-8C99-4599-8CE4-E965F5031B4D}"/>
          </ac:picMkLst>
        </pc:picChg>
        <pc:picChg chg="mod">
          <ac:chgData name="Kellie, Dax (NCMI, Black Mountain)" userId="96f13639-99b5-4b97-86b9-a51d6c46cfe9" providerId="ADAL" clId="{2820F375-6D17-4446-97A4-8F159BEF3EED}" dt="2022-11-22T03:27:40.181" v="696" actId="1076"/>
          <ac:picMkLst>
            <pc:docMk/>
            <pc:sldMk cId="626343033" sldId="256"/>
            <ac:picMk id="9" creationId="{26F2DEB3-4EBB-4EC9-879D-F672C430A3E8}"/>
          </ac:picMkLst>
        </pc:picChg>
        <pc:picChg chg="mod ord">
          <ac:chgData name="Kellie, Dax (NCMI, Black Mountain)" userId="96f13639-99b5-4b97-86b9-a51d6c46cfe9" providerId="ADAL" clId="{2820F375-6D17-4446-97A4-8F159BEF3EED}" dt="2022-11-22T03:25:44.357" v="679" actId="1038"/>
          <ac:picMkLst>
            <pc:docMk/>
            <pc:sldMk cId="626343033" sldId="256"/>
            <ac:picMk id="15" creationId="{2A97A6F4-288E-499C-AB27-179D1D1DBA6B}"/>
          </ac:picMkLst>
        </pc:picChg>
        <pc:picChg chg="mod ord">
          <ac:chgData name="Kellie, Dax (NCMI, Black Mountain)" userId="96f13639-99b5-4b97-86b9-a51d6c46cfe9" providerId="ADAL" clId="{2820F375-6D17-4446-97A4-8F159BEF3EED}" dt="2022-11-22T03:25:44.357" v="679" actId="1038"/>
          <ac:picMkLst>
            <pc:docMk/>
            <pc:sldMk cId="626343033" sldId="256"/>
            <ac:picMk id="17" creationId="{35B84417-E2D2-413F-8634-D84A2D72DA1D}"/>
          </ac:picMkLst>
        </pc:picChg>
        <pc:picChg chg="mod ord modCrop">
          <ac:chgData name="Kellie, Dax (NCMI, Black Mountain)" userId="96f13639-99b5-4b97-86b9-a51d6c46cfe9" providerId="ADAL" clId="{2820F375-6D17-4446-97A4-8F159BEF3EED}" dt="2022-11-22T03:25:44.357" v="679" actId="1038"/>
          <ac:picMkLst>
            <pc:docMk/>
            <pc:sldMk cId="626343033" sldId="256"/>
            <ac:picMk id="19" creationId="{57DB57D2-A731-4C28-9DB8-5F0F8B4BDA94}"/>
          </ac:picMkLst>
        </pc:picChg>
        <pc:picChg chg="mod">
          <ac:chgData name="Kellie, Dax (NCMI, Black Mountain)" userId="96f13639-99b5-4b97-86b9-a51d6c46cfe9" providerId="ADAL" clId="{2820F375-6D17-4446-97A4-8F159BEF3EED}" dt="2022-11-22T03:27:22.368" v="694" actId="1037"/>
          <ac:picMkLst>
            <pc:docMk/>
            <pc:sldMk cId="626343033" sldId="256"/>
            <ac:picMk id="23" creationId="{5992CC94-E722-4342-B917-FDE8F3652B9B}"/>
          </ac:picMkLst>
        </pc:picChg>
        <pc:picChg chg="mod">
          <ac:chgData name="Kellie, Dax (NCMI, Black Mountain)" userId="96f13639-99b5-4b97-86b9-a51d6c46cfe9" providerId="ADAL" clId="{2820F375-6D17-4446-97A4-8F159BEF3EED}" dt="2022-11-22T03:27:22.368" v="694" actId="1037"/>
          <ac:picMkLst>
            <pc:docMk/>
            <pc:sldMk cId="626343033" sldId="256"/>
            <ac:picMk id="25" creationId="{A971F084-670A-4A2E-9AC7-DD6D660BDB65}"/>
          </ac:picMkLst>
        </pc:picChg>
        <pc:picChg chg="mod">
          <ac:chgData name="Kellie, Dax (NCMI, Black Mountain)" userId="96f13639-99b5-4b97-86b9-a51d6c46cfe9" providerId="ADAL" clId="{2820F375-6D17-4446-97A4-8F159BEF3EED}" dt="2022-11-22T03:27:22.368" v="694" actId="1037"/>
          <ac:picMkLst>
            <pc:docMk/>
            <pc:sldMk cId="626343033" sldId="256"/>
            <ac:picMk id="27" creationId="{246B2D69-7BFC-474C-9FA4-F7075D879AA3}"/>
          </ac:picMkLst>
        </pc:picChg>
        <pc:picChg chg="add del mod">
          <ac:chgData name="Kellie, Dax (NCMI, Black Mountain)" userId="96f13639-99b5-4b97-86b9-a51d6c46cfe9" providerId="ADAL" clId="{2820F375-6D17-4446-97A4-8F159BEF3EED}" dt="2022-11-22T00:44:07.586" v="377" actId="478"/>
          <ac:picMkLst>
            <pc:docMk/>
            <pc:sldMk cId="626343033" sldId="256"/>
            <ac:picMk id="53" creationId="{29B65C00-A648-454F-9708-DF674DCD5035}"/>
          </ac:picMkLst>
        </pc:picChg>
        <pc:picChg chg="mod ord">
          <ac:chgData name="Kellie, Dax (NCMI, Black Mountain)" userId="96f13639-99b5-4b97-86b9-a51d6c46cfe9" providerId="ADAL" clId="{2820F375-6D17-4446-97A4-8F159BEF3EED}" dt="2022-11-22T03:25:44.357" v="679" actId="1038"/>
          <ac:picMkLst>
            <pc:docMk/>
            <pc:sldMk cId="626343033" sldId="256"/>
            <ac:picMk id="97" creationId="{7575AB75-A54B-43F5-A132-2F0E8CB5549B}"/>
          </ac:picMkLst>
        </pc:picChg>
        <pc:picChg chg="add mod ord">
          <ac:chgData name="Kellie, Dax (NCMI, Black Mountain)" userId="96f13639-99b5-4b97-86b9-a51d6c46cfe9" providerId="ADAL" clId="{2820F375-6D17-4446-97A4-8F159BEF3EED}" dt="2022-11-22T03:25:44.357" v="679" actId="1038"/>
          <ac:picMkLst>
            <pc:docMk/>
            <pc:sldMk cId="626343033" sldId="256"/>
            <ac:picMk id="133" creationId="{84A1DDB3-AA54-44A5-98E8-D89D557CB7E5}"/>
          </ac:picMkLst>
        </pc:picChg>
        <pc:picChg chg="add mod ord">
          <ac:chgData name="Kellie, Dax (NCMI, Black Mountain)" userId="96f13639-99b5-4b97-86b9-a51d6c46cfe9" providerId="ADAL" clId="{2820F375-6D17-4446-97A4-8F159BEF3EED}" dt="2022-11-22T03:25:44.357" v="679" actId="1038"/>
          <ac:picMkLst>
            <pc:docMk/>
            <pc:sldMk cId="626343033" sldId="256"/>
            <ac:picMk id="135" creationId="{E20724CE-27E2-46C1-B512-C6B1D0E813FF}"/>
          </ac:picMkLst>
        </pc:picChg>
        <pc:cxnChg chg="mod">
          <ac:chgData name="Kellie, Dax (NCMI, Black Mountain)" userId="96f13639-99b5-4b97-86b9-a51d6c46cfe9" providerId="ADAL" clId="{2820F375-6D17-4446-97A4-8F159BEF3EED}" dt="2022-11-22T23:44:43.230" v="1015" actId="1035"/>
          <ac:cxnSpMkLst>
            <pc:docMk/>
            <pc:sldMk cId="626343033" sldId="256"/>
            <ac:cxnSpMk id="67" creationId="{BB509501-2FE7-4D16-ADC1-0E16275BBB4E}"/>
          </ac:cxnSpMkLst>
        </pc:cxnChg>
        <pc:cxnChg chg="add mod">
          <ac:chgData name="Kellie, Dax (NCMI, Black Mountain)" userId="96f13639-99b5-4b97-86b9-a51d6c46cfe9" providerId="ADAL" clId="{2820F375-6D17-4446-97A4-8F159BEF3EED}" dt="2022-11-22T23:44:43.230" v="1015" actId="1035"/>
          <ac:cxnSpMkLst>
            <pc:docMk/>
            <pc:sldMk cId="626343033" sldId="256"/>
            <ac:cxnSpMk id="68" creationId="{6C993000-6333-4758-A3D6-5BB665F200C3}"/>
          </ac:cxnSpMkLst>
        </pc:cxnChg>
        <pc:cxnChg chg="del mod">
          <ac:chgData name="Kellie, Dax (NCMI, Black Mountain)" userId="96f13639-99b5-4b97-86b9-a51d6c46cfe9" providerId="ADAL" clId="{2820F375-6D17-4446-97A4-8F159BEF3EED}" dt="2022-11-22T05:03:56.862" v="825" actId="478"/>
          <ac:cxnSpMkLst>
            <pc:docMk/>
            <pc:sldMk cId="626343033" sldId="256"/>
            <ac:cxnSpMk id="69" creationId="{17663CD3-B3A7-4048-B697-7EA80F5DF973}"/>
          </ac:cxnSpMkLst>
        </pc:cxnChg>
        <pc:cxnChg chg="add mod">
          <ac:chgData name="Kellie, Dax (NCMI, Black Mountain)" userId="96f13639-99b5-4b97-86b9-a51d6c46cfe9" providerId="ADAL" clId="{2820F375-6D17-4446-97A4-8F159BEF3EED}" dt="2022-11-22T05:04:04.223" v="828" actId="571"/>
          <ac:cxnSpMkLst>
            <pc:docMk/>
            <pc:sldMk cId="626343033" sldId="256"/>
            <ac:cxnSpMk id="73" creationId="{CA43AFBC-AB83-4DBA-861A-2409CA31BE89}"/>
          </ac:cxnSpMkLst>
        </pc:cxnChg>
        <pc:cxnChg chg="mod">
          <ac:chgData name="Kellie, Dax (NCMI, Black Mountain)" userId="96f13639-99b5-4b97-86b9-a51d6c46cfe9" providerId="ADAL" clId="{2820F375-6D17-4446-97A4-8F159BEF3EED}" dt="2022-11-22T23:44:14.424" v="992" actId="14100"/>
          <ac:cxnSpMkLst>
            <pc:docMk/>
            <pc:sldMk cId="626343033" sldId="256"/>
            <ac:cxnSpMk id="77" creationId="{EF84717D-0668-4274-9786-5B3D7ED94A3B}"/>
          </ac:cxnSpMkLst>
        </pc:cxnChg>
        <pc:cxnChg chg="mod">
          <ac:chgData name="Kellie, Dax (NCMI, Black Mountain)" userId="96f13639-99b5-4b97-86b9-a51d6c46cfe9" providerId="ADAL" clId="{2820F375-6D17-4446-97A4-8F159BEF3EED}" dt="2022-11-22T23:44:17.926" v="993" actId="14100"/>
          <ac:cxnSpMkLst>
            <pc:docMk/>
            <pc:sldMk cId="626343033" sldId="256"/>
            <ac:cxnSpMk id="80" creationId="{187472A7-AF49-46C4-8532-DE19E8E659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87D-E20F-4B2F-8D5B-564D5C429798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67D6-232C-4700-AD32-9D177D60D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48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87D-E20F-4B2F-8D5B-564D5C429798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67D6-232C-4700-AD32-9D177D60D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81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87D-E20F-4B2F-8D5B-564D5C429798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67D6-232C-4700-AD32-9D177D60D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86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87D-E20F-4B2F-8D5B-564D5C429798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67D6-232C-4700-AD32-9D177D60D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9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87D-E20F-4B2F-8D5B-564D5C429798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67D6-232C-4700-AD32-9D177D60D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9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87D-E20F-4B2F-8D5B-564D5C429798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67D6-232C-4700-AD32-9D177D60D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24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87D-E20F-4B2F-8D5B-564D5C429798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67D6-232C-4700-AD32-9D177D60D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2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87D-E20F-4B2F-8D5B-564D5C429798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67D6-232C-4700-AD32-9D177D60D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46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87D-E20F-4B2F-8D5B-564D5C429798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67D6-232C-4700-AD32-9D177D60D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27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87D-E20F-4B2F-8D5B-564D5C429798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67D6-232C-4700-AD32-9D177D60D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4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87D-E20F-4B2F-8D5B-564D5C429798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67D6-232C-4700-AD32-9D177D60D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387D-E20F-4B2F-8D5B-564D5C429798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67D6-232C-4700-AD32-9D177D60DE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41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>
            <a:extLst>
              <a:ext uri="{FF2B5EF4-FFF2-40B4-BE49-F238E27FC236}">
                <a16:creationId xmlns:a16="http://schemas.microsoft.com/office/drawing/2014/main" id="{D3D05B11-00B9-4747-AB55-C3CB902BB6B6}"/>
              </a:ext>
            </a:extLst>
          </p:cNvPr>
          <p:cNvSpPr/>
          <p:nvPr/>
        </p:nvSpPr>
        <p:spPr>
          <a:xfrm rot="5400000">
            <a:off x="15022366" y="17341259"/>
            <a:ext cx="8178319" cy="8394712"/>
          </a:xfrm>
          <a:prstGeom prst="ellipse">
            <a:avLst/>
          </a:prstGeom>
          <a:solidFill>
            <a:srgbClr val="78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239FCE-8611-471D-841E-F0C9D8BB6BFF}"/>
              </a:ext>
            </a:extLst>
          </p:cNvPr>
          <p:cNvSpPr/>
          <p:nvPr/>
        </p:nvSpPr>
        <p:spPr>
          <a:xfrm>
            <a:off x="19111525" y="17449455"/>
            <a:ext cx="14070154" cy="9039043"/>
          </a:xfrm>
          <a:prstGeom prst="rect">
            <a:avLst/>
          </a:prstGeom>
          <a:solidFill>
            <a:srgbClr val="78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7BE248E-41E5-4CC5-B36C-A83F6B9DA4A7}"/>
              </a:ext>
            </a:extLst>
          </p:cNvPr>
          <p:cNvSpPr/>
          <p:nvPr/>
        </p:nvSpPr>
        <p:spPr>
          <a:xfrm>
            <a:off x="14915631" y="21432896"/>
            <a:ext cx="18410073" cy="22022150"/>
          </a:xfrm>
          <a:prstGeom prst="rect">
            <a:avLst/>
          </a:prstGeom>
          <a:solidFill>
            <a:srgbClr val="78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0DFA5B-8928-45FC-B19D-6CF5269F33D3}"/>
              </a:ext>
            </a:extLst>
          </p:cNvPr>
          <p:cNvSpPr/>
          <p:nvPr/>
        </p:nvSpPr>
        <p:spPr>
          <a:xfrm>
            <a:off x="4911761" y="-5797046"/>
            <a:ext cx="10098949" cy="9236407"/>
          </a:xfrm>
          <a:prstGeom prst="rect">
            <a:avLst/>
          </a:prstGeom>
          <a:solidFill>
            <a:srgbClr val="F06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71F774-3124-4C6B-9679-B75961A47982}"/>
              </a:ext>
            </a:extLst>
          </p:cNvPr>
          <p:cNvSpPr/>
          <p:nvPr/>
        </p:nvSpPr>
        <p:spPr>
          <a:xfrm>
            <a:off x="-3109988" y="2129523"/>
            <a:ext cx="10098949" cy="9039043"/>
          </a:xfrm>
          <a:prstGeom prst="rect">
            <a:avLst/>
          </a:prstGeom>
          <a:solidFill>
            <a:srgbClr val="F06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7A4FF1C-25CA-41A3-BAE0-B7941267E669}"/>
              </a:ext>
            </a:extLst>
          </p:cNvPr>
          <p:cNvSpPr/>
          <p:nvPr/>
        </p:nvSpPr>
        <p:spPr>
          <a:xfrm rot="5400000">
            <a:off x="-1101840" y="-4934304"/>
            <a:ext cx="15902170" cy="16322930"/>
          </a:xfrm>
          <a:prstGeom prst="ellipse">
            <a:avLst/>
          </a:prstGeom>
          <a:solidFill>
            <a:srgbClr val="F06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5992CC94-E722-4342-B917-FDE8F3652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4297" y="196896"/>
            <a:ext cx="3042197" cy="1336428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971F084-670A-4A2E-9AC7-DD6D660BD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964" y="280140"/>
            <a:ext cx="1169941" cy="1169941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246B2D69-7BFC-474C-9FA4-F7075D879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278" y="108254"/>
            <a:ext cx="1852999" cy="134182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0027ECF-2CCE-4028-8374-4423AEC203ED}"/>
              </a:ext>
            </a:extLst>
          </p:cNvPr>
          <p:cNvSpPr txBox="1"/>
          <p:nvPr/>
        </p:nvSpPr>
        <p:spPr>
          <a:xfrm>
            <a:off x="750472" y="13133425"/>
            <a:ext cx="3110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dirty="0">
                <a:solidFill>
                  <a:srgbClr val="E9317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BF8E39-4CAE-4A7F-8693-B33515AA5BAA}"/>
              </a:ext>
            </a:extLst>
          </p:cNvPr>
          <p:cNvSpPr txBox="1"/>
          <p:nvPr/>
        </p:nvSpPr>
        <p:spPr>
          <a:xfrm>
            <a:off x="696909" y="19470659"/>
            <a:ext cx="537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dirty="0">
                <a:solidFill>
                  <a:srgbClr val="E9317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Occurrences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1FF2B2-5D77-43A3-B861-8C0E9D1DB1DA}"/>
              </a:ext>
            </a:extLst>
          </p:cNvPr>
          <p:cNvSpPr txBox="1"/>
          <p:nvPr/>
        </p:nvSpPr>
        <p:spPr>
          <a:xfrm>
            <a:off x="610755" y="27203275"/>
            <a:ext cx="5344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dirty="0">
                <a:solidFill>
                  <a:srgbClr val="E9317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Species lists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A37A97-4E2B-4904-86A1-7AF7927F2E5C}"/>
              </a:ext>
            </a:extLst>
          </p:cNvPr>
          <p:cNvSpPr txBox="1"/>
          <p:nvPr/>
        </p:nvSpPr>
        <p:spPr>
          <a:xfrm>
            <a:off x="610755" y="33871705"/>
            <a:ext cx="6808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dirty="0">
                <a:solidFill>
                  <a:srgbClr val="E9317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Images &amp; media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4C8484-90C4-4E96-9670-BDDECB703174}"/>
              </a:ext>
            </a:extLst>
          </p:cNvPr>
          <p:cNvSpPr txBox="1"/>
          <p:nvPr/>
        </p:nvSpPr>
        <p:spPr>
          <a:xfrm>
            <a:off x="1590666" y="981609"/>
            <a:ext cx="7678705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9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galah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F7FD0A-5C4E-49D1-B744-568A98973D95}"/>
              </a:ext>
            </a:extLst>
          </p:cNvPr>
          <p:cNvSpPr txBox="1"/>
          <p:nvPr/>
        </p:nvSpPr>
        <p:spPr>
          <a:xfrm>
            <a:off x="510402" y="4844643"/>
            <a:ext cx="132762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 interface to biodiversity data hosted by the Living Atlases.</a:t>
            </a:r>
          </a:p>
          <a:p>
            <a:r>
              <a:rPr lang="en-AU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AU" sz="4000" dirty="0">
                <a:solidFill>
                  <a:schemeClr val="bg1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galah</a:t>
            </a:r>
            <a:r>
              <a:rPr lang="en-AU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enables users to locate and download species occurrence records (observations, specimens, eDNA records), taxonomic information, or associated media </a:t>
            </a:r>
          </a:p>
          <a:p>
            <a:r>
              <a:rPr lang="en-AU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such as images or sounds, and to restrict their</a:t>
            </a:r>
          </a:p>
          <a:p>
            <a:r>
              <a:rPr lang="en-AU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queries to particular taxa and locations.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00E8FC-F92B-4658-93E7-A33DED8EE878}"/>
              </a:ext>
            </a:extLst>
          </p:cNvPr>
          <p:cNvSpPr txBox="1"/>
          <p:nvPr/>
        </p:nvSpPr>
        <p:spPr>
          <a:xfrm>
            <a:off x="514818" y="11845806"/>
            <a:ext cx="12668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dirty="0">
                <a:solidFill>
                  <a:srgbClr val="3CA09E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Download &amp; filter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337DC4-9443-400C-834D-826B8498CA2B}"/>
              </a:ext>
            </a:extLst>
          </p:cNvPr>
          <p:cNvSpPr txBox="1"/>
          <p:nvPr/>
        </p:nvSpPr>
        <p:spPr>
          <a:xfrm>
            <a:off x="17376883" y="14945202"/>
            <a:ext cx="116461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6600" dirty="0">
                <a:solidFill>
                  <a:srgbClr val="3CA09E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how to use galah</a:t>
            </a:r>
          </a:p>
          <a:p>
            <a:pPr algn="ctr"/>
            <a:r>
              <a:rPr lang="en-AU" sz="6600" dirty="0">
                <a:solidFill>
                  <a:srgbClr val="3CA09E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 analyses &amp; </a:t>
            </a:r>
            <a:r>
              <a:rPr lang="en-AU" sz="6600" dirty="0" err="1">
                <a:solidFill>
                  <a:srgbClr val="3CA09E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dataviz</a:t>
            </a:r>
            <a:endParaRPr lang="en-AU" sz="6600" dirty="0">
              <a:solidFill>
                <a:srgbClr val="3CA09E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6F2DEB3-4EBB-4EC9-879D-F672C430A3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825" y="-663914"/>
            <a:ext cx="13996864" cy="16154672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509501-2FE7-4D16-ADC1-0E16275BBB4E}"/>
              </a:ext>
            </a:extLst>
          </p:cNvPr>
          <p:cNvCxnSpPr>
            <a:cxnSpLocks/>
          </p:cNvCxnSpPr>
          <p:nvPr/>
        </p:nvCxnSpPr>
        <p:spPr>
          <a:xfrm flipH="1">
            <a:off x="115667" y="13415513"/>
            <a:ext cx="37010" cy="5766305"/>
          </a:xfrm>
          <a:prstGeom prst="line">
            <a:avLst/>
          </a:prstGeom>
          <a:ln w="152400">
            <a:solidFill>
              <a:srgbClr val="F06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84717D-0668-4274-9786-5B3D7ED94A3B}"/>
              </a:ext>
            </a:extLst>
          </p:cNvPr>
          <p:cNvCxnSpPr>
            <a:cxnSpLocks/>
          </p:cNvCxnSpPr>
          <p:nvPr/>
        </p:nvCxnSpPr>
        <p:spPr>
          <a:xfrm>
            <a:off x="116754" y="27416667"/>
            <a:ext cx="0" cy="6071515"/>
          </a:xfrm>
          <a:prstGeom prst="line">
            <a:avLst/>
          </a:prstGeom>
          <a:ln w="152400">
            <a:solidFill>
              <a:srgbClr val="F06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87472A7-AF49-46C4-8532-DE19E8E659A9}"/>
              </a:ext>
            </a:extLst>
          </p:cNvPr>
          <p:cNvCxnSpPr>
            <a:cxnSpLocks/>
          </p:cNvCxnSpPr>
          <p:nvPr/>
        </p:nvCxnSpPr>
        <p:spPr>
          <a:xfrm>
            <a:off x="126710" y="34046453"/>
            <a:ext cx="0" cy="8540417"/>
          </a:xfrm>
          <a:prstGeom prst="line">
            <a:avLst/>
          </a:prstGeom>
          <a:ln w="152400">
            <a:solidFill>
              <a:srgbClr val="F06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B6488D9-8942-4D06-846F-C67653F4AA9F}"/>
              </a:ext>
            </a:extLst>
          </p:cNvPr>
          <p:cNvSpPr txBox="1"/>
          <p:nvPr/>
        </p:nvSpPr>
        <p:spPr>
          <a:xfrm>
            <a:off x="262088" y="14255328"/>
            <a:ext cx="14286286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galah_call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() |&gt;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galah_identify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"</a:t>
            </a:r>
            <a:r>
              <a:rPr lang="en-AU" sz="2600" b="0" i="0" u="none" strike="noStrike" baseline="0" dirty="0" err="1">
                <a:solidFill>
                  <a:srgbClr val="A8660D"/>
                </a:solidFill>
                <a:latin typeface="Fira Code Regular" panose="020B0809050000020004" pitchFamily="49" charset="0"/>
              </a:rPr>
              <a:t>litoria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"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 |&gt;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galah_group_by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(species) |&gt;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galah_apply_profile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"ALA"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 |&gt; </a:t>
            </a:r>
            <a:r>
              <a:rPr lang="en-AU" sz="26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 group of data quality filters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atlas_counts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() |&gt; </a:t>
            </a:r>
            <a:r>
              <a:rPr lang="en-AU" sz="2600" b="0" i="0" u="none" strike="noStrike" baseline="0" dirty="0">
                <a:solidFill>
                  <a:srgbClr val="F064A4"/>
                </a:solidFill>
                <a:latin typeface="Fira Code Regular" panose="020B0809050000020004" pitchFamily="49" charset="0"/>
              </a:rPr>
              <a:t>print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(n = 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5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# A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tibble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: 74 × 2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  species            count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  &lt;chr&gt;              &lt;int&gt;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1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Litoria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peronii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  51123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2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Litoria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fallax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   44840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3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Litoria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ewingii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  38752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4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Litoria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aurea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    34944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5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Litoria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verreauxii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22641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# … with 69 more rows</a:t>
            </a:r>
            <a:endParaRPr lang="en-AU" sz="2200" dirty="0">
              <a:solidFill>
                <a:srgbClr val="3CA09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DBCD88F-9805-4334-A57A-8BE410316B10}"/>
              </a:ext>
            </a:extLst>
          </p:cNvPr>
          <p:cNvSpPr txBox="1"/>
          <p:nvPr/>
        </p:nvSpPr>
        <p:spPr>
          <a:xfrm>
            <a:off x="262088" y="20614349"/>
            <a:ext cx="14485073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galah_config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(email = 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“your-email-here"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 </a:t>
            </a:r>
            <a:r>
              <a:rPr lang="en-AU" sz="26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 ALA-registered email</a:t>
            </a:r>
          </a:p>
          <a:p>
            <a:endParaRPr lang="en-AU" sz="2600" b="0" i="0" u="none" strike="noStrike" baseline="0" dirty="0">
              <a:latin typeface="Fira Code Regular" panose="020B0809050000020004" pitchFamily="49" charset="0"/>
            </a:endParaRPr>
          </a:p>
          <a:p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galah_call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() |&gt;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galah_identify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"</a:t>
            </a:r>
            <a:r>
              <a:rPr lang="en-AU" sz="2600" b="0" i="0" u="none" strike="noStrike" baseline="0" dirty="0" err="1">
                <a:solidFill>
                  <a:srgbClr val="A8660D"/>
                </a:solidFill>
                <a:latin typeface="Fira Code Regular" panose="020B0809050000020004" pitchFamily="49" charset="0"/>
              </a:rPr>
              <a:t>eolophus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"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 |&gt;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galah_filter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(year == 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2022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 |&gt;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galah_select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</a:t>
            </a:r>
            <a:r>
              <a:rPr lang="en-AU" sz="2600" b="0" i="0" u="none" strike="noStrike" baseline="0" dirty="0" err="1">
                <a:solidFill>
                  <a:srgbClr val="000000"/>
                </a:solidFill>
                <a:latin typeface="Fira Code Regular" panose="020B0809050000020004" pitchFamily="49" charset="0"/>
              </a:rPr>
              <a:t>scientificName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, </a:t>
            </a:r>
            <a:r>
              <a:rPr lang="en-AU" sz="2600" b="0" i="0" u="none" strike="noStrike" baseline="0" dirty="0" err="1">
                <a:solidFill>
                  <a:srgbClr val="000000"/>
                </a:solidFill>
                <a:latin typeface="Fira Code Regular" panose="020B0809050000020004" pitchFamily="49" charset="0"/>
              </a:rPr>
              <a:t>decimalLongitude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, </a:t>
            </a:r>
          </a:p>
          <a:p>
            <a:r>
              <a:rPr lang="en-AU" sz="2600" dirty="0">
                <a:solidFill>
                  <a:srgbClr val="000000"/>
                </a:solidFill>
                <a:latin typeface="Fira Code Regular" panose="020B0809050000020004" pitchFamily="49" charset="0"/>
              </a:rPr>
              <a:t>               </a:t>
            </a:r>
            <a:r>
              <a:rPr lang="en-AU" sz="2600" b="0" i="0" u="none" strike="noStrike" baseline="0" dirty="0" err="1">
                <a:solidFill>
                  <a:srgbClr val="000000"/>
                </a:solidFill>
                <a:latin typeface="Fira Code Regular" panose="020B0809050000020004" pitchFamily="49" charset="0"/>
              </a:rPr>
              <a:t>decimalLatitude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, </a:t>
            </a:r>
            <a:r>
              <a:rPr lang="en-AU" sz="2600" b="0" i="0" u="none" strike="noStrike" baseline="0" dirty="0" err="1">
                <a:solidFill>
                  <a:srgbClr val="000000"/>
                </a:solidFill>
                <a:latin typeface="Fira Code Regular" panose="020B0809050000020004" pitchFamily="49" charset="0"/>
              </a:rPr>
              <a:t>eventDate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 |&gt;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atlas_occurrences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() |&gt; </a:t>
            </a:r>
            <a:r>
              <a:rPr lang="en-AU" sz="2600" b="0" i="0" u="none" strike="noStrike" baseline="0" dirty="0">
                <a:solidFill>
                  <a:srgbClr val="F064A4"/>
                </a:solidFill>
                <a:latin typeface="Fira Code Regular" panose="020B0809050000020004" pitchFamily="49" charset="0"/>
              </a:rPr>
              <a:t>print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(n = 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5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# A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tibble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: 2,463 × 4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 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scientificName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     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decimalLongitude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decimalLatitude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eventDate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         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  &lt;chr&gt;                            &lt;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dbl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&gt;           &lt;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dbl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&gt; &lt;chr&gt;               </a:t>
            </a:r>
          </a:p>
          <a:p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1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Eolophus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roseicapilla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           151.           -32.9 2022-06-01T01:38:00Z</a:t>
            </a:r>
          </a:p>
          <a:p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2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Eolophus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roseicapilla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           139.           -34.9 2022-09-10T21:08:00Z</a:t>
            </a:r>
          </a:p>
          <a:p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3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Eolophus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roseicapilla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           142.           -34.3 2022-06-29T02:10:17Z</a:t>
            </a:r>
          </a:p>
          <a:p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4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Eolophus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roseicapilla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           139.           -35   2022-09-18T11:42:00Z</a:t>
            </a:r>
          </a:p>
          <a:p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5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Eolophus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roseicapilla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           139.           -34.9 2022-06-28T14:30:00Z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# … with 2,458 more rows</a:t>
            </a:r>
            <a:endParaRPr lang="en-AU" sz="2200" dirty="0">
              <a:solidFill>
                <a:srgbClr val="3CA09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3D2712-5B0C-4166-8D75-1E971FE6D5C0}"/>
              </a:ext>
            </a:extLst>
          </p:cNvPr>
          <p:cNvSpPr txBox="1"/>
          <p:nvPr/>
        </p:nvSpPr>
        <p:spPr>
          <a:xfrm>
            <a:off x="311939" y="28442827"/>
            <a:ext cx="1464429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galah_call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() |&gt;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galah_identify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“</a:t>
            </a:r>
            <a:r>
              <a:rPr lang="en-AU" sz="2600" dirty="0" err="1">
                <a:solidFill>
                  <a:srgbClr val="A8660D"/>
                </a:solidFill>
                <a:latin typeface="Fira Code Regular" panose="020B0809050000020004" pitchFamily="49" charset="0"/>
              </a:rPr>
              <a:t>o</a:t>
            </a:r>
            <a:r>
              <a:rPr lang="en-AU" sz="2600" b="0" i="0" u="none" strike="noStrike" baseline="0" dirty="0" err="1">
                <a:solidFill>
                  <a:srgbClr val="A8660D"/>
                </a:solidFill>
                <a:latin typeface="Fira Code Regular" panose="020B0809050000020004" pitchFamily="49" charset="0"/>
              </a:rPr>
              <a:t>rchidaceae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"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 |&gt;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galah_filter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(year &gt; 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2020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 |&gt;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atlas_species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() |&gt; </a:t>
            </a:r>
            <a:r>
              <a:rPr lang="en-AU" sz="2600" b="0" i="0" u="none" strike="noStrike" baseline="0" dirty="0">
                <a:solidFill>
                  <a:srgbClr val="F064A4"/>
                </a:solidFill>
                <a:latin typeface="Fira Code Regular" panose="020B0809050000020004" pitchFamily="49" charset="0"/>
              </a:rPr>
              <a:t>print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(n = 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5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# A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tibble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: 1,003 × 10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  kingdom phylum     class     order family genus species author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speci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…¹ verna…²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  &lt;chr&gt;   &lt;chr&gt;      &lt;chr&gt;     &lt;chr&gt; &lt;chr&gt;  &lt;chr&gt; &lt;chr&gt;   &lt;chr&gt;  &lt;chr&gt;   &lt;chr&gt;  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1 Plantae Charophyta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Equiseto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Aspa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Orchi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Glos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Glosso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R.Br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.  https:… Parson…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2 Plantae Charophyta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Equiseto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Aspa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Orchi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Pter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Pteros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R.Br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.  https:…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Noddin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3 Plantae Charophyta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Equiseto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Aspa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Orchi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Cala…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Calade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R.Br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.  https:… Pink F…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4 Plantae Charophyta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Equiseto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Aspa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Orchi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Diur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Diuris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D.L.J… https:…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Wallfl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5 Plantae Charophyta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Equiseto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Aspa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Orchi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Diur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Diuris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Lindl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. https:…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Leopar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# … with 998 more rows, and abbreviated variable names ¹​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species_guid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,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#   ²​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vernacular_name</a:t>
            </a:r>
            <a:endParaRPr lang="en-AU" sz="2200" dirty="0">
              <a:solidFill>
                <a:srgbClr val="3CA09E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D8FAC9-A262-48E1-ABFD-82BDCA196A58}"/>
              </a:ext>
            </a:extLst>
          </p:cNvPr>
          <p:cNvSpPr/>
          <p:nvPr/>
        </p:nvSpPr>
        <p:spPr>
          <a:xfrm>
            <a:off x="15394471" y="18087373"/>
            <a:ext cx="5970255" cy="59702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49B97-BDE2-4790-9F65-93E423A9EF5B}"/>
              </a:ext>
            </a:extLst>
          </p:cNvPr>
          <p:cNvSpPr/>
          <p:nvPr/>
        </p:nvSpPr>
        <p:spPr>
          <a:xfrm>
            <a:off x="18345150" y="18087373"/>
            <a:ext cx="17449800" cy="5968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2A97A6F4-288E-499C-AB27-179D1D1DB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712" y="18220705"/>
            <a:ext cx="5350104" cy="53501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6B3CADC-2868-49CB-A00A-0B7B5BBFD4BF}"/>
              </a:ext>
            </a:extLst>
          </p:cNvPr>
          <p:cNvSpPr txBox="1"/>
          <p:nvPr/>
        </p:nvSpPr>
        <p:spPr>
          <a:xfrm>
            <a:off x="23237243" y="18352966"/>
            <a:ext cx="67056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4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Multiple colour scales in choropleth maps with {</a:t>
            </a:r>
            <a:r>
              <a:rPr lang="en-AU" sz="440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ggnewscale</a:t>
            </a:r>
            <a:r>
              <a:rPr lang="en-AU" sz="4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  <p:pic>
        <p:nvPicPr>
          <p:cNvPr id="97" name="Picture 96" descr="Qr code&#10;&#10;Description automatically generated">
            <a:extLst>
              <a:ext uri="{FF2B5EF4-FFF2-40B4-BE49-F238E27FC236}">
                <a16:creationId xmlns:a16="http://schemas.microsoft.com/office/drawing/2014/main" id="{7575AB75-A54B-43F5-A132-2F0E8CB55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683" y="20886127"/>
            <a:ext cx="2857500" cy="28575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A57D124A-CDA0-4627-88B7-021B7564C076}"/>
              </a:ext>
            </a:extLst>
          </p:cNvPr>
          <p:cNvSpPr txBox="1"/>
          <p:nvPr/>
        </p:nvSpPr>
        <p:spPr>
          <a:xfrm>
            <a:off x="26235540" y="21553318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latin typeface="Roboto" panose="02000000000000000000" pitchFamily="2" charset="0"/>
                <a:ea typeface="Roboto" panose="02000000000000000000" pitchFamily="2" charset="0"/>
              </a:rPr>
              <a:t>Scan QR code </a:t>
            </a:r>
          </a:p>
          <a:p>
            <a:pPr algn="ctr"/>
            <a:r>
              <a:rPr lang="en-AU" sz="3600" dirty="0">
                <a:latin typeface="Roboto" panose="02000000000000000000" pitchFamily="2" charset="0"/>
                <a:ea typeface="Roboto" panose="02000000000000000000" pitchFamily="2" charset="0"/>
              </a:rPr>
              <a:t>to read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5201965-BAF8-4A4A-9BC0-52894B7C273A}"/>
              </a:ext>
            </a:extLst>
          </p:cNvPr>
          <p:cNvGrpSpPr/>
          <p:nvPr/>
        </p:nvGrpSpPr>
        <p:grpSpPr>
          <a:xfrm>
            <a:off x="14280710" y="16972340"/>
            <a:ext cx="3011763" cy="2966803"/>
            <a:chOff x="15240000" y="14838025"/>
            <a:chExt cx="3011763" cy="296680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952B283-CA3B-4AF5-B594-029978B5AE8F}"/>
                </a:ext>
              </a:extLst>
            </p:cNvPr>
            <p:cNvSpPr/>
            <p:nvPr/>
          </p:nvSpPr>
          <p:spPr>
            <a:xfrm>
              <a:off x="15240000" y="14838025"/>
              <a:ext cx="3011763" cy="2966803"/>
            </a:xfrm>
            <a:prstGeom prst="ellipse">
              <a:avLst/>
            </a:prstGeom>
            <a:solidFill>
              <a:srgbClr val="222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rgbClr val="222322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70B5653-D625-4ED5-9E65-1B3BC61A455B}"/>
                </a:ext>
              </a:extLst>
            </p:cNvPr>
            <p:cNvSpPr txBox="1"/>
            <p:nvPr/>
          </p:nvSpPr>
          <p:spPr>
            <a:xfrm>
              <a:off x="15349411" y="15575734"/>
              <a:ext cx="16217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ALA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1C79F4E-4FC3-498B-B0ED-A1B0978C82BC}"/>
                </a:ext>
              </a:extLst>
            </p:cNvPr>
            <p:cNvSpPr txBox="1"/>
            <p:nvPr/>
          </p:nvSpPr>
          <p:spPr>
            <a:xfrm>
              <a:off x="16044665" y="16060986"/>
              <a:ext cx="21139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b="1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LABS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EEB99D79-449F-453D-8189-4B864084D2EB}"/>
              </a:ext>
            </a:extLst>
          </p:cNvPr>
          <p:cNvSpPr/>
          <p:nvPr/>
        </p:nvSpPr>
        <p:spPr>
          <a:xfrm>
            <a:off x="15404306" y="24168774"/>
            <a:ext cx="5970255" cy="59702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1FA9C3-A326-4FAD-96C1-BD6E8E4D71A5}"/>
              </a:ext>
            </a:extLst>
          </p:cNvPr>
          <p:cNvSpPr/>
          <p:nvPr/>
        </p:nvSpPr>
        <p:spPr>
          <a:xfrm>
            <a:off x="18354985" y="24168774"/>
            <a:ext cx="17449800" cy="5968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57DB57D2-A731-4C28-9DB8-5F0F8B4BDA9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" r="8623"/>
          <a:stretch/>
        </p:blipFill>
        <p:spPr>
          <a:xfrm>
            <a:off x="17643583" y="24382798"/>
            <a:ext cx="4657410" cy="5548844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443DD024-C6E3-4EAA-A1E1-EB1798649C42}"/>
              </a:ext>
            </a:extLst>
          </p:cNvPr>
          <p:cNvSpPr txBox="1"/>
          <p:nvPr/>
        </p:nvSpPr>
        <p:spPr>
          <a:xfrm>
            <a:off x="23192021" y="24574883"/>
            <a:ext cx="67056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4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Quantify geographic sampling bias with {</a:t>
            </a:r>
            <a:r>
              <a:rPr lang="en-AU" sz="440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sampbias</a:t>
            </a:r>
            <a:r>
              <a:rPr lang="en-AU" sz="4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  <p:pic>
        <p:nvPicPr>
          <p:cNvPr id="135" name="Picture 134" descr="Qr code&#10;&#10;Description automatically generated">
            <a:extLst>
              <a:ext uri="{FF2B5EF4-FFF2-40B4-BE49-F238E27FC236}">
                <a16:creationId xmlns:a16="http://schemas.microsoft.com/office/drawing/2014/main" id="{E20724CE-27E2-46C1-B512-C6B1D0E813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296" y="26993449"/>
            <a:ext cx="2857500" cy="28575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F9CCA582-4926-4082-9E52-A4775524CA6A}"/>
              </a:ext>
            </a:extLst>
          </p:cNvPr>
          <p:cNvSpPr txBox="1"/>
          <p:nvPr/>
        </p:nvSpPr>
        <p:spPr>
          <a:xfrm>
            <a:off x="26186183" y="27756097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latin typeface="Roboto" panose="02000000000000000000" pitchFamily="2" charset="0"/>
                <a:ea typeface="Roboto" panose="02000000000000000000" pitchFamily="2" charset="0"/>
              </a:rPr>
              <a:t>Scan QR code </a:t>
            </a:r>
          </a:p>
          <a:p>
            <a:pPr algn="ctr"/>
            <a:r>
              <a:rPr lang="en-AU" sz="3600" dirty="0">
                <a:latin typeface="Roboto" panose="02000000000000000000" pitchFamily="2" charset="0"/>
                <a:ea typeface="Roboto" panose="02000000000000000000" pitchFamily="2" charset="0"/>
              </a:rPr>
              <a:t>to read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685CF3-B53E-40E3-AEA7-CE418681FC5D}"/>
              </a:ext>
            </a:extLst>
          </p:cNvPr>
          <p:cNvSpPr/>
          <p:nvPr/>
        </p:nvSpPr>
        <p:spPr>
          <a:xfrm>
            <a:off x="15394471" y="30245371"/>
            <a:ext cx="5970255" cy="59702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90B9A69-2D86-4DEF-8933-7F7ECBB1266C}"/>
              </a:ext>
            </a:extLst>
          </p:cNvPr>
          <p:cNvSpPr/>
          <p:nvPr/>
        </p:nvSpPr>
        <p:spPr>
          <a:xfrm>
            <a:off x="18345150" y="30245371"/>
            <a:ext cx="17449800" cy="5968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35B84417-E2D2-413F-8634-D84A2D72DA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343" y="30808034"/>
            <a:ext cx="6025053" cy="4820043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08711F90-E2BE-4C8C-BE14-319B53BEA7C8}"/>
              </a:ext>
            </a:extLst>
          </p:cNvPr>
          <p:cNvSpPr txBox="1"/>
          <p:nvPr/>
        </p:nvSpPr>
        <p:spPr>
          <a:xfrm>
            <a:off x="23192021" y="30567301"/>
            <a:ext cx="67056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4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Download plant species data by hexagon to make a 3D hex map</a:t>
            </a:r>
          </a:p>
        </p:txBody>
      </p:sp>
      <p:pic>
        <p:nvPicPr>
          <p:cNvPr id="133" name="Picture 132" descr="Qr code&#10;&#10;Description automatically generated">
            <a:extLst>
              <a:ext uri="{FF2B5EF4-FFF2-40B4-BE49-F238E27FC236}">
                <a16:creationId xmlns:a16="http://schemas.microsoft.com/office/drawing/2014/main" id="{84A1DDB3-AA54-44A5-98E8-D89D557CB7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097" y="32947967"/>
            <a:ext cx="2857500" cy="28575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09B65B5F-CBE4-4B1E-A238-E96CF5A95A38}"/>
              </a:ext>
            </a:extLst>
          </p:cNvPr>
          <p:cNvSpPr txBox="1"/>
          <p:nvPr/>
        </p:nvSpPr>
        <p:spPr>
          <a:xfrm>
            <a:off x="26186183" y="33842826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latin typeface="Roboto" panose="02000000000000000000" pitchFamily="2" charset="0"/>
                <a:ea typeface="Roboto" panose="02000000000000000000" pitchFamily="2" charset="0"/>
              </a:rPr>
              <a:t>Scan QR code </a:t>
            </a:r>
          </a:p>
          <a:p>
            <a:pPr algn="ctr"/>
            <a:r>
              <a:rPr lang="en-AU" sz="3600" dirty="0">
                <a:latin typeface="Roboto" panose="02000000000000000000" pitchFamily="2" charset="0"/>
                <a:ea typeface="Roboto" panose="02000000000000000000" pitchFamily="2" charset="0"/>
              </a:rPr>
              <a:t>to read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93C46B9-3D88-4AC2-8824-68C39346206C}"/>
              </a:ext>
            </a:extLst>
          </p:cNvPr>
          <p:cNvSpPr/>
          <p:nvPr/>
        </p:nvSpPr>
        <p:spPr>
          <a:xfrm>
            <a:off x="15401437" y="36319728"/>
            <a:ext cx="5970255" cy="59702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1F6BB4-F8B3-46FC-9BDD-3931EAE78E66}"/>
              </a:ext>
            </a:extLst>
          </p:cNvPr>
          <p:cNvSpPr/>
          <p:nvPr/>
        </p:nvSpPr>
        <p:spPr>
          <a:xfrm>
            <a:off x="18352116" y="36319728"/>
            <a:ext cx="17449800" cy="5968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6C522B7-D1BE-45E4-B0D5-FAE8384E9EC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4" r="15247"/>
          <a:stretch/>
        </p:blipFill>
        <p:spPr>
          <a:xfrm>
            <a:off x="17538247" y="36540692"/>
            <a:ext cx="4130567" cy="535290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7B2FDB8-881E-475B-B311-15DA6F3B4F88}"/>
              </a:ext>
            </a:extLst>
          </p:cNvPr>
          <p:cNvSpPr txBox="1"/>
          <p:nvPr/>
        </p:nvSpPr>
        <p:spPr>
          <a:xfrm>
            <a:off x="23192021" y="36806736"/>
            <a:ext cx="67056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4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Convex and alpha hulls for conservation mapping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5A53BF-B5A4-4603-AAB3-0B5EC0D4B494}"/>
              </a:ext>
            </a:extLst>
          </p:cNvPr>
          <p:cNvSpPr txBox="1"/>
          <p:nvPr/>
        </p:nvSpPr>
        <p:spPr>
          <a:xfrm>
            <a:off x="26186183" y="40082261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latin typeface="Roboto" panose="02000000000000000000" pitchFamily="2" charset="0"/>
                <a:ea typeface="Roboto" panose="02000000000000000000" pitchFamily="2" charset="0"/>
              </a:rPr>
              <a:t>Scan QR code </a:t>
            </a:r>
          </a:p>
          <a:p>
            <a:pPr algn="ctr"/>
            <a:r>
              <a:rPr lang="en-AU" sz="3600" dirty="0">
                <a:latin typeface="Roboto" panose="02000000000000000000" pitchFamily="2" charset="0"/>
                <a:ea typeface="Roboto" panose="02000000000000000000" pitchFamily="2" charset="0"/>
              </a:rPr>
              <a:t>to read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A2FACA95-8C99-4599-8CE4-E965F5031B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683" y="38921795"/>
            <a:ext cx="2857500" cy="28575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C993000-6333-4758-A3D6-5BB665F200C3}"/>
              </a:ext>
            </a:extLst>
          </p:cNvPr>
          <p:cNvCxnSpPr>
            <a:cxnSpLocks/>
          </p:cNvCxnSpPr>
          <p:nvPr/>
        </p:nvCxnSpPr>
        <p:spPr>
          <a:xfrm flipH="1">
            <a:off x="115667" y="19646535"/>
            <a:ext cx="11043" cy="7264132"/>
          </a:xfrm>
          <a:prstGeom prst="line">
            <a:avLst/>
          </a:prstGeom>
          <a:ln w="152400">
            <a:solidFill>
              <a:srgbClr val="F06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67CDE66-18CA-4C58-A853-57DF153EEED5}"/>
              </a:ext>
            </a:extLst>
          </p:cNvPr>
          <p:cNvSpPr txBox="1"/>
          <p:nvPr/>
        </p:nvSpPr>
        <p:spPr>
          <a:xfrm>
            <a:off x="262088" y="35141304"/>
            <a:ext cx="19453122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galah_config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(email = 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“your-email-here"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 </a:t>
            </a:r>
            <a:r>
              <a:rPr lang="en-AU" sz="26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 ALA-registered email</a:t>
            </a:r>
          </a:p>
          <a:p>
            <a:endParaRPr lang="en-AU" sz="2600" b="0" i="0" u="none" strike="noStrike" baseline="0" dirty="0">
              <a:latin typeface="Fira Code Regular" panose="020B0809050000020004" pitchFamily="49" charset="0"/>
            </a:endParaRPr>
          </a:p>
          <a:p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galah_call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() |&gt;</a:t>
            </a:r>
          </a:p>
          <a:p>
            <a:r>
              <a:rPr lang="en-AU" sz="2600" b="0" i="0" u="none" strike="noStrike" baseline="0" dirty="0">
                <a:solidFill>
                  <a:srgbClr val="F064A4"/>
                </a:solidFill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galah_identify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"</a:t>
            </a:r>
            <a:r>
              <a:rPr lang="en-AU" sz="2600" b="0" i="0" u="none" strike="noStrike" baseline="0" dirty="0" err="1">
                <a:solidFill>
                  <a:srgbClr val="A8660D"/>
                </a:solidFill>
                <a:latin typeface="Fira Code Regular" panose="020B0809050000020004" pitchFamily="49" charset="0"/>
              </a:rPr>
              <a:t>ceyx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 </a:t>
            </a:r>
            <a:r>
              <a:rPr lang="en-AU" sz="2600" b="0" i="0" u="none" strike="noStrike" baseline="0" dirty="0" err="1">
                <a:solidFill>
                  <a:srgbClr val="A8660D"/>
                </a:solidFill>
                <a:latin typeface="Fira Code Regular" panose="020B0809050000020004" pitchFamily="49" charset="0"/>
              </a:rPr>
              <a:t>pusillus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"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 |&gt;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galah_filter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(multimedia == 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"Image"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 |&gt;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atlas_media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() |&gt; </a:t>
            </a:r>
          </a:p>
          <a:p>
            <a:r>
              <a:rPr lang="en-AU" sz="2600" b="0" i="0" u="none" strike="noStrike" baseline="0" dirty="0"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F064A4"/>
                </a:solidFill>
                <a:latin typeface="Fira Code Regular" panose="020B0809050000020004" pitchFamily="49" charset="0"/>
              </a:rPr>
              <a:t>collect_media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(type = 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"thumbnail"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,</a:t>
            </a:r>
          </a:p>
          <a:p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                path = 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“path-to-folder"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 |&gt; </a:t>
            </a:r>
          </a:p>
          <a:p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  </a:t>
            </a:r>
            <a:r>
              <a:rPr lang="en-AU" sz="2600" b="0" i="0" u="none" strike="noStrike" baseline="0" dirty="0" err="1">
                <a:solidFill>
                  <a:srgbClr val="000000"/>
                </a:solidFill>
                <a:latin typeface="Fira Code Regular" panose="020B0809050000020004" pitchFamily="49" charset="0"/>
              </a:rPr>
              <a:t>dplyr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::</a:t>
            </a:r>
            <a:r>
              <a:rPr lang="en-AU" sz="2600" b="0" i="0" u="none" strike="noStrike" baseline="0" dirty="0">
                <a:solidFill>
                  <a:srgbClr val="F064A4"/>
                </a:solidFill>
                <a:latin typeface="Fira Code Regular" panose="020B0809050000020004" pitchFamily="49" charset="0"/>
              </a:rPr>
              <a:t>select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</a:t>
            </a:r>
            <a:r>
              <a:rPr lang="en-AU" sz="2600" b="0" i="0" u="none" strike="noStrike" baseline="0" dirty="0" err="1">
                <a:solidFill>
                  <a:srgbClr val="000000"/>
                </a:solidFill>
                <a:latin typeface="Fira Code Regular" panose="020B0809050000020004" pitchFamily="49" charset="0"/>
              </a:rPr>
              <a:t>scientificName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, </a:t>
            </a:r>
            <a:r>
              <a:rPr lang="en-AU" sz="2600" b="0" i="0" u="none" strike="noStrike" baseline="0" dirty="0" err="1">
                <a:solidFill>
                  <a:srgbClr val="000000"/>
                </a:solidFill>
                <a:latin typeface="Fira Code Regular" panose="020B0809050000020004" pitchFamily="49" charset="0"/>
              </a:rPr>
              <a:t>eventDate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, </a:t>
            </a:r>
            <a:r>
              <a:rPr lang="en-AU" sz="2600" b="0" i="0" u="none" strike="noStrike" baseline="0" dirty="0" err="1">
                <a:solidFill>
                  <a:srgbClr val="000000"/>
                </a:solidFill>
                <a:latin typeface="Fira Code Regular" panose="020B0809050000020004" pitchFamily="49" charset="0"/>
              </a:rPr>
              <a:t>recordID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, </a:t>
            </a:r>
          </a:p>
          <a:p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                multimedia, </a:t>
            </a:r>
            <a:r>
              <a:rPr lang="en-AU" sz="2600" b="0" i="0" u="none" strike="noStrike" baseline="0" dirty="0" err="1">
                <a:solidFill>
                  <a:srgbClr val="000000"/>
                </a:solidFill>
                <a:latin typeface="Fira Code Regular" panose="020B0809050000020004" pitchFamily="49" charset="0"/>
              </a:rPr>
              <a:t>size_in_bytes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, license) |&gt; </a:t>
            </a:r>
            <a:r>
              <a:rPr lang="en-AU" sz="2600" b="0" i="0" u="none" strike="noStrike" baseline="0" dirty="0">
                <a:solidFill>
                  <a:srgbClr val="F064A4"/>
                </a:solidFill>
                <a:latin typeface="Fira Code Regular" panose="020B0809050000020004" pitchFamily="49" charset="0"/>
              </a:rPr>
              <a:t>print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(n = </a:t>
            </a:r>
            <a:r>
              <a:rPr lang="en-AU" sz="2600" b="0" i="0" u="none" strike="noStrike" baseline="0" dirty="0">
                <a:solidFill>
                  <a:srgbClr val="A8660D"/>
                </a:solidFill>
                <a:latin typeface="Fira Code Regular" panose="020B0809050000020004" pitchFamily="49" charset="0"/>
              </a:rPr>
              <a:t>5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Fira Code Regular" panose="020B0809050000020004" pitchFamily="49" charset="0"/>
              </a:rPr>
              <a:t>)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# A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tibble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: 145 × 5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 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scientificName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multimedia license                              size_…¹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recor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…²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  &lt;chr&gt;          &lt;chr&gt;      &lt;chr&gt;                                  &lt;int&gt; &lt;chr&gt;  </a:t>
            </a:r>
          </a:p>
          <a:p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1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Ceyx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pusillus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Image      ""                                    251821 7e58db…</a:t>
            </a:r>
          </a:p>
          <a:p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2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Ceyx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pusillus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Image      "http://creativecommons.org/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license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1269060 0d249f…</a:t>
            </a:r>
          </a:p>
          <a:p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3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Ceyx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pusillus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Image      "http://creativecommons.org/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license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 311986 c4b290…</a:t>
            </a:r>
          </a:p>
          <a:p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4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Ceyx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pusillus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Image      "http://creativecommons.org/</a:t>
            </a:r>
            <a:r>
              <a:rPr lang="fr-FR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license</a:t>
            </a:r>
            <a:r>
              <a:rPr lang="fr-FR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…  972214 9eda4c…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5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Ceyx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pusillus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  Image      "http://creativecommons.org/license… 1380563 8032a3…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# … with 140 more rows, and abbreviated variable names ¹​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size_in_bytes</a:t>
            </a:r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,</a:t>
            </a:r>
          </a:p>
          <a:p>
            <a:r>
              <a:rPr lang="en-AU" sz="2200" b="0" i="0" u="none" strike="noStrike" baseline="0" dirty="0">
                <a:solidFill>
                  <a:srgbClr val="3CA09E"/>
                </a:solidFill>
                <a:latin typeface="Fira Code Regular" panose="020B0809050000020004" pitchFamily="49" charset="0"/>
              </a:rPr>
              <a:t>#&gt; #   ²​</a:t>
            </a:r>
            <a:r>
              <a:rPr lang="en-AU" sz="2200" b="0" i="0" u="none" strike="noStrike" baseline="0" dirty="0" err="1">
                <a:solidFill>
                  <a:srgbClr val="3CA09E"/>
                </a:solidFill>
                <a:latin typeface="Fira Code Regular" panose="020B0809050000020004" pitchFamily="49" charset="0"/>
              </a:rPr>
              <a:t>recordID</a:t>
            </a:r>
            <a:endParaRPr lang="en-AU" sz="2200" dirty="0">
              <a:solidFill>
                <a:srgbClr val="3CA0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4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824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Fira Code</vt:lpstr>
      <vt:lpstr>Fira Code Regular</vt:lpstr>
      <vt:lpstr>Roboto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Kellie, Dax (NCMI, Black Mountain)</dc:creator>
  <cp:lastModifiedBy>Kellie, Dax (NCMI, Black Mountain)</cp:lastModifiedBy>
  <cp:revision>1</cp:revision>
  <dcterms:created xsi:type="dcterms:W3CDTF">2022-11-18T00:08:46Z</dcterms:created>
  <dcterms:modified xsi:type="dcterms:W3CDTF">2022-11-22T23:46:59Z</dcterms:modified>
</cp:coreProperties>
</file>