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notesMasterIdLst>
    <p:notesMasterId r:id="rId29"/>
  </p:notesMasterIdLst>
  <p:sldIdLst>
    <p:sldId id="256" r:id="rId2"/>
    <p:sldId id="282" r:id="rId3"/>
    <p:sldId id="272" r:id="rId4"/>
    <p:sldId id="261" r:id="rId5"/>
    <p:sldId id="274" r:id="rId6"/>
    <p:sldId id="278" r:id="rId7"/>
    <p:sldId id="257" r:id="rId8"/>
    <p:sldId id="258" r:id="rId9"/>
    <p:sldId id="280" r:id="rId10"/>
    <p:sldId id="279" r:id="rId11"/>
    <p:sldId id="262" r:id="rId12"/>
    <p:sldId id="281" r:id="rId13"/>
    <p:sldId id="264" r:id="rId14"/>
    <p:sldId id="266" r:id="rId15"/>
    <p:sldId id="270" r:id="rId16"/>
    <p:sldId id="263" r:id="rId17"/>
    <p:sldId id="283" r:id="rId18"/>
    <p:sldId id="269" r:id="rId19"/>
    <p:sldId id="268" r:id="rId20"/>
    <p:sldId id="265" r:id="rId21"/>
    <p:sldId id="267" r:id="rId22"/>
    <p:sldId id="271" r:id="rId23"/>
    <p:sldId id="260" r:id="rId24"/>
    <p:sldId id="259" r:id="rId25"/>
    <p:sldId id="276" r:id="rId26"/>
    <p:sldId id="277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C22C4D-579F-7343-93BF-D6C51D96C8AD}">
          <p14:sldIdLst>
            <p14:sldId id="256"/>
            <p14:sldId id="282"/>
            <p14:sldId id="272"/>
            <p14:sldId id="261"/>
            <p14:sldId id="274"/>
            <p14:sldId id="278"/>
            <p14:sldId id="257"/>
            <p14:sldId id="258"/>
            <p14:sldId id="280"/>
            <p14:sldId id="279"/>
            <p14:sldId id="262"/>
            <p14:sldId id="281"/>
            <p14:sldId id="264"/>
            <p14:sldId id="266"/>
            <p14:sldId id="270"/>
            <p14:sldId id="263"/>
            <p14:sldId id="283"/>
            <p14:sldId id="269"/>
            <p14:sldId id="268"/>
            <p14:sldId id="265"/>
            <p14:sldId id="267"/>
            <p14:sldId id="271"/>
            <p14:sldId id="260"/>
            <p14:sldId id="259"/>
            <p14:sldId id="276"/>
            <p14:sldId id="277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/>
    <p:restoredTop sz="94486"/>
  </p:normalViewPr>
  <p:slideViewPr>
    <p:cSldViewPr snapToGrid="0" snapToObjects="1">
      <p:cViewPr>
        <p:scale>
          <a:sx n="79" d="100"/>
          <a:sy n="79" d="100"/>
        </p:scale>
        <p:origin x="68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B7EE2-5489-3B40-8A55-6996F02CF987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2BE08-BADB-704F-9DFB-7E96F610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8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71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Domain_model" TargetMode="Externa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ormation_hiding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Encapsulation_(computer_science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978818"/>
            <a:ext cx="9448800" cy="1825096"/>
          </a:xfrm>
        </p:spPr>
        <p:txBody>
          <a:bodyPr/>
          <a:lstStyle/>
          <a:p>
            <a:r>
              <a:rPr lang="en-US" dirty="0" smtClean="0"/>
              <a:t>Build </a:t>
            </a:r>
            <a:r>
              <a:rPr lang="en-US" dirty="0" smtClean="0"/>
              <a:t>software like </a:t>
            </a:r>
            <a:r>
              <a:rPr lang="en-US" dirty="0" err="1" smtClean="0"/>
              <a:t>sean</a:t>
            </a:r>
            <a:r>
              <a:rPr lang="en-US" dirty="0" smtClean="0"/>
              <a:t> combs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85067" y="4066424"/>
            <a:ext cx="791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 1 - </a:t>
            </a:r>
            <a:r>
              <a:rPr lang="en-US" sz="2800" b="1" dirty="0" smtClean="0"/>
              <a:t>How </a:t>
            </a:r>
            <a:r>
              <a:rPr lang="en-US" sz="2800" b="1" dirty="0"/>
              <a:t>to Build a Better Domain </a:t>
            </a:r>
            <a:r>
              <a:rPr lang="en-US" sz="2800" b="1" dirty="0" smtClean="0"/>
              <a:t>Model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733" y="465666"/>
            <a:ext cx="2513659" cy="141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 domain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546" y="2194560"/>
            <a:ext cx="7487653" cy="4302493"/>
          </a:xfrm>
        </p:spPr>
        <p:txBody>
          <a:bodyPr>
            <a:normAutofit/>
          </a:bodyPr>
          <a:lstStyle/>
          <a:p>
            <a:r>
              <a:rPr lang="en-US" dirty="0" smtClean="0"/>
              <a:t>Needs </a:t>
            </a:r>
            <a:r>
              <a:rPr lang="en-US" dirty="0"/>
              <a:t>a separate business layer to contain the logic otherwise located in a </a:t>
            </a:r>
            <a:r>
              <a:rPr lang="en-US" dirty="0">
                <a:hlinkClick r:id="rId2"/>
              </a:rPr>
              <a:t>domain model</a:t>
            </a:r>
            <a:r>
              <a:rPr lang="en-US" dirty="0"/>
              <a:t>. </a:t>
            </a:r>
            <a:r>
              <a:rPr lang="en-US" dirty="0" smtClean="0"/>
              <a:t>It </a:t>
            </a:r>
            <a:r>
              <a:rPr lang="en-US" dirty="0"/>
              <a:t>also means that </a:t>
            </a:r>
            <a:r>
              <a:rPr lang="en-US" dirty="0">
                <a:hlinkClick r:id="rId2"/>
              </a:rPr>
              <a:t>domain model</a:t>
            </a:r>
            <a:r>
              <a:rPr lang="en-US" dirty="0"/>
              <a:t>'s objects cannot guarantee their correctness at any moment, because their validation and mutation logic is placed somewhere outside (most likely in multiple places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Makes </a:t>
            </a:r>
            <a:r>
              <a:rPr lang="en-US" dirty="0"/>
              <a:t>a model less </a:t>
            </a:r>
            <a:r>
              <a:rPr lang="en-US" dirty="0" smtClean="0"/>
              <a:t>expressive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7" y="2339193"/>
            <a:ext cx="3067028" cy="30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6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912" y="2382369"/>
            <a:ext cx="5689843" cy="3544298"/>
          </a:xfrm>
        </p:spPr>
      </p:pic>
    </p:spTree>
    <p:extLst>
      <p:ext uri="{BB962C8B-B14F-4D97-AF65-F5344CB8AC3E}">
        <p14:creationId xmlns:p14="http://schemas.microsoft.com/office/powerpoint/2010/main" val="1421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04" y="2453891"/>
            <a:ext cx="4406900" cy="1498600"/>
          </a:xfrm>
        </p:spPr>
      </p:pic>
    </p:spTree>
    <p:extLst>
      <p:ext uri="{BB962C8B-B14F-4D97-AF65-F5344CB8AC3E}">
        <p14:creationId xmlns:p14="http://schemas.microsoft.com/office/powerpoint/2010/main" val="7016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93900"/>
            <a:ext cx="6096000" cy="28702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8137677" y="3742267"/>
            <a:ext cx="1658257" cy="445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6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749300"/>
            <a:ext cx="6032500" cy="53467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463800" y="2895600"/>
            <a:ext cx="1067102" cy="7837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431800"/>
            <a:ext cx="6362700" cy="59944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871133" y="1126066"/>
            <a:ext cx="1880810" cy="5805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477277" y="4470401"/>
            <a:ext cx="1658257" cy="445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67" y="308897"/>
            <a:ext cx="6286500" cy="6286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291943" y="2319868"/>
            <a:ext cx="1658257" cy="445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events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essence of a Domain Event is that you use it to capture things that can trigger a change to the state of the application you are developing.</a:t>
            </a:r>
          </a:p>
        </p:txBody>
      </p:sp>
    </p:spTree>
    <p:extLst>
      <p:ext uri="{BB962C8B-B14F-4D97-AF65-F5344CB8AC3E}">
        <p14:creationId xmlns:p14="http://schemas.microsoft.com/office/powerpoint/2010/main" val="14056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" y="2114005"/>
            <a:ext cx="42545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40" y="870494"/>
            <a:ext cx="54483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0"/>
            <a:ext cx="5934124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595810" y="1741460"/>
            <a:ext cx="1658257" cy="445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7595810" y="5748868"/>
            <a:ext cx="1658257" cy="445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851" y="2515211"/>
            <a:ext cx="8733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 1 - </a:t>
            </a:r>
            <a:r>
              <a:rPr lang="en-US" sz="2800" b="1" dirty="0" smtClean="0"/>
              <a:t>How </a:t>
            </a:r>
            <a:r>
              <a:rPr lang="en-US" sz="2800" b="1" dirty="0"/>
              <a:t>to Build a Better Domain </a:t>
            </a:r>
            <a:r>
              <a:rPr lang="en-US" sz="2800" b="1" dirty="0" smtClean="0"/>
              <a:t>Model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33851" y="3282654"/>
            <a:ext cx="8733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 2 - </a:t>
            </a:r>
            <a:r>
              <a:rPr lang="en-US" sz="2800" b="1" dirty="0" smtClean="0"/>
              <a:t>Command and Notifications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33851" y="4050097"/>
            <a:ext cx="8733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 3 - </a:t>
            </a:r>
            <a:r>
              <a:rPr lang="en-US" sz="2800" b="1" dirty="0" smtClean="0"/>
              <a:t>Designing a </a:t>
            </a:r>
            <a:r>
              <a:rPr lang="en-US" sz="2800" b="1" i="1" dirty="0" smtClean="0"/>
              <a:t>Refactor-Proof</a:t>
            </a:r>
            <a:r>
              <a:rPr lang="en-US" sz="2800" b="1" dirty="0" smtClean="0"/>
              <a:t> Architecture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59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203200"/>
            <a:ext cx="79502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1612900"/>
            <a:ext cx="6121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63500"/>
            <a:ext cx="67183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0964" y="2195789"/>
            <a:ext cx="10785235" cy="376255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965" y="2921557"/>
            <a:ext cx="3109235" cy="258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36794" y="3952223"/>
            <a:ext cx="744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https://</a:t>
            </a:r>
            <a:r>
              <a:rPr lang="en-US" sz="2800" dirty="0" err="1" smtClean="0">
                <a:solidFill>
                  <a:schemeClr val="bg1"/>
                </a:solidFill>
              </a:rPr>
              <a:t>github.com</a:t>
            </a:r>
            <a:r>
              <a:rPr lang="en-US" sz="2800" dirty="0" smtClean="0">
                <a:solidFill>
                  <a:schemeClr val="bg1"/>
                </a:solidFill>
              </a:rPr>
              <a:t>/</a:t>
            </a:r>
            <a:r>
              <a:rPr lang="en-US" sz="2800" dirty="0" err="1" smtClean="0">
                <a:solidFill>
                  <a:schemeClr val="bg1"/>
                </a:solidFill>
              </a:rPr>
              <a:t>neekgreen</a:t>
            </a:r>
            <a:r>
              <a:rPr lang="en-US" sz="2800" dirty="0" smtClean="0">
                <a:solidFill>
                  <a:schemeClr val="bg1"/>
                </a:solidFill>
              </a:rPr>
              <a:t>/calculator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93" y="2407369"/>
            <a:ext cx="2616200" cy="3365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22" y="2407369"/>
            <a:ext cx="2441817" cy="336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568" y="2407369"/>
            <a:ext cx="2642419" cy="342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2136" y="303726"/>
            <a:ext cx="8326896" cy="625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60948" y="3681663"/>
            <a:ext cx="2181600" cy="3337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35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20" y="409073"/>
            <a:ext cx="9696157" cy="6112042"/>
          </a:xfrm>
        </p:spPr>
      </p:pic>
      <p:cxnSp>
        <p:nvCxnSpPr>
          <p:cNvPr id="5" name="Straight Arrow Connector 4"/>
          <p:cNvCxnSpPr/>
          <p:nvPr/>
        </p:nvCxnSpPr>
        <p:spPr>
          <a:xfrm flipH="1">
            <a:off x="7884568" y="2078344"/>
            <a:ext cx="1658257" cy="445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2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78000"/>
            <a:ext cx="62484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50" y="2175934"/>
            <a:ext cx="8521700" cy="3098800"/>
          </a:xfrm>
        </p:spPr>
      </p:pic>
    </p:spTree>
    <p:extLst>
      <p:ext uri="{BB962C8B-B14F-4D97-AF65-F5344CB8AC3E}">
        <p14:creationId xmlns:p14="http://schemas.microsoft.com/office/powerpoint/2010/main" val="102246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5720" y="3239524"/>
            <a:ext cx="5510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2 + 2 - 1 = </a:t>
            </a:r>
            <a:r>
              <a:rPr lang="en-US" sz="4400" b="1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1878" y="4261760"/>
            <a:ext cx="445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Math Equation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78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15009" y="2658953"/>
            <a:ext cx="1880810" cy="5805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95720" y="3239524"/>
            <a:ext cx="5510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2 + 2 - 1 = </a:t>
            </a:r>
            <a:r>
              <a:rPr lang="en-US" sz="4400" b="1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1878" y="4261760"/>
            <a:ext cx="445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Math Equation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294413" y="3239524"/>
            <a:ext cx="2514599" cy="85954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52911" y="3239524"/>
            <a:ext cx="601132" cy="85954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082654" y="2696331"/>
            <a:ext cx="1646165" cy="4404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1994" y="2057401"/>
            <a:ext cx="338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Expression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581862" y="2465498"/>
            <a:ext cx="1690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285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04" y="2453891"/>
            <a:ext cx="4406900" cy="1498600"/>
          </a:xfrm>
        </p:spPr>
      </p:pic>
    </p:spTree>
    <p:extLst>
      <p:ext uri="{BB962C8B-B14F-4D97-AF65-F5344CB8AC3E}">
        <p14:creationId xmlns:p14="http://schemas.microsoft.com/office/powerpoint/2010/main" val="105211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 domain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5302" y="2194560"/>
            <a:ext cx="7420897" cy="1964485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use of a software domain model where the domain objects contain little or no business logic (validations, calculations, business rules etc</a:t>
            </a:r>
            <a:r>
              <a:rPr lang="en-US" dirty="0" smtClean="0"/>
              <a:t>.).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7" y="2339193"/>
            <a:ext cx="3067028" cy="30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 domain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546" y="2194560"/>
            <a:ext cx="7487653" cy="4302493"/>
          </a:xfrm>
        </p:spPr>
        <p:txBody>
          <a:bodyPr>
            <a:normAutofit/>
          </a:bodyPr>
          <a:lstStyle/>
          <a:p>
            <a:r>
              <a:rPr lang="en-US" dirty="0"/>
              <a:t>Logic cannot be implemented in a truly object-oriented way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Violation of the </a:t>
            </a:r>
            <a:r>
              <a:rPr lang="en-US" dirty="0" smtClean="0">
                <a:hlinkClick r:id="rId2"/>
              </a:rPr>
              <a:t>encapsulation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hlinkClick r:id="rId3"/>
              </a:rPr>
              <a:t>information hiding</a:t>
            </a:r>
            <a:r>
              <a:rPr lang="en-US" dirty="0"/>
              <a:t> principles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7" y="2339193"/>
            <a:ext cx="3067028" cy="30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2022</TotalTime>
  <Words>163</Words>
  <Application>Microsoft Macintosh PowerPoint</Application>
  <PresentationFormat>Widescreen</PresentationFormat>
  <Paragraphs>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Century Gothic</vt:lpstr>
      <vt:lpstr>Arial</vt:lpstr>
      <vt:lpstr>Vapor Trail</vt:lpstr>
      <vt:lpstr>Build software like sean combs</vt:lpstr>
      <vt:lpstr>PowerPoint Presentation</vt:lpstr>
      <vt:lpstr>ADGENDA</vt:lpstr>
      <vt:lpstr>references</vt:lpstr>
      <vt:lpstr>domain</vt:lpstr>
      <vt:lpstr>domain</vt:lpstr>
      <vt:lpstr>PowerPoint Presentation</vt:lpstr>
      <vt:lpstr>anemic domain model</vt:lpstr>
      <vt:lpstr>anemic domain model</vt:lpstr>
      <vt:lpstr>anemic domain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Domain events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 code</vt:lpstr>
      <vt:lpstr>Resources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software like sean combs*</dc:title>
  <dc:creator>Nick Myers</dc:creator>
  <cp:lastModifiedBy>Nick Myers</cp:lastModifiedBy>
  <cp:revision>48</cp:revision>
  <dcterms:created xsi:type="dcterms:W3CDTF">2016-12-13T04:31:33Z</dcterms:created>
  <dcterms:modified xsi:type="dcterms:W3CDTF">2016-12-14T19:40:35Z</dcterms:modified>
</cp:coreProperties>
</file>