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7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7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0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BD55-E0A3-4207-9803-9000C745605E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082B-0013-4F9A-8C13-65409708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6791"/>
            <a:ext cx="10515600" cy="1325563"/>
          </a:xfrm>
        </p:spPr>
        <p:txBody>
          <a:bodyPr/>
          <a:lstStyle/>
          <a:p>
            <a:r>
              <a:rPr lang="en-US" dirty="0" smtClean="0"/>
              <a:t>FESC Website Layout &amp; 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Colors:</a:t>
            </a:r>
          </a:p>
          <a:p>
            <a:pPr marL="0" indent="0">
              <a:buNone/>
            </a:pPr>
            <a:r>
              <a:rPr lang="en-US" dirty="0" smtClean="0"/>
              <a:t>Will use the following colors based of the FESC logo</a:t>
            </a:r>
          </a:p>
          <a:p>
            <a:pPr marL="457200" lvl="1" indent="0">
              <a:buNone/>
            </a:pPr>
            <a:r>
              <a:rPr lang="en-US" dirty="0" smtClean="0"/>
              <a:t>GREEN: #00784B</a:t>
            </a:r>
          </a:p>
          <a:p>
            <a:pPr marL="457200" lvl="1" indent="0">
              <a:buNone/>
            </a:pPr>
            <a:r>
              <a:rPr lang="en-US" dirty="0" smtClean="0"/>
              <a:t>RED: #981C1E</a:t>
            </a:r>
          </a:p>
          <a:p>
            <a:pPr marL="457200" lvl="1" indent="0">
              <a:buNone/>
            </a:pPr>
            <a:r>
              <a:rPr lang="en-US" dirty="0" smtClean="0"/>
              <a:t>BEIGE: #CEB36C</a:t>
            </a:r>
          </a:p>
          <a:p>
            <a:pPr marL="457200" lvl="1" indent="0">
              <a:buNone/>
            </a:pPr>
            <a:r>
              <a:rPr lang="en-US" dirty="0" smtClean="0"/>
              <a:t>BLUE: #263995</a:t>
            </a:r>
          </a:p>
          <a:p>
            <a:pPr marL="457200" lvl="1" indent="0">
              <a:buNone/>
            </a:pPr>
            <a:r>
              <a:rPr lang="en-US" dirty="0" smtClean="0"/>
              <a:t>ORANGE: #F57722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Typography: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925" y="952107"/>
            <a:ext cx="5241304" cy="56372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06293" y="933252"/>
            <a:ext cx="2537380" cy="565608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913" y="1018096"/>
            <a:ext cx="5099903" cy="60887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913" y="1696824"/>
            <a:ext cx="5099903" cy="24509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68164" y="379254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21857" y="379254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1913" y="6121867"/>
            <a:ext cx="5099904" cy="3920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913" y="2021206"/>
            <a:ext cx="5099903" cy="11179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30975" y="3757465"/>
            <a:ext cx="1630841" cy="2286827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05870" y="3757465"/>
            <a:ext cx="1630841" cy="2286827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1911" y="3762178"/>
            <a:ext cx="1630841" cy="2282114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1470" y="3861134"/>
            <a:ext cx="1447011" cy="829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1910" y="4766107"/>
            <a:ext cx="163084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Maecenas non nisi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hendrerit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nibh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dictum.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93071" y="3865890"/>
            <a:ext cx="1447011" cy="829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20534" y="3861134"/>
            <a:ext cx="1447011" cy="829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15294" y="4767019"/>
            <a:ext cx="163084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Maecenas non nisi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hendrerit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nibh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dictum. In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tristique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fringilla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6388" y="4766107"/>
            <a:ext cx="16308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Maecenas non nisi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hendrerit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nibh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dictum. In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tristique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039" y="40748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5925" y="3196277"/>
            <a:ext cx="51658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Maecenas non nisi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hendrerit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nibh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dictum. In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tristique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fringilla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925" y="952107"/>
            <a:ext cx="5241304" cy="56372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06293" y="933252"/>
            <a:ext cx="2537380" cy="565608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913" y="1018096"/>
            <a:ext cx="5099903" cy="60887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913" y="1696824"/>
            <a:ext cx="5099903" cy="24509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17335" y="379254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21857" y="379254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1913" y="6121867"/>
            <a:ext cx="5099904" cy="3920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1914" y="2030633"/>
            <a:ext cx="1234912" cy="400252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62815" y="2030633"/>
            <a:ext cx="3799001" cy="400252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925" y="952107"/>
            <a:ext cx="5241304" cy="56372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06293" y="933252"/>
            <a:ext cx="2537380" cy="565608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913" y="1018096"/>
            <a:ext cx="5099903" cy="60887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913" y="1696824"/>
            <a:ext cx="5099903" cy="24509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17335" y="379254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21857" y="379254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1913" y="6121867"/>
            <a:ext cx="5099904" cy="39205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1914" y="2030633"/>
            <a:ext cx="1234912" cy="400252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62815" y="2030633"/>
            <a:ext cx="3799001" cy="400252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8928" y="2145441"/>
            <a:ext cx="1102936" cy="829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53269" y="2145441"/>
            <a:ext cx="2455682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dolor sit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Maecenas non nisi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hendrerit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nibh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dictum. In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tristique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fringilla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Phasellus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varius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lacus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vel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dictum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sagittis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Curabitur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convallis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turpis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et dui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molestie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maximus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Vestibulum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rutrum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laoreet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diam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vel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iaculis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nisi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vulputate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a.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Praesent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vestibulum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urna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et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cursus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finibus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, quam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orci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volutpat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nunc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viverra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gravida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tellus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erat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tellus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Vestibulum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maximus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gravida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quam,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blandit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nisi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sodales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quis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217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FESC Website Layout &amp; Style Guide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FESC Website Layout &amp; Style Guide</dc:title>
  <dc:creator>Nacu, Andro D</dc:creator>
  <cp:lastModifiedBy>Nacu, Andro D</cp:lastModifiedBy>
  <cp:revision>12</cp:revision>
  <dcterms:created xsi:type="dcterms:W3CDTF">2018-04-25T14:43:15Z</dcterms:created>
  <dcterms:modified xsi:type="dcterms:W3CDTF">2018-04-25T21:44:02Z</dcterms:modified>
</cp:coreProperties>
</file>