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815C-3478-3358-5A70-3FA58AD04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89669B-E9DC-5938-251C-D264010F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77C87-30CC-BDCD-6FBA-38963AE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506BE-E859-4ED7-7DDC-C5629F44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64726-1CD7-2EA9-9F05-00DDB58E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A6B2D-A5F3-7394-12B7-933BA093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0A0FD-D2F3-6E68-522D-3A4A57EB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94562-ADEA-9161-02D5-C06BB79E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34553-F96B-F4E7-C8C1-E0B130A5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6AC3E-E780-4A99-B5F1-40A5DD12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A282B-8FDF-62E8-3122-F694E6E1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ED688-DA8C-E1EC-B8ED-4AFEB8AE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A4988-C037-B4BD-1C1B-4214EE9E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700C-3F97-E9FD-56AD-487583F6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19361-4EF4-3278-35E0-CAB16230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1FD6D-163A-4611-5159-24D4D9F1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F1461-8F22-7A14-FB85-4BAD1792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D28CF-0AD8-D758-3C12-8DC76B5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0B0A4-B035-5483-72A8-5FB70435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A7C71-5345-8C58-BAE0-28349786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CB87-D05D-D4F5-BB5E-86B8ADF9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1D6F9-2D83-6CD6-1E8C-8A7179A0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D12C8-29C0-07BA-23A6-AC4606F0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876E5-D95F-44A5-E04A-59A67F38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3DFA8-AAC6-6A45-326C-B2988E42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D67EF-0E9F-B179-2909-D946CB8A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65B29-DD0A-A21E-2DB7-5755A9FA3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C8E9B-582B-D2E7-48C6-294320870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E3BB2-B811-9F17-3546-FB5B4745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8D031-771E-8E5E-30C3-49B8C3DA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95495-7632-E0DE-F4B1-C5B76479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BF4D-B7FE-8B55-E138-F9216AB5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56958-676B-D9F0-E383-AD354D69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C85CD-9F34-B8A5-0D87-9F5ABFC0F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DC745-879E-5AFA-741C-BFE082E8A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461A1-FE2F-D419-132D-C6909D83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B624D7-578D-3E83-0662-894B3069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E9F5B-25B4-5B1B-D7FB-6B80DCD9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0CAA0-1DD0-D5CD-9562-9ABEED30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708D-C453-C451-D243-5EE0793C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DAE61-AD69-0FC8-6D9B-CA17250E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B8870-6607-F1D4-F9A4-94EE522D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BC72CA-34C4-8AB7-452F-4A7BDEBC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1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55F162-71AB-F6B0-E423-7D8F8CD2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5AF5B4-37DA-4859-B4E3-42A4AF3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A8C27-FCF5-A8CE-145C-6904DAD2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4E84-BD15-8A60-F460-1360262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80895-FB68-BDF3-47D8-3A665E8B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2890B-2998-004F-F196-74FBCBBC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54B4A-E300-E70E-FC4B-C25A63C5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741EE-6D89-4289-1D9A-0F2C966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F7368-E25B-1BFB-1952-BC8BCC7E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43BB6-E09A-66D9-ABA1-0A2A2F9C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7B11C-57D4-5EBE-E2C3-471D30F72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4D65D-BC64-F92A-6F73-A54C2DB50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067D9-EBC1-5439-AA5B-2BC1E4E1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879E6-4D32-0278-5418-145C77A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F4FF-16C5-556B-474D-BBBE6BDD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7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959C5-EECE-2F04-0E19-105FC557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9BA9F-BF92-E6B5-9B1C-B0C3F074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B253C-C1B3-B484-D051-698B79020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A869D-D22C-4961-9862-03E9F69654B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59652-2ACC-DACC-2BA1-5DAD7178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E2FED-7B3F-3A21-4DE5-65CFC91D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1498D-7175-4196-900F-DE0EDDAEA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4E9E-06F0-B8DC-DD45-43CBE57E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使用到的技术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F3041-C7F1-1772-676D-C7A1A8C7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/>
          <a:lstStyle/>
          <a:p>
            <a:r>
              <a:rPr lang="zh-CN" altLang="en-US" dirty="0"/>
              <a:t>开发工具：</a:t>
            </a:r>
            <a:r>
              <a:rPr lang="en-US" altLang="zh-CN" dirty="0"/>
              <a:t>Microsoft Visual Studio 2022</a:t>
            </a:r>
          </a:p>
          <a:p>
            <a:r>
              <a:rPr lang="zh-CN" altLang="en-US" dirty="0"/>
              <a:t>开发语言：</a:t>
            </a:r>
            <a:r>
              <a:rPr lang="en-US" altLang="zh-CN" dirty="0"/>
              <a:t>Microsoft Visual C#</a:t>
            </a:r>
          </a:p>
          <a:p>
            <a:r>
              <a:rPr lang="zh-CN" altLang="en-US" dirty="0"/>
              <a:t>基础</a:t>
            </a:r>
            <a:r>
              <a:rPr lang="en-US" altLang="zh-CN" dirty="0"/>
              <a:t>SDK </a:t>
            </a:r>
            <a:r>
              <a:rPr lang="zh-CN" altLang="en-US" dirty="0"/>
              <a:t>：</a:t>
            </a:r>
            <a:r>
              <a:rPr lang="en-US" altLang="zh-CN" dirty="0"/>
              <a:t>Microsoft .NET 9</a:t>
            </a:r>
          </a:p>
          <a:p>
            <a:r>
              <a:rPr lang="en-US" altLang="zh-CN" dirty="0"/>
              <a:t>AI</a:t>
            </a:r>
            <a:r>
              <a:rPr lang="zh-CN" altLang="en-US" dirty="0"/>
              <a:t>框架：</a:t>
            </a:r>
            <a:r>
              <a:rPr lang="en-US" altLang="zh-CN" dirty="0"/>
              <a:t>Microsoft Semantic Kernel</a:t>
            </a:r>
            <a:r>
              <a:rPr lang="zh-CN" altLang="en-US" dirty="0"/>
              <a:t>、</a:t>
            </a:r>
            <a:r>
              <a:rPr lang="en-US" altLang="zh-CN" dirty="0" err="1"/>
              <a:t>ModelContextProtocol</a:t>
            </a:r>
            <a:endParaRPr lang="en-US" altLang="zh-CN" dirty="0"/>
          </a:p>
          <a:p>
            <a:r>
              <a:rPr lang="zh-CN" altLang="en-US" dirty="0"/>
              <a:t>大语言模型：</a:t>
            </a:r>
            <a:r>
              <a:rPr lang="en-US" altLang="zh-CN" dirty="0"/>
              <a:t>Microsoft Azure AI Foundry</a:t>
            </a:r>
          </a:p>
          <a:p>
            <a:pPr lvl="1"/>
            <a:r>
              <a:rPr lang="en-US" altLang="zh-CN" dirty="0"/>
              <a:t>Chat Completion</a:t>
            </a:r>
            <a:r>
              <a:rPr lang="zh-CN" altLang="en-US" dirty="0"/>
              <a:t>：</a:t>
            </a:r>
            <a:r>
              <a:rPr lang="en-US" altLang="zh-CN" dirty="0"/>
              <a:t>gpt-4.1</a:t>
            </a:r>
          </a:p>
          <a:p>
            <a:pPr lvl="1"/>
            <a:r>
              <a:rPr lang="en-US" altLang="zh-CN" dirty="0"/>
              <a:t>Embedding</a:t>
            </a:r>
            <a:r>
              <a:rPr lang="zh-CN" altLang="en-US" dirty="0"/>
              <a:t>：</a:t>
            </a:r>
            <a:r>
              <a:rPr lang="en-US" altLang="zh-CN" dirty="0"/>
              <a:t>text-embedding-3-large</a:t>
            </a:r>
          </a:p>
          <a:p>
            <a:r>
              <a:rPr lang="zh-CN" altLang="en-US" dirty="0"/>
              <a:t>向量数据库：</a:t>
            </a:r>
            <a:r>
              <a:rPr lang="en-US" altLang="zh-CN" dirty="0" err="1"/>
              <a:t>Qdrant</a:t>
            </a:r>
            <a:endParaRPr lang="en-US" altLang="zh-CN" dirty="0"/>
          </a:p>
          <a:p>
            <a:r>
              <a:rPr lang="zh-CN" altLang="en-US" dirty="0"/>
              <a:t>关系数据库：</a:t>
            </a:r>
            <a:r>
              <a:rPr lang="en-US" altLang="zh-CN" dirty="0"/>
              <a:t>PostgreSQL</a:t>
            </a:r>
          </a:p>
          <a:p>
            <a:r>
              <a:rPr lang="zh-CN" altLang="en-US" dirty="0"/>
              <a:t>样本数据：</a:t>
            </a:r>
            <a:r>
              <a:rPr lang="en-US" altLang="zh-CN" dirty="0"/>
              <a:t>Microsoft Northwind Sample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22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565CB-4AB0-DE98-3307-15C78B21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713398"/>
          </a:xfrm>
        </p:spPr>
        <p:txBody>
          <a:bodyPr/>
          <a:lstStyle/>
          <a:p>
            <a:r>
              <a:rPr lang="zh-CN" altLang="en-US" b="1" dirty="0"/>
              <a:t>数据流图</a:t>
            </a:r>
          </a:p>
        </p:txBody>
      </p:sp>
      <p:pic>
        <p:nvPicPr>
          <p:cNvPr id="5" name="内容占位符 4" descr="图示&#10;&#10;AI 生成的内容可能不正确。">
            <a:extLst>
              <a:ext uri="{FF2B5EF4-FFF2-40B4-BE49-F238E27FC236}">
                <a16:creationId xmlns:a16="http://schemas.microsoft.com/office/drawing/2014/main" id="{5740950E-E6C7-E2F9-1170-2EC622FF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03" y="902678"/>
            <a:ext cx="7205165" cy="5935145"/>
          </a:xfrm>
        </p:spPr>
      </p:pic>
    </p:spTree>
    <p:extLst>
      <p:ext uri="{BB962C8B-B14F-4D97-AF65-F5344CB8AC3E}">
        <p14:creationId xmlns:p14="http://schemas.microsoft.com/office/powerpoint/2010/main" val="361445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4D00-8CCF-4789-4EC5-A49D3743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659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查询流程时序图</a:t>
            </a:r>
          </a:p>
        </p:txBody>
      </p:sp>
      <p:pic>
        <p:nvPicPr>
          <p:cNvPr id="5" name="内容占位符 4" descr="图示&#10;&#10;AI 生成的内容可能不正确。">
            <a:extLst>
              <a:ext uri="{FF2B5EF4-FFF2-40B4-BE49-F238E27FC236}">
                <a16:creationId xmlns:a16="http://schemas.microsoft.com/office/drawing/2014/main" id="{18E3E37F-CF00-402E-84A8-F2692DEC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04" y="1019176"/>
            <a:ext cx="7701118" cy="5813296"/>
          </a:xfrm>
        </p:spPr>
      </p:pic>
    </p:spTree>
    <p:extLst>
      <p:ext uri="{BB962C8B-B14F-4D97-AF65-F5344CB8AC3E}">
        <p14:creationId xmlns:p14="http://schemas.microsoft.com/office/powerpoint/2010/main" val="271715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使用到的技术</vt:lpstr>
      <vt:lpstr>数据流图</vt:lpstr>
      <vt:lpstr>查询流程时序图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Chen</dc:creator>
  <cp:lastModifiedBy>Sunny Chen</cp:lastModifiedBy>
  <cp:revision>4</cp:revision>
  <dcterms:created xsi:type="dcterms:W3CDTF">2025-07-12T11:55:35Z</dcterms:created>
  <dcterms:modified xsi:type="dcterms:W3CDTF">2025-07-12T12:05:54Z</dcterms:modified>
</cp:coreProperties>
</file>