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5" r:id="rId3"/>
    <p:sldId id="283" r:id="rId4"/>
    <p:sldId id="284" r:id="rId5"/>
    <p:sldId id="281" r:id="rId6"/>
    <p:sldId id="280" r:id="rId7"/>
    <p:sldId id="282" r:id="rId8"/>
    <p:sldId id="263" r:id="rId9"/>
    <p:sldId id="270" r:id="rId10"/>
    <p:sldId id="275" r:id="rId11"/>
    <p:sldId id="260" r:id="rId12"/>
    <p:sldId id="277" r:id="rId13"/>
    <p:sldId id="288" r:id="rId14"/>
    <p:sldId id="278" r:id="rId15"/>
    <p:sldId id="289" r:id="rId16"/>
    <p:sldId id="26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7C697-5D81-4705-9019-12322211A938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3E6F0F2-E19F-4924-88E4-6F62E494FF93}">
      <dgm:prSet/>
      <dgm:spPr/>
      <dgm:t>
        <a:bodyPr/>
        <a:lstStyle/>
        <a:p>
          <a:pPr rtl="0"/>
          <a:r>
            <a:rPr lang="en-US" baseline="0" dirty="0"/>
            <a:t>DEFINITION</a:t>
          </a:r>
        </a:p>
      </dgm:t>
    </dgm:pt>
    <dgm:pt modelId="{F33C92F4-D8AF-4B71-A2B1-27C52B82CD5A}" type="parTrans" cxnId="{CC9CE4F0-0BD0-42F3-98FA-CE24C6ED4D45}">
      <dgm:prSet/>
      <dgm:spPr/>
      <dgm:t>
        <a:bodyPr/>
        <a:lstStyle/>
        <a:p>
          <a:endParaRPr lang="en-US"/>
        </a:p>
      </dgm:t>
    </dgm:pt>
    <dgm:pt modelId="{472EB49D-1FEE-42F4-8825-5B37C37FDD0B}" type="sibTrans" cxnId="{CC9CE4F0-0BD0-42F3-98FA-CE24C6ED4D45}">
      <dgm:prSet/>
      <dgm:spPr/>
      <dgm:t>
        <a:bodyPr/>
        <a:lstStyle/>
        <a:p>
          <a:endParaRPr lang="en-US"/>
        </a:p>
      </dgm:t>
    </dgm:pt>
    <dgm:pt modelId="{0DC9CAD6-92B5-4B0E-937E-538632EE9C88}" type="pres">
      <dgm:prSet presAssocID="{F7E7C697-5D81-4705-9019-12322211A9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5A16552-93B4-4592-92FE-A405A43A1EFC}" type="pres">
      <dgm:prSet presAssocID="{E3E6F0F2-E19F-4924-88E4-6F62E494FF93}" presName="parentText" presStyleLbl="node1" presStyleIdx="0" presStyleCnt="1">
        <dgm:presLayoutVars>
          <dgm:chMax val="0"/>
          <dgm:bulletEnabled val="1"/>
        </dgm:presLayoutVars>
      </dgm:prSet>
      <dgm:spPr>
        <a:prstGeom prst="flowChartPredefinedProcess">
          <a:avLst/>
        </a:prstGeom>
      </dgm:spPr>
      <dgm:t>
        <a:bodyPr/>
        <a:lstStyle/>
        <a:p>
          <a:endParaRPr lang="en-IN"/>
        </a:p>
      </dgm:t>
    </dgm:pt>
  </dgm:ptLst>
  <dgm:cxnLst>
    <dgm:cxn modelId="{68FADED8-0837-4D7B-9467-C2FE24C02261}" type="presOf" srcId="{F7E7C697-5D81-4705-9019-12322211A938}" destId="{0DC9CAD6-92B5-4B0E-937E-538632EE9C88}" srcOrd="0" destOrd="0" presId="urn:microsoft.com/office/officeart/2005/8/layout/vList2"/>
    <dgm:cxn modelId="{CC9CE4F0-0BD0-42F3-98FA-CE24C6ED4D45}" srcId="{F7E7C697-5D81-4705-9019-12322211A938}" destId="{E3E6F0F2-E19F-4924-88E4-6F62E494FF93}" srcOrd="0" destOrd="0" parTransId="{F33C92F4-D8AF-4B71-A2B1-27C52B82CD5A}" sibTransId="{472EB49D-1FEE-42F4-8825-5B37C37FDD0B}"/>
    <dgm:cxn modelId="{AE64E1B5-B32A-46B9-A1FD-EE6626C40060}" type="presOf" srcId="{E3E6F0F2-E19F-4924-88E4-6F62E494FF93}" destId="{65A16552-93B4-4592-92FE-A405A43A1EFC}" srcOrd="0" destOrd="0" presId="urn:microsoft.com/office/officeart/2005/8/layout/vList2"/>
    <dgm:cxn modelId="{402A57ED-8D9E-4186-B6F5-B94CE32C4298}" type="presParOf" srcId="{0DC9CAD6-92B5-4B0E-937E-538632EE9C88}" destId="{65A16552-93B4-4592-92FE-A405A43A1EF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94DBA2-518D-4E79-8C55-0FED9C7BE72F}" type="doc">
      <dgm:prSet loTypeId="urn:microsoft.com/office/officeart/2005/8/layout/gear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08612E-87AA-4C6A-87ED-BDEB40363B49}">
      <dgm:prSet/>
      <dgm:spPr/>
      <dgm:t>
        <a:bodyPr/>
        <a:lstStyle/>
        <a:p>
          <a:pPr rtl="0"/>
          <a:r>
            <a:rPr lang="en-US" baseline="0" dirty="0"/>
            <a:t>STEPS:</a:t>
          </a:r>
        </a:p>
      </dgm:t>
    </dgm:pt>
    <dgm:pt modelId="{DAF298A7-8A2D-44E2-AAE7-A77C4282EC3F}" type="sibTrans" cxnId="{55BAE057-B532-4EC1-80D7-F553041C2263}">
      <dgm:prSet/>
      <dgm:spPr/>
      <dgm:t>
        <a:bodyPr/>
        <a:lstStyle/>
        <a:p>
          <a:endParaRPr lang="en-US"/>
        </a:p>
      </dgm:t>
    </dgm:pt>
    <dgm:pt modelId="{BAEE5468-BD84-44DF-A870-6944E4494260}" type="parTrans" cxnId="{55BAE057-B532-4EC1-80D7-F553041C2263}">
      <dgm:prSet/>
      <dgm:spPr/>
      <dgm:t>
        <a:bodyPr/>
        <a:lstStyle/>
        <a:p>
          <a:endParaRPr lang="en-US"/>
        </a:p>
      </dgm:t>
    </dgm:pt>
    <dgm:pt modelId="{C051A287-7273-4866-BD9D-15BCDD2FED19}" type="pres">
      <dgm:prSet presAssocID="{C394DBA2-518D-4E79-8C55-0FED9C7BE72F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541F12-023C-44C5-BC80-90289FEE209E}" type="pres">
      <dgm:prSet presAssocID="{6D08612E-87AA-4C6A-87ED-BDEB40363B49}" presName="gear1" presStyleLbl="node1" presStyleIdx="0" presStyleCnt="1" custScaleX="159091" custScaleY="14431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28D5A2-8655-4D4A-A56F-95D092FC7EFB}" type="pres">
      <dgm:prSet presAssocID="{6D08612E-87AA-4C6A-87ED-BDEB40363B49}" presName="gear1srcNode" presStyleLbl="node1" presStyleIdx="0" presStyleCnt="1"/>
      <dgm:spPr/>
      <dgm:t>
        <a:bodyPr/>
        <a:lstStyle/>
        <a:p>
          <a:endParaRPr lang="en-IN"/>
        </a:p>
      </dgm:t>
    </dgm:pt>
    <dgm:pt modelId="{6FB49EB3-CE2F-4D41-AA0B-A97B267B9048}" type="pres">
      <dgm:prSet presAssocID="{6D08612E-87AA-4C6A-87ED-BDEB40363B49}" presName="gear1dstNode" presStyleLbl="node1" presStyleIdx="0" presStyleCnt="1"/>
      <dgm:spPr/>
      <dgm:t>
        <a:bodyPr/>
        <a:lstStyle/>
        <a:p>
          <a:endParaRPr lang="en-IN"/>
        </a:p>
      </dgm:t>
    </dgm:pt>
    <dgm:pt modelId="{6D4BB27D-7018-4954-B375-D32861AFBE78}" type="pres">
      <dgm:prSet presAssocID="{DAF298A7-8A2D-44E2-AAE7-A77C4282EC3F}" presName="connector1" presStyleLbl="sibTrans2D1" presStyleIdx="0" presStyleCnt="1"/>
      <dgm:spPr/>
      <dgm:t>
        <a:bodyPr/>
        <a:lstStyle/>
        <a:p>
          <a:endParaRPr lang="en-IN"/>
        </a:p>
      </dgm:t>
    </dgm:pt>
  </dgm:ptLst>
  <dgm:cxnLst>
    <dgm:cxn modelId="{8222C8C0-8D86-437C-87AD-063D7B1670D7}" type="presOf" srcId="{6D08612E-87AA-4C6A-87ED-BDEB40363B49}" destId="{EF28D5A2-8655-4D4A-A56F-95D092FC7EFB}" srcOrd="1" destOrd="0" presId="urn:microsoft.com/office/officeart/2005/8/layout/gear1"/>
    <dgm:cxn modelId="{13B1273E-C1AE-460F-B3E6-B3ADE99C3D72}" type="presOf" srcId="{C394DBA2-518D-4E79-8C55-0FED9C7BE72F}" destId="{C051A287-7273-4866-BD9D-15BCDD2FED19}" srcOrd="0" destOrd="0" presId="urn:microsoft.com/office/officeart/2005/8/layout/gear1"/>
    <dgm:cxn modelId="{07838173-222C-4189-ABCD-C5DF9F9A5D0E}" type="presOf" srcId="{6D08612E-87AA-4C6A-87ED-BDEB40363B49}" destId="{6FB49EB3-CE2F-4D41-AA0B-A97B267B9048}" srcOrd="2" destOrd="0" presId="urn:microsoft.com/office/officeart/2005/8/layout/gear1"/>
    <dgm:cxn modelId="{5601760C-B3FD-420A-BCC4-F1D4E14D6556}" type="presOf" srcId="{6D08612E-87AA-4C6A-87ED-BDEB40363B49}" destId="{86541F12-023C-44C5-BC80-90289FEE209E}" srcOrd="0" destOrd="0" presId="urn:microsoft.com/office/officeart/2005/8/layout/gear1"/>
    <dgm:cxn modelId="{55BAE057-B532-4EC1-80D7-F553041C2263}" srcId="{C394DBA2-518D-4E79-8C55-0FED9C7BE72F}" destId="{6D08612E-87AA-4C6A-87ED-BDEB40363B49}" srcOrd="0" destOrd="0" parTransId="{BAEE5468-BD84-44DF-A870-6944E4494260}" sibTransId="{DAF298A7-8A2D-44E2-AAE7-A77C4282EC3F}"/>
    <dgm:cxn modelId="{B7AE3F70-0C9C-4826-90A2-4B0CF4272A05}" type="presOf" srcId="{DAF298A7-8A2D-44E2-AAE7-A77C4282EC3F}" destId="{6D4BB27D-7018-4954-B375-D32861AFBE78}" srcOrd="0" destOrd="0" presId="urn:microsoft.com/office/officeart/2005/8/layout/gear1"/>
    <dgm:cxn modelId="{7F99A942-ADF2-4F30-AF9B-B8182DB95432}" type="presParOf" srcId="{C051A287-7273-4866-BD9D-15BCDD2FED19}" destId="{86541F12-023C-44C5-BC80-90289FEE209E}" srcOrd="0" destOrd="0" presId="urn:microsoft.com/office/officeart/2005/8/layout/gear1"/>
    <dgm:cxn modelId="{85B919D2-1FB7-4833-862A-94430089D3A5}" type="presParOf" srcId="{C051A287-7273-4866-BD9D-15BCDD2FED19}" destId="{EF28D5A2-8655-4D4A-A56F-95D092FC7EFB}" srcOrd="1" destOrd="0" presId="urn:microsoft.com/office/officeart/2005/8/layout/gear1"/>
    <dgm:cxn modelId="{4ED5ADCF-7AF4-45EC-BA12-678552C32E7F}" type="presParOf" srcId="{C051A287-7273-4866-BD9D-15BCDD2FED19}" destId="{6FB49EB3-CE2F-4D41-AA0B-A97B267B9048}" srcOrd="2" destOrd="0" presId="urn:microsoft.com/office/officeart/2005/8/layout/gear1"/>
    <dgm:cxn modelId="{DC899A69-7A1C-4FCB-A1D1-5522F5AFAA55}" type="presParOf" srcId="{C051A287-7273-4866-BD9D-15BCDD2FED19}" destId="{6D4BB27D-7018-4954-B375-D32861AFBE78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97BF74-B456-423F-B755-1BF9DA7EB45F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47FFD9-AB8C-49A3-A98E-1FCC879A39BC}">
      <dgm:prSet custT="1"/>
      <dgm:spPr/>
      <dgm:t>
        <a:bodyPr/>
        <a:lstStyle/>
        <a:p>
          <a:pPr rtl="0"/>
          <a:endParaRPr lang="en-US" sz="2400" u="none" baseline="0" dirty="0"/>
        </a:p>
        <a:p>
          <a:pPr rtl="0"/>
          <a:r>
            <a:rPr lang="en-US" sz="2800" b="1" u="none" baseline="0" dirty="0"/>
            <a:t>Software Components Required</a:t>
          </a:r>
          <a:br>
            <a:rPr lang="en-US" sz="2800" b="1" u="none" baseline="0" dirty="0"/>
          </a:br>
          <a:r>
            <a:rPr lang="en-US" sz="2800" b="1" u="none" baseline="0" dirty="0"/>
            <a:t> </a:t>
          </a:r>
          <a:br>
            <a:rPr lang="en-US" sz="2800" b="1" u="none" baseline="0" dirty="0"/>
          </a:br>
          <a:endParaRPr lang="en-US" sz="2800" b="1" u="none" baseline="0" dirty="0"/>
        </a:p>
      </dgm:t>
    </dgm:pt>
    <dgm:pt modelId="{D20EF213-D93A-403D-9EE3-B91ED7BC4628}" type="parTrans" cxnId="{2D792D55-4557-4881-B43A-1C651CBD6A16}">
      <dgm:prSet/>
      <dgm:spPr/>
      <dgm:t>
        <a:bodyPr/>
        <a:lstStyle/>
        <a:p>
          <a:endParaRPr lang="en-US"/>
        </a:p>
      </dgm:t>
    </dgm:pt>
    <dgm:pt modelId="{C4DD76AF-9AE7-4D9A-8934-79D53C9A1433}" type="sibTrans" cxnId="{2D792D55-4557-4881-B43A-1C651CBD6A16}">
      <dgm:prSet/>
      <dgm:spPr/>
      <dgm:t>
        <a:bodyPr/>
        <a:lstStyle/>
        <a:p>
          <a:endParaRPr lang="en-US"/>
        </a:p>
      </dgm:t>
    </dgm:pt>
    <dgm:pt modelId="{510AECB6-163D-4DDB-ADDF-77938F010AA4}" type="pres">
      <dgm:prSet presAssocID="{0897BF74-B456-423F-B755-1BF9DA7EB4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DF97F7-991C-4BD7-B2CE-6FA2A88C6F27}" type="pres">
      <dgm:prSet presAssocID="{5F47FFD9-AB8C-49A3-A98E-1FCC879A39BC}" presName="parentText" presStyleLbl="node1" presStyleIdx="0" presStyleCnt="1" custLinFactNeighborX="-2225" custLinFactNeighborY="110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2274006-ADCB-47DF-BC5C-3AADF608AC1F}" type="presOf" srcId="{5F47FFD9-AB8C-49A3-A98E-1FCC879A39BC}" destId="{03DF97F7-991C-4BD7-B2CE-6FA2A88C6F27}" srcOrd="0" destOrd="0" presId="urn:microsoft.com/office/officeart/2005/8/layout/vList2"/>
    <dgm:cxn modelId="{6191F9E8-C267-4A2A-A8E8-CA60BFA656B6}" type="presOf" srcId="{0897BF74-B456-423F-B755-1BF9DA7EB45F}" destId="{510AECB6-163D-4DDB-ADDF-77938F010AA4}" srcOrd="0" destOrd="0" presId="urn:microsoft.com/office/officeart/2005/8/layout/vList2"/>
    <dgm:cxn modelId="{2D792D55-4557-4881-B43A-1C651CBD6A16}" srcId="{0897BF74-B456-423F-B755-1BF9DA7EB45F}" destId="{5F47FFD9-AB8C-49A3-A98E-1FCC879A39BC}" srcOrd="0" destOrd="0" parTransId="{D20EF213-D93A-403D-9EE3-B91ED7BC4628}" sibTransId="{C4DD76AF-9AE7-4D9A-8934-79D53C9A1433}"/>
    <dgm:cxn modelId="{5208DC6B-A5C3-4BEF-9B46-841EE09DA148}" type="presParOf" srcId="{510AECB6-163D-4DDB-ADDF-77938F010AA4}" destId="{03DF97F7-991C-4BD7-B2CE-6FA2A88C6F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523609C-F25E-4071-9D36-86B5F9E31A11}" type="doc">
      <dgm:prSet loTypeId="urn:microsoft.com/office/officeart/2005/8/layout/arrow6" loCatId="relationship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F9ACC8-3FF3-478A-92D8-D8AC301E9B4C}">
      <dgm:prSet/>
      <dgm:spPr/>
      <dgm:t>
        <a:bodyPr/>
        <a:lstStyle/>
        <a:p>
          <a:pPr rtl="0"/>
          <a:endParaRPr lang="en-US" dirty="0"/>
        </a:p>
      </dgm:t>
    </dgm:pt>
    <dgm:pt modelId="{1F59AD46-BB58-4676-A64F-AD4A4A535903}" type="parTrans" cxnId="{37891C4C-32AF-45A2-9EAA-D0AE8A25E8AD}">
      <dgm:prSet/>
      <dgm:spPr/>
      <dgm:t>
        <a:bodyPr/>
        <a:lstStyle/>
        <a:p>
          <a:endParaRPr lang="en-US"/>
        </a:p>
      </dgm:t>
    </dgm:pt>
    <dgm:pt modelId="{7710C98C-AFCF-469F-AA1B-3302AC6F50F1}" type="sibTrans" cxnId="{37891C4C-32AF-45A2-9EAA-D0AE8A25E8AD}">
      <dgm:prSet/>
      <dgm:spPr/>
      <dgm:t>
        <a:bodyPr/>
        <a:lstStyle/>
        <a:p>
          <a:endParaRPr lang="en-US"/>
        </a:p>
      </dgm:t>
    </dgm:pt>
    <dgm:pt modelId="{BD2F21B5-4583-4066-A14E-33243F20197F}">
      <dgm:prSet/>
      <dgm:spPr/>
      <dgm:t>
        <a:bodyPr/>
        <a:lstStyle/>
        <a:p>
          <a:pPr rtl="0"/>
          <a:endParaRPr lang="en-US" b="1" u="sng" dirty="0"/>
        </a:p>
      </dgm:t>
    </dgm:pt>
    <dgm:pt modelId="{83EB41EF-1238-4BBB-A37F-55151B932CED}" type="parTrans" cxnId="{E94B3702-1CF1-4435-9CE5-5788549B1390}">
      <dgm:prSet/>
      <dgm:spPr/>
      <dgm:t>
        <a:bodyPr/>
        <a:lstStyle/>
        <a:p>
          <a:endParaRPr lang="en-US"/>
        </a:p>
      </dgm:t>
    </dgm:pt>
    <dgm:pt modelId="{2CC25769-8508-4736-B709-9144826E62D2}" type="sibTrans" cxnId="{E94B3702-1CF1-4435-9CE5-5788549B1390}">
      <dgm:prSet/>
      <dgm:spPr/>
      <dgm:t>
        <a:bodyPr/>
        <a:lstStyle/>
        <a:p>
          <a:endParaRPr lang="en-US"/>
        </a:p>
      </dgm:t>
    </dgm:pt>
    <dgm:pt modelId="{C70D0C13-A132-48E4-8C3E-4B8C84DADB00}">
      <dgm:prSet/>
      <dgm:spPr/>
      <dgm:t>
        <a:bodyPr/>
        <a:lstStyle/>
        <a:p>
          <a:pPr rtl="0"/>
          <a:endParaRPr lang="en-US" dirty="0"/>
        </a:p>
      </dgm:t>
    </dgm:pt>
    <dgm:pt modelId="{6E255D75-C209-4B29-B81F-4A293DE50272}" type="parTrans" cxnId="{621645B4-A5B3-4B5E-89EB-608234DCFD28}">
      <dgm:prSet/>
      <dgm:spPr/>
      <dgm:t>
        <a:bodyPr/>
        <a:lstStyle/>
        <a:p>
          <a:endParaRPr lang="en-US"/>
        </a:p>
      </dgm:t>
    </dgm:pt>
    <dgm:pt modelId="{1B097F08-3C96-4C85-BA8D-552D028C814A}" type="sibTrans" cxnId="{621645B4-A5B3-4B5E-89EB-608234DCFD28}">
      <dgm:prSet/>
      <dgm:spPr/>
      <dgm:t>
        <a:bodyPr/>
        <a:lstStyle/>
        <a:p>
          <a:endParaRPr lang="en-US"/>
        </a:p>
      </dgm:t>
    </dgm:pt>
    <dgm:pt modelId="{1C05C6B4-ED28-41F6-B335-83F50281794A}">
      <dgm:prSet/>
      <dgm:spPr/>
      <dgm:t>
        <a:bodyPr/>
        <a:lstStyle/>
        <a:p>
          <a:pPr rtl="0"/>
          <a:endParaRPr lang="en-US" dirty="0"/>
        </a:p>
      </dgm:t>
    </dgm:pt>
    <dgm:pt modelId="{6886E891-1053-498D-A5B7-9FD879E54548}" type="parTrans" cxnId="{6CC9B3EF-4504-4602-A4F1-873B1AA5510F}">
      <dgm:prSet/>
      <dgm:spPr/>
      <dgm:t>
        <a:bodyPr/>
        <a:lstStyle/>
        <a:p>
          <a:endParaRPr lang="en-US"/>
        </a:p>
      </dgm:t>
    </dgm:pt>
    <dgm:pt modelId="{21424678-F708-46BC-A534-C4E3A308F034}" type="sibTrans" cxnId="{6CC9B3EF-4504-4602-A4F1-873B1AA5510F}">
      <dgm:prSet/>
      <dgm:spPr/>
      <dgm:t>
        <a:bodyPr/>
        <a:lstStyle/>
        <a:p>
          <a:endParaRPr lang="en-US"/>
        </a:p>
      </dgm:t>
    </dgm:pt>
    <dgm:pt modelId="{DC214184-AE76-42CA-B7CE-7B561E51534C}">
      <dgm:prSet/>
      <dgm:spPr/>
      <dgm:t>
        <a:bodyPr/>
        <a:lstStyle/>
        <a:p>
          <a:endParaRPr lang="en-US" dirty="0"/>
        </a:p>
      </dgm:t>
    </dgm:pt>
    <dgm:pt modelId="{4FF62A63-E811-49BC-A403-190ED9883378}" type="parTrans" cxnId="{24C9E660-D9B9-45D9-9F54-8FBFFA26CE29}">
      <dgm:prSet/>
      <dgm:spPr/>
      <dgm:t>
        <a:bodyPr/>
        <a:lstStyle/>
        <a:p>
          <a:endParaRPr lang="en-US"/>
        </a:p>
      </dgm:t>
    </dgm:pt>
    <dgm:pt modelId="{D0ACAD87-9A76-4F57-B2CA-49AEBD59160B}" type="sibTrans" cxnId="{24C9E660-D9B9-45D9-9F54-8FBFFA26CE29}">
      <dgm:prSet/>
      <dgm:spPr/>
      <dgm:t>
        <a:bodyPr/>
        <a:lstStyle/>
        <a:p>
          <a:endParaRPr lang="en-US"/>
        </a:p>
      </dgm:t>
    </dgm:pt>
    <dgm:pt modelId="{1886D1B8-F7BE-4392-8038-EE16A9F3E63D}">
      <dgm:prSet/>
      <dgm:spPr/>
      <dgm:t>
        <a:bodyPr/>
        <a:lstStyle/>
        <a:p>
          <a:endParaRPr lang="en-US" dirty="0">
            <a:solidFill>
              <a:srgbClr val="000000"/>
            </a:solidFill>
            <a:latin typeface="Calibri" panose="020F0502020204030204" pitchFamily="34" charset="0"/>
          </a:endParaRPr>
        </a:p>
      </dgm:t>
    </dgm:pt>
    <dgm:pt modelId="{C304A79A-8414-4670-81E6-B209674772DC}" type="parTrans" cxnId="{8F89BA63-DE52-4AF1-B6CA-7122B3635560}">
      <dgm:prSet/>
      <dgm:spPr/>
      <dgm:t>
        <a:bodyPr/>
        <a:lstStyle/>
        <a:p>
          <a:endParaRPr lang="en-US"/>
        </a:p>
      </dgm:t>
    </dgm:pt>
    <dgm:pt modelId="{12E87D60-1E0C-4170-A7FE-8689092ACF92}" type="sibTrans" cxnId="{8F89BA63-DE52-4AF1-B6CA-7122B3635560}">
      <dgm:prSet/>
      <dgm:spPr/>
      <dgm:t>
        <a:bodyPr/>
        <a:lstStyle/>
        <a:p>
          <a:endParaRPr lang="en-US"/>
        </a:p>
      </dgm:t>
    </dgm:pt>
    <dgm:pt modelId="{23EF735B-0851-4406-8742-AF0528480B31}">
      <dgm:prSet/>
      <dgm:spPr/>
      <dgm:t>
        <a:bodyPr/>
        <a:lstStyle/>
        <a:p>
          <a:endParaRPr lang="en-US"/>
        </a:p>
      </dgm:t>
    </dgm:pt>
    <dgm:pt modelId="{1714C533-1661-4F90-BD5E-9E7CCA7194A6}" type="parTrans" cxnId="{EBCA7D2F-4248-4CED-8808-D8A252C5C283}">
      <dgm:prSet/>
      <dgm:spPr/>
      <dgm:t>
        <a:bodyPr/>
        <a:lstStyle/>
        <a:p>
          <a:endParaRPr lang="en-US"/>
        </a:p>
      </dgm:t>
    </dgm:pt>
    <dgm:pt modelId="{815FD300-D19A-442C-A6A2-F1B0A0392089}" type="sibTrans" cxnId="{EBCA7D2F-4248-4CED-8808-D8A252C5C283}">
      <dgm:prSet/>
      <dgm:spPr/>
      <dgm:t>
        <a:bodyPr/>
        <a:lstStyle/>
        <a:p>
          <a:endParaRPr lang="en-US"/>
        </a:p>
      </dgm:t>
    </dgm:pt>
    <dgm:pt modelId="{6A0C967B-EC59-4485-B404-0208E6DB9B84}">
      <dgm:prSet/>
      <dgm:spPr/>
      <dgm:t>
        <a:bodyPr/>
        <a:lstStyle/>
        <a:p>
          <a:endParaRPr lang="en-US"/>
        </a:p>
      </dgm:t>
    </dgm:pt>
    <dgm:pt modelId="{3286BD6B-F138-4AE2-A8E0-E2116F7AB51E}" type="parTrans" cxnId="{D2CDAA2A-CCF6-4055-965A-49104CD6BDFE}">
      <dgm:prSet/>
      <dgm:spPr/>
      <dgm:t>
        <a:bodyPr/>
        <a:lstStyle/>
        <a:p>
          <a:endParaRPr lang="en-US"/>
        </a:p>
      </dgm:t>
    </dgm:pt>
    <dgm:pt modelId="{09CE1D80-F7C6-4DF0-BF7F-589EE18A71BB}" type="sibTrans" cxnId="{D2CDAA2A-CCF6-4055-965A-49104CD6BDFE}">
      <dgm:prSet/>
      <dgm:spPr/>
      <dgm:t>
        <a:bodyPr/>
        <a:lstStyle/>
        <a:p>
          <a:endParaRPr lang="en-US"/>
        </a:p>
      </dgm:t>
    </dgm:pt>
    <dgm:pt modelId="{F933E1F2-B010-4F79-AB68-3161A768F385}">
      <dgm:prSet/>
      <dgm:spPr/>
      <dgm:t>
        <a:bodyPr/>
        <a:lstStyle/>
        <a:p>
          <a:endParaRPr lang="en-US"/>
        </a:p>
      </dgm:t>
    </dgm:pt>
    <dgm:pt modelId="{2E6E98B0-9442-40E0-9194-D3DC1206E633}" type="parTrans" cxnId="{11C59074-766C-4D64-AD92-2CCD38665E1B}">
      <dgm:prSet/>
      <dgm:spPr/>
      <dgm:t>
        <a:bodyPr/>
        <a:lstStyle/>
        <a:p>
          <a:endParaRPr lang="en-US"/>
        </a:p>
      </dgm:t>
    </dgm:pt>
    <dgm:pt modelId="{4A002F9B-7F8E-4B14-ADA8-0371A55024ED}" type="sibTrans" cxnId="{11C59074-766C-4D64-AD92-2CCD38665E1B}">
      <dgm:prSet/>
      <dgm:spPr/>
      <dgm:t>
        <a:bodyPr/>
        <a:lstStyle/>
        <a:p>
          <a:endParaRPr lang="en-US"/>
        </a:p>
      </dgm:t>
    </dgm:pt>
    <dgm:pt modelId="{3B1CAEF5-B489-43BE-8CEB-BBBC4FE97B78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7B6D5A-7158-432B-A468-96A87A3BD9DA}" type="parTrans" cxnId="{B1F5A5AC-F00E-4041-BBA6-E9555B863121}">
      <dgm:prSet/>
      <dgm:spPr/>
      <dgm:t>
        <a:bodyPr/>
        <a:lstStyle/>
        <a:p>
          <a:endParaRPr lang="en-US"/>
        </a:p>
      </dgm:t>
    </dgm:pt>
    <dgm:pt modelId="{849D4B15-7BAB-4973-BFF3-FD732FD09A00}" type="sibTrans" cxnId="{B1F5A5AC-F00E-4041-BBA6-E9555B863121}">
      <dgm:prSet/>
      <dgm:spPr/>
      <dgm:t>
        <a:bodyPr/>
        <a:lstStyle/>
        <a:p>
          <a:endParaRPr lang="en-US"/>
        </a:p>
      </dgm:t>
    </dgm:pt>
    <dgm:pt modelId="{BAF9464F-7E99-4227-90BF-F7DC5700DC42}">
      <dgm:prSet/>
      <dgm:spPr/>
      <dgm:t>
        <a:bodyPr/>
        <a:lstStyle/>
        <a:p>
          <a:endParaRPr lang="en-US" b="1" u="sng" dirty="0">
            <a:solidFill>
              <a:srgbClr val="000000"/>
            </a:solidFill>
            <a:latin typeface="Calibri" panose="020F0502020204030204" pitchFamily="34" charset="0"/>
          </a:endParaRPr>
        </a:p>
      </dgm:t>
    </dgm:pt>
    <dgm:pt modelId="{EA70EC3E-E916-4674-B59E-1F70D254FC0B}" type="parTrans" cxnId="{30695A62-097F-4F4D-986D-414A8D4E2B45}">
      <dgm:prSet/>
      <dgm:spPr/>
      <dgm:t>
        <a:bodyPr/>
        <a:lstStyle/>
        <a:p>
          <a:endParaRPr lang="en-US"/>
        </a:p>
      </dgm:t>
    </dgm:pt>
    <dgm:pt modelId="{6523195F-FFDD-426C-933D-7084B57EE739}" type="sibTrans" cxnId="{30695A62-097F-4F4D-986D-414A8D4E2B45}">
      <dgm:prSet/>
      <dgm:spPr/>
      <dgm:t>
        <a:bodyPr/>
        <a:lstStyle/>
        <a:p>
          <a:endParaRPr lang="en-US"/>
        </a:p>
      </dgm:t>
    </dgm:pt>
    <dgm:pt modelId="{4D41BA5E-7576-4377-8778-CFA1A01FD784}">
      <dgm:prSet/>
      <dgm:spPr/>
      <dgm:t>
        <a:bodyPr/>
        <a:lstStyle/>
        <a:p>
          <a:endParaRPr lang="en-US" dirty="0"/>
        </a:p>
      </dgm:t>
    </dgm:pt>
    <dgm:pt modelId="{00C37889-7EDE-4F66-8C77-129796D2A542}" type="parTrans" cxnId="{E4A478D2-F4D1-422B-A2F7-6923CF0B7F8B}">
      <dgm:prSet/>
      <dgm:spPr/>
      <dgm:t>
        <a:bodyPr/>
        <a:lstStyle/>
        <a:p>
          <a:endParaRPr lang="en-US"/>
        </a:p>
      </dgm:t>
    </dgm:pt>
    <dgm:pt modelId="{0100E1F8-988C-434A-A594-2DE9FE9FAEF0}" type="sibTrans" cxnId="{E4A478D2-F4D1-422B-A2F7-6923CF0B7F8B}">
      <dgm:prSet/>
      <dgm:spPr/>
      <dgm:t>
        <a:bodyPr/>
        <a:lstStyle/>
        <a:p>
          <a:endParaRPr lang="en-US"/>
        </a:p>
      </dgm:t>
    </dgm:pt>
    <dgm:pt modelId="{7E9BCAC6-430C-4317-A3AF-C975C276A8AA}">
      <dgm:prSet/>
      <dgm:spPr/>
      <dgm:t>
        <a:bodyPr/>
        <a:lstStyle/>
        <a:p>
          <a:endParaRPr lang="en-US"/>
        </a:p>
      </dgm:t>
    </dgm:pt>
    <dgm:pt modelId="{46F5FE9C-0392-4F78-AEB4-761940057002}" type="parTrans" cxnId="{7CAFAE37-5C3A-4B9F-995D-A1B144F3FAC7}">
      <dgm:prSet/>
      <dgm:spPr/>
      <dgm:t>
        <a:bodyPr/>
        <a:lstStyle/>
        <a:p>
          <a:endParaRPr lang="en-US"/>
        </a:p>
      </dgm:t>
    </dgm:pt>
    <dgm:pt modelId="{233E1C3B-9A7B-4474-954C-663EF12AFB9A}" type="sibTrans" cxnId="{7CAFAE37-5C3A-4B9F-995D-A1B144F3FAC7}">
      <dgm:prSet/>
      <dgm:spPr/>
      <dgm:t>
        <a:bodyPr/>
        <a:lstStyle/>
        <a:p>
          <a:endParaRPr lang="en-US"/>
        </a:p>
      </dgm:t>
    </dgm:pt>
    <dgm:pt modelId="{EAB9D604-760D-4A02-B501-1E5C9DD80C36}">
      <dgm:prSet/>
      <dgm:spPr/>
      <dgm:t>
        <a:bodyPr/>
        <a:lstStyle/>
        <a:p>
          <a:endParaRPr lang="en-US"/>
        </a:p>
      </dgm:t>
    </dgm:pt>
    <dgm:pt modelId="{47673FCC-A167-4B67-B78B-D0D0B5263B6D}" type="sibTrans" cxnId="{A663E3E4-2CAC-4BD5-839A-6221BA267510}">
      <dgm:prSet/>
      <dgm:spPr/>
      <dgm:t>
        <a:bodyPr/>
        <a:lstStyle/>
        <a:p>
          <a:endParaRPr lang="en-US"/>
        </a:p>
      </dgm:t>
    </dgm:pt>
    <dgm:pt modelId="{A0FC8C92-9CEB-43A9-A369-EA7175ECB495}" type="parTrans" cxnId="{A663E3E4-2CAC-4BD5-839A-6221BA267510}">
      <dgm:prSet/>
      <dgm:spPr/>
      <dgm:t>
        <a:bodyPr/>
        <a:lstStyle/>
        <a:p>
          <a:endParaRPr lang="en-US"/>
        </a:p>
      </dgm:t>
    </dgm:pt>
    <dgm:pt modelId="{76BB475E-48E6-4798-82CF-DE05D4BCC0D9}">
      <dgm:prSet custT="1"/>
      <dgm:spPr/>
      <dgm:t>
        <a:bodyPr/>
        <a:lstStyle/>
        <a:p>
          <a:pPr rtl="0"/>
          <a:endParaRPr lang="en-US" sz="3600" dirty="0"/>
        </a:p>
      </dgm:t>
    </dgm:pt>
    <dgm:pt modelId="{93F1150B-FD5B-4EF7-BCAB-E24D1927A295}" type="sibTrans" cxnId="{1AC4AC42-773E-43F0-9924-798DA7298B15}">
      <dgm:prSet/>
      <dgm:spPr/>
      <dgm:t>
        <a:bodyPr/>
        <a:lstStyle/>
        <a:p>
          <a:endParaRPr lang="en-US"/>
        </a:p>
      </dgm:t>
    </dgm:pt>
    <dgm:pt modelId="{7401F47D-4204-4717-AE86-53ECC756A4D4}" type="parTrans" cxnId="{1AC4AC42-773E-43F0-9924-798DA7298B15}">
      <dgm:prSet/>
      <dgm:spPr/>
      <dgm:t>
        <a:bodyPr/>
        <a:lstStyle/>
        <a:p>
          <a:endParaRPr lang="en-US"/>
        </a:p>
      </dgm:t>
    </dgm:pt>
    <dgm:pt modelId="{034CD886-DAB5-49AD-9084-CF1A965C5292}">
      <dgm:prSet/>
      <dgm:spPr/>
      <dgm:t>
        <a:bodyPr/>
        <a:lstStyle/>
        <a:p>
          <a:pPr rtl="0"/>
          <a:endParaRPr lang="en-US" dirty="0"/>
        </a:p>
      </dgm:t>
    </dgm:pt>
    <dgm:pt modelId="{EFABE558-CEB8-4DE1-8B90-7E161C4483D8}" type="sibTrans" cxnId="{D81B3892-58D5-45FD-B37D-E1226C6F5A6E}">
      <dgm:prSet/>
      <dgm:spPr/>
      <dgm:t>
        <a:bodyPr/>
        <a:lstStyle/>
        <a:p>
          <a:endParaRPr lang="en-US"/>
        </a:p>
      </dgm:t>
    </dgm:pt>
    <dgm:pt modelId="{B5D77C65-5E00-49F1-B084-003E5B2C6CBD}" type="parTrans" cxnId="{D81B3892-58D5-45FD-B37D-E1226C6F5A6E}">
      <dgm:prSet/>
      <dgm:spPr/>
      <dgm:t>
        <a:bodyPr/>
        <a:lstStyle/>
        <a:p>
          <a:endParaRPr lang="en-US"/>
        </a:p>
      </dgm:t>
    </dgm:pt>
    <dgm:pt modelId="{1F91AD63-22D3-4E33-AD3C-AD6889D44127}" type="pres">
      <dgm:prSet presAssocID="{A523609C-F25E-4071-9D36-86B5F9E31A11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C1C8532-8D50-43C7-9111-1F3E00D0DAA0}" type="pres">
      <dgm:prSet presAssocID="{A523609C-F25E-4071-9D36-86B5F9E31A11}" presName="ribbon" presStyleLbl="node1" presStyleIdx="0" presStyleCnt="1" custLinFactNeighborX="-89" custLinFactNeighborY="2028"/>
      <dgm:spPr/>
    </dgm:pt>
    <dgm:pt modelId="{62F5A379-6E4D-4994-AE33-5B298BB22C11}" type="pres">
      <dgm:prSet presAssocID="{A523609C-F25E-4071-9D36-86B5F9E31A11}" presName="leftArrowText" presStyleLbl="node1" presStyleIdx="0" presStyleCnt="1" custLinFactNeighborX="-4771" custLinFactNeighborY="-2075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C4C91E-7CA3-41A1-A48B-4CD3E3A533E0}" type="pres">
      <dgm:prSet presAssocID="{A523609C-F25E-4071-9D36-86B5F9E31A11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93558B1-A294-4645-AEB4-2462D706857E}" type="presOf" srcId="{76BB475E-48E6-4798-82CF-DE05D4BCC0D9}" destId="{2EC4C91E-7CA3-41A1-A48B-4CD3E3A533E0}" srcOrd="0" destOrd="0" presId="urn:microsoft.com/office/officeart/2005/8/layout/arrow6"/>
    <dgm:cxn modelId="{8F89BA63-DE52-4AF1-B6CA-7122B3635560}" srcId="{A523609C-F25E-4071-9D36-86B5F9E31A11}" destId="{1886D1B8-F7BE-4392-8038-EE16A9F3E63D}" srcOrd="8" destOrd="0" parTransId="{C304A79A-8414-4670-81E6-B209674772DC}" sibTransId="{12E87D60-1E0C-4170-A7FE-8689092ACF92}"/>
    <dgm:cxn modelId="{6CC9B3EF-4504-4602-A4F1-873B1AA5510F}" srcId="{A523609C-F25E-4071-9D36-86B5F9E31A11}" destId="{1C05C6B4-ED28-41F6-B335-83F50281794A}" srcOrd="6" destOrd="0" parTransId="{6886E891-1053-498D-A5B7-9FD879E54548}" sibTransId="{21424678-F708-46BC-A534-C4E3A308F034}"/>
    <dgm:cxn modelId="{E4A478D2-F4D1-422B-A2F7-6923CF0B7F8B}" srcId="{A523609C-F25E-4071-9D36-86B5F9E31A11}" destId="{4D41BA5E-7576-4377-8778-CFA1A01FD784}" srcOrd="12" destOrd="0" parTransId="{00C37889-7EDE-4F66-8C77-129796D2A542}" sibTransId="{0100E1F8-988C-434A-A594-2DE9FE9FAEF0}"/>
    <dgm:cxn modelId="{7CAFAE37-5C3A-4B9F-995D-A1B144F3FAC7}" srcId="{A523609C-F25E-4071-9D36-86B5F9E31A11}" destId="{7E9BCAC6-430C-4317-A3AF-C975C276A8AA}" srcOrd="13" destOrd="0" parTransId="{46F5FE9C-0392-4F78-AEB4-761940057002}" sibTransId="{233E1C3B-9A7B-4474-954C-663EF12AFB9A}"/>
    <dgm:cxn modelId="{EBCA7D2F-4248-4CED-8808-D8A252C5C283}" srcId="{1886D1B8-F7BE-4392-8038-EE16A9F3E63D}" destId="{23EF735B-0851-4406-8742-AF0528480B31}" srcOrd="0" destOrd="0" parTransId="{1714C533-1661-4F90-BD5E-9E7CCA7194A6}" sibTransId="{815FD300-D19A-442C-A6A2-F1B0A0392089}"/>
    <dgm:cxn modelId="{6E33634D-ABC4-4595-A20B-AB07AA347972}" type="presOf" srcId="{A523609C-F25E-4071-9D36-86B5F9E31A11}" destId="{1F91AD63-22D3-4E33-AD3C-AD6889D44127}" srcOrd="0" destOrd="0" presId="urn:microsoft.com/office/officeart/2005/8/layout/arrow6"/>
    <dgm:cxn modelId="{416B8AB3-C4E9-417A-A819-116EECB052D1}" type="presOf" srcId="{034CD886-DAB5-49AD-9084-CF1A965C5292}" destId="{62F5A379-6E4D-4994-AE33-5B298BB22C11}" srcOrd="0" destOrd="0" presId="urn:microsoft.com/office/officeart/2005/8/layout/arrow6"/>
    <dgm:cxn modelId="{30695A62-097F-4F4D-986D-414A8D4E2B45}" srcId="{A523609C-F25E-4071-9D36-86B5F9E31A11}" destId="{BAF9464F-7E99-4227-90BF-F7DC5700DC42}" srcOrd="11" destOrd="0" parTransId="{EA70EC3E-E916-4674-B59E-1F70D254FC0B}" sibTransId="{6523195F-FFDD-426C-933D-7084B57EE739}"/>
    <dgm:cxn modelId="{1AC4AC42-773E-43F0-9924-798DA7298B15}" srcId="{A523609C-F25E-4071-9D36-86B5F9E31A11}" destId="{76BB475E-48E6-4798-82CF-DE05D4BCC0D9}" srcOrd="1" destOrd="0" parTransId="{7401F47D-4204-4717-AE86-53ECC756A4D4}" sibTransId="{93F1150B-FD5B-4EF7-BCAB-E24D1927A295}"/>
    <dgm:cxn modelId="{A663E3E4-2CAC-4BD5-839A-6221BA267510}" srcId="{A523609C-F25E-4071-9D36-86B5F9E31A11}" destId="{EAB9D604-760D-4A02-B501-1E5C9DD80C36}" srcOrd="2" destOrd="0" parTransId="{A0FC8C92-9CEB-43A9-A369-EA7175ECB495}" sibTransId="{47673FCC-A167-4B67-B78B-D0D0B5263B6D}"/>
    <dgm:cxn modelId="{D81B3892-58D5-45FD-B37D-E1226C6F5A6E}" srcId="{A523609C-F25E-4071-9D36-86B5F9E31A11}" destId="{034CD886-DAB5-49AD-9084-CF1A965C5292}" srcOrd="0" destOrd="0" parTransId="{B5D77C65-5E00-49F1-B084-003E5B2C6CBD}" sibTransId="{EFABE558-CEB8-4DE1-8B90-7E161C4483D8}"/>
    <dgm:cxn modelId="{D2CDAA2A-CCF6-4055-965A-49104CD6BDFE}" srcId="{1886D1B8-F7BE-4392-8038-EE16A9F3E63D}" destId="{6A0C967B-EC59-4485-B404-0208E6DB9B84}" srcOrd="1" destOrd="0" parTransId="{3286BD6B-F138-4AE2-A8E0-E2116F7AB51E}" sibTransId="{09CE1D80-F7C6-4DF0-BF7F-589EE18A71BB}"/>
    <dgm:cxn modelId="{11C59074-766C-4D64-AD92-2CCD38665E1B}" srcId="{A523609C-F25E-4071-9D36-86B5F9E31A11}" destId="{F933E1F2-B010-4F79-AB68-3161A768F385}" srcOrd="9" destOrd="0" parTransId="{2E6E98B0-9442-40E0-9194-D3DC1206E633}" sibTransId="{4A002F9B-7F8E-4B14-ADA8-0371A55024ED}"/>
    <dgm:cxn modelId="{24C9E660-D9B9-45D9-9F54-8FBFFA26CE29}" srcId="{A523609C-F25E-4071-9D36-86B5F9E31A11}" destId="{DC214184-AE76-42CA-B7CE-7B561E51534C}" srcOrd="7" destOrd="0" parTransId="{4FF62A63-E811-49BC-A403-190ED9883378}" sibTransId="{D0ACAD87-9A76-4F57-B2CA-49AEBD59160B}"/>
    <dgm:cxn modelId="{B1F5A5AC-F00E-4041-BBA6-E9555B863121}" srcId="{A523609C-F25E-4071-9D36-86B5F9E31A11}" destId="{3B1CAEF5-B489-43BE-8CEB-BBBC4FE97B78}" srcOrd="10" destOrd="0" parTransId="{307B6D5A-7158-432B-A468-96A87A3BD9DA}" sibTransId="{849D4B15-7BAB-4973-BFF3-FD732FD09A00}"/>
    <dgm:cxn modelId="{37891C4C-32AF-45A2-9EAA-D0AE8A25E8AD}" srcId="{A523609C-F25E-4071-9D36-86B5F9E31A11}" destId="{E5F9ACC8-3FF3-478A-92D8-D8AC301E9B4C}" srcOrd="3" destOrd="0" parTransId="{1F59AD46-BB58-4676-A64F-AD4A4A535903}" sibTransId="{7710C98C-AFCF-469F-AA1B-3302AC6F50F1}"/>
    <dgm:cxn modelId="{621645B4-A5B3-4B5E-89EB-608234DCFD28}" srcId="{A523609C-F25E-4071-9D36-86B5F9E31A11}" destId="{C70D0C13-A132-48E4-8C3E-4B8C84DADB00}" srcOrd="5" destOrd="0" parTransId="{6E255D75-C209-4B29-B81F-4A293DE50272}" sibTransId="{1B097F08-3C96-4C85-BA8D-552D028C814A}"/>
    <dgm:cxn modelId="{E94B3702-1CF1-4435-9CE5-5788549B1390}" srcId="{A523609C-F25E-4071-9D36-86B5F9E31A11}" destId="{BD2F21B5-4583-4066-A14E-33243F20197F}" srcOrd="4" destOrd="0" parTransId="{83EB41EF-1238-4BBB-A37F-55151B932CED}" sibTransId="{2CC25769-8508-4736-B709-9144826E62D2}"/>
    <dgm:cxn modelId="{720FAD25-1186-47A6-9617-6DF74E394345}" type="presParOf" srcId="{1F91AD63-22D3-4E33-AD3C-AD6889D44127}" destId="{FC1C8532-8D50-43C7-9111-1F3E00D0DAA0}" srcOrd="0" destOrd="0" presId="urn:microsoft.com/office/officeart/2005/8/layout/arrow6"/>
    <dgm:cxn modelId="{C77A5D30-36FE-4997-BA93-22F87A842661}" type="presParOf" srcId="{1F91AD63-22D3-4E33-AD3C-AD6889D44127}" destId="{62F5A379-6E4D-4994-AE33-5B298BB22C11}" srcOrd="1" destOrd="0" presId="urn:microsoft.com/office/officeart/2005/8/layout/arrow6"/>
    <dgm:cxn modelId="{2D06FCAF-2783-4AE9-8BE9-CE3D6D951A5A}" type="presParOf" srcId="{1F91AD63-22D3-4E33-AD3C-AD6889D44127}" destId="{2EC4C91E-7CA3-41A1-A48B-4CD3E3A533E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EBDB033-BE38-434B-ABB4-098718DD8BFB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EB4923E-048C-457F-B1B3-6223E74EC629}">
      <dgm:prSet/>
      <dgm:spPr/>
      <dgm:t>
        <a:bodyPr/>
        <a:lstStyle/>
        <a:p>
          <a:pPr rtl="0"/>
          <a:r>
            <a:rPr lang="en-US" b="1" u="none" dirty="0"/>
            <a:t>Hardware  Components  Required </a:t>
          </a:r>
          <a:endParaRPr lang="en-US" u="none" dirty="0"/>
        </a:p>
      </dgm:t>
    </dgm:pt>
    <dgm:pt modelId="{11DB0A9E-CB5E-4915-BFC4-7F234761E5C5}" type="parTrans" cxnId="{498D8F62-6B6D-4972-9215-346F088C534C}">
      <dgm:prSet/>
      <dgm:spPr/>
      <dgm:t>
        <a:bodyPr/>
        <a:lstStyle/>
        <a:p>
          <a:endParaRPr lang="en-US"/>
        </a:p>
      </dgm:t>
    </dgm:pt>
    <dgm:pt modelId="{B6122764-875F-464C-8809-070F104FC1F3}" type="sibTrans" cxnId="{498D8F62-6B6D-4972-9215-346F088C534C}">
      <dgm:prSet/>
      <dgm:spPr/>
      <dgm:t>
        <a:bodyPr/>
        <a:lstStyle/>
        <a:p>
          <a:endParaRPr lang="en-US"/>
        </a:p>
      </dgm:t>
    </dgm:pt>
    <dgm:pt modelId="{10DCC2AD-DE56-44BA-B1C1-3E2CAD6ED9C1}" type="pres">
      <dgm:prSet presAssocID="{8EBDB033-BE38-434B-ABB4-098718DD8B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CA378D9-A00B-4F6A-BD87-D50D370C323B}" type="pres">
      <dgm:prSet presAssocID="{0EB4923E-048C-457F-B1B3-6223E74EC62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D70C5C7-CBF0-4824-AD2B-F6542D61A580}" type="presOf" srcId="{8EBDB033-BE38-434B-ABB4-098718DD8BFB}" destId="{10DCC2AD-DE56-44BA-B1C1-3E2CAD6ED9C1}" srcOrd="0" destOrd="0" presId="urn:microsoft.com/office/officeart/2005/8/layout/vList2"/>
    <dgm:cxn modelId="{0CC33E12-B305-43C7-AF7E-E0142686A60B}" type="presOf" srcId="{0EB4923E-048C-457F-B1B3-6223E74EC629}" destId="{2CA378D9-A00B-4F6A-BD87-D50D370C323B}" srcOrd="0" destOrd="0" presId="urn:microsoft.com/office/officeart/2005/8/layout/vList2"/>
    <dgm:cxn modelId="{498D8F62-6B6D-4972-9215-346F088C534C}" srcId="{8EBDB033-BE38-434B-ABB4-098718DD8BFB}" destId="{0EB4923E-048C-457F-B1B3-6223E74EC629}" srcOrd="0" destOrd="0" parTransId="{11DB0A9E-CB5E-4915-BFC4-7F234761E5C5}" sibTransId="{B6122764-875F-464C-8809-070F104FC1F3}"/>
    <dgm:cxn modelId="{1FE7990F-EFE1-44AC-86E3-E56731AEEC63}" type="presParOf" srcId="{10DCC2AD-DE56-44BA-B1C1-3E2CAD6ED9C1}" destId="{2CA378D9-A00B-4F6A-BD87-D50D370C32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4D8CE1-DBA5-404B-BAD8-F471653A5A89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B6F10B1-0A88-465E-B86D-C20DDCAA1E67}">
      <dgm:prSet/>
      <dgm:spPr/>
      <dgm:t>
        <a:bodyPr/>
        <a:lstStyle/>
        <a:p>
          <a:pPr rtl="0"/>
          <a:r>
            <a:rPr lang="en-US" baseline="0" dirty="0"/>
            <a:t>Graphical  representation </a:t>
          </a:r>
        </a:p>
      </dgm:t>
    </dgm:pt>
    <dgm:pt modelId="{095C1DB3-2845-4ACE-80FB-96B2AEA15161}" type="parTrans" cxnId="{53B45F73-33B1-4F2B-93EE-74126493C11B}">
      <dgm:prSet/>
      <dgm:spPr/>
      <dgm:t>
        <a:bodyPr/>
        <a:lstStyle/>
        <a:p>
          <a:endParaRPr lang="en-US"/>
        </a:p>
      </dgm:t>
    </dgm:pt>
    <dgm:pt modelId="{2D113437-5520-4FE3-B23B-106CE6A28B90}" type="sibTrans" cxnId="{53B45F73-33B1-4F2B-93EE-74126493C11B}">
      <dgm:prSet/>
      <dgm:spPr/>
      <dgm:t>
        <a:bodyPr/>
        <a:lstStyle/>
        <a:p>
          <a:endParaRPr lang="en-US"/>
        </a:p>
      </dgm:t>
    </dgm:pt>
    <dgm:pt modelId="{115B302D-5BDD-4342-A3F3-9DF5149EDB6E}" type="pres">
      <dgm:prSet presAssocID="{A84D8CE1-DBA5-404B-BAD8-F471653A5A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C2EE69E-2B1A-4E1E-8C35-F9C1A969EB25}" type="pres">
      <dgm:prSet presAssocID="{6B6F10B1-0A88-465E-B86D-C20DDCAA1E67}" presName="parentText" presStyleLbl="node1" presStyleIdx="0" presStyleCnt="1" custScaleX="94545" custLinFactNeighborX="10201" custLinFactNeighborY="-735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3B45F73-33B1-4F2B-93EE-74126493C11B}" srcId="{A84D8CE1-DBA5-404B-BAD8-F471653A5A89}" destId="{6B6F10B1-0A88-465E-B86D-C20DDCAA1E67}" srcOrd="0" destOrd="0" parTransId="{095C1DB3-2845-4ACE-80FB-96B2AEA15161}" sibTransId="{2D113437-5520-4FE3-B23B-106CE6A28B90}"/>
    <dgm:cxn modelId="{61760F6D-1508-474B-BA47-DA31CB487CB9}" type="presOf" srcId="{A84D8CE1-DBA5-404B-BAD8-F471653A5A89}" destId="{115B302D-5BDD-4342-A3F3-9DF5149EDB6E}" srcOrd="0" destOrd="0" presId="urn:microsoft.com/office/officeart/2005/8/layout/vList2"/>
    <dgm:cxn modelId="{288C41D9-E038-47D7-B537-E4C0F7247C8D}" type="presOf" srcId="{6B6F10B1-0A88-465E-B86D-C20DDCAA1E67}" destId="{3C2EE69E-2B1A-4E1E-8C35-F9C1A969EB25}" srcOrd="0" destOrd="0" presId="urn:microsoft.com/office/officeart/2005/8/layout/vList2"/>
    <dgm:cxn modelId="{AA8B6E00-196E-42E4-94A1-5253773CE49F}" type="presParOf" srcId="{115B302D-5BDD-4342-A3F3-9DF5149EDB6E}" destId="{3C2EE69E-2B1A-4E1E-8C35-F9C1A969EB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E41675A-6C1F-434C-9A16-B8EE1DC03A02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E70FD03-6853-48E7-9C09-AA9C2D1A1F8F}">
      <dgm:prSet custT="1"/>
      <dgm:spPr/>
      <dgm:t>
        <a:bodyPr/>
        <a:lstStyle/>
        <a:p>
          <a:pPr rtl="0"/>
          <a:r>
            <a:rPr lang="en-US" sz="3600" baseline="0" dirty="0"/>
            <a:t>L293D [MOTOR DRIVER I.C.] Diagram</a:t>
          </a:r>
        </a:p>
      </dgm:t>
    </dgm:pt>
    <dgm:pt modelId="{DA6B2257-D9F7-48D9-8B94-667F22B21B84}" type="parTrans" cxnId="{84F8D05B-5ACF-4E84-BED4-FEC43F88E2BC}">
      <dgm:prSet/>
      <dgm:spPr/>
      <dgm:t>
        <a:bodyPr/>
        <a:lstStyle/>
        <a:p>
          <a:endParaRPr lang="en-US"/>
        </a:p>
      </dgm:t>
    </dgm:pt>
    <dgm:pt modelId="{6F21DBD9-58AF-4D2A-896A-17F5702A97D8}" type="sibTrans" cxnId="{84F8D05B-5ACF-4E84-BED4-FEC43F88E2BC}">
      <dgm:prSet/>
      <dgm:spPr/>
      <dgm:t>
        <a:bodyPr/>
        <a:lstStyle/>
        <a:p>
          <a:endParaRPr lang="en-US"/>
        </a:p>
      </dgm:t>
    </dgm:pt>
    <dgm:pt modelId="{74AD88F2-7C62-4310-BAD8-2C359F35ECC9}" type="pres">
      <dgm:prSet presAssocID="{DE41675A-6C1F-434C-9A16-B8EE1DC03A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3DC9691-6D74-4532-860E-C5F219C8B325}" type="pres">
      <dgm:prSet presAssocID="{EE70FD03-6853-48E7-9C09-AA9C2D1A1F8F}" presName="parentText" presStyleLbl="node1" presStyleIdx="0" presStyleCnt="1" custLinFactNeighborX="-2254" custLinFactNeighborY="327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C4A6938-A9CD-4453-88F3-5A3F554BCCE5}" type="presOf" srcId="{EE70FD03-6853-48E7-9C09-AA9C2D1A1F8F}" destId="{93DC9691-6D74-4532-860E-C5F219C8B325}" srcOrd="0" destOrd="0" presId="urn:microsoft.com/office/officeart/2005/8/layout/vList2"/>
    <dgm:cxn modelId="{07A7FBBF-C211-4051-AD1E-E68A78EEE534}" type="presOf" srcId="{DE41675A-6C1F-434C-9A16-B8EE1DC03A02}" destId="{74AD88F2-7C62-4310-BAD8-2C359F35ECC9}" srcOrd="0" destOrd="0" presId="urn:microsoft.com/office/officeart/2005/8/layout/vList2"/>
    <dgm:cxn modelId="{84F8D05B-5ACF-4E84-BED4-FEC43F88E2BC}" srcId="{DE41675A-6C1F-434C-9A16-B8EE1DC03A02}" destId="{EE70FD03-6853-48E7-9C09-AA9C2D1A1F8F}" srcOrd="0" destOrd="0" parTransId="{DA6B2257-D9F7-48D9-8B94-667F22B21B84}" sibTransId="{6F21DBD9-58AF-4D2A-896A-17F5702A97D8}"/>
    <dgm:cxn modelId="{2C5F0B77-111D-4EC1-BE6F-E16C97DE366D}" type="presParOf" srcId="{74AD88F2-7C62-4310-BAD8-2C359F35ECC9}" destId="{93DC9691-6D74-4532-860E-C5F219C8B3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F1D9C91-2577-4E0D-A0BD-1586E4ED001E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57EE71-E4E6-4929-BF71-924A00369EEF}">
      <dgm:prSet custT="1"/>
      <dgm:spPr/>
      <dgm:t>
        <a:bodyPr/>
        <a:lstStyle/>
        <a:p>
          <a:pPr rtl="0"/>
          <a:r>
            <a:rPr lang="en-US" sz="3200" b="1" baseline="0" dirty="0"/>
            <a:t>Circuit  looks  like </a:t>
          </a:r>
          <a:endParaRPr lang="en-US" sz="3200" b="1" dirty="0"/>
        </a:p>
      </dgm:t>
    </dgm:pt>
    <dgm:pt modelId="{398132AC-3CBD-4BD5-BED6-D7837EC135E9}" type="parTrans" cxnId="{0349276F-6241-407D-B8E8-A401FE6B45B8}">
      <dgm:prSet/>
      <dgm:spPr/>
      <dgm:t>
        <a:bodyPr/>
        <a:lstStyle/>
        <a:p>
          <a:endParaRPr lang="en-US"/>
        </a:p>
      </dgm:t>
    </dgm:pt>
    <dgm:pt modelId="{E611B6E1-2AA0-4C23-B8A9-7FDF00FA5906}" type="sibTrans" cxnId="{0349276F-6241-407D-B8E8-A401FE6B45B8}">
      <dgm:prSet/>
      <dgm:spPr/>
      <dgm:t>
        <a:bodyPr/>
        <a:lstStyle/>
        <a:p>
          <a:endParaRPr lang="en-US"/>
        </a:p>
      </dgm:t>
    </dgm:pt>
    <dgm:pt modelId="{9A089D08-43B8-44FC-98C0-2A6BA17CEACF}" type="pres">
      <dgm:prSet presAssocID="{3F1D9C91-2577-4E0D-A0BD-1586E4ED00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C69DBAB-4A01-4F79-AD9A-42BF88F11761}" type="pres">
      <dgm:prSet presAssocID="{B357EE71-E4E6-4929-BF71-924A00369EEF}" presName="parentText" presStyleLbl="node1" presStyleIdx="0" presStyleCnt="1" custLinFactNeighborX="687" custLinFactNeighborY="-177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349276F-6241-407D-B8E8-A401FE6B45B8}" srcId="{3F1D9C91-2577-4E0D-A0BD-1586E4ED001E}" destId="{B357EE71-E4E6-4929-BF71-924A00369EEF}" srcOrd="0" destOrd="0" parTransId="{398132AC-3CBD-4BD5-BED6-D7837EC135E9}" sibTransId="{E611B6E1-2AA0-4C23-B8A9-7FDF00FA5906}"/>
    <dgm:cxn modelId="{979F4EA0-619E-494C-8CD3-136D90E68881}" type="presOf" srcId="{B357EE71-E4E6-4929-BF71-924A00369EEF}" destId="{EC69DBAB-4A01-4F79-AD9A-42BF88F11761}" srcOrd="0" destOrd="0" presId="urn:microsoft.com/office/officeart/2005/8/layout/vList2"/>
    <dgm:cxn modelId="{463DA730-BA0D-48B0-A1AD-ECDA7E12553C}" type="presOf" srcId="{3F1D9C91-2577-4E0D-A0BD-1586E4ED001E}" destId="{9A089D08-43B8-44FC-98C0-2A6BA17CEACF}" srcOrd="0" destOrd="0" presId="urn:microsoft.com/office/officeart/2005/8/layout/vList2"/>
    <dgm:cxn modelId="{F9DD4584-37C9-415A-985F-5EFDFF5E74A7}" type="presParOf" srcId="{9A089D08-43B8-44FC-98C0-2A6BA17CEACF}" destId="{EC69DBAB-4A01-4F79-AD9A-42BF88F117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DF1E004-DA4E-4276-9499-F4964BCF75EA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40C5DC-E34A-4B84-9B26-427251E322DC}">
      <dgm:prSet custT="1"/>
      <dgm:spPr/>
      <dgm:t>
        <a:bodyPr/>
        <a:lstStyle/>
        <a:p>
          <a:pPr rtl="0"/>
          <a:r>
            <a:rPr lang="en-IN" sz="2000" b="1" baseline="0" dirty="0">
              <a:latin typeface="Calibri" panose="020F0502020204030204" pitchFamily="34" charset="0"/>
              <a:cs typeface="Calibri" panose="020F0502020204030204" pitchFamily="34" charset="0"/>
            </a:rPr>
            <a:t>Car chassis looks like</a:t>
          </a:r>
        </a:p>
      </dgm:t>
    </dgm:pt>
    <dgm:pt modelId="{8758405C-2FFF-40D3-B12F-DF39A3842709}" type="parTrans" cxnId="{7E5BEA0D-DEC6-4B8B-A4CF-F88D8B55F089}">
      <dgm:prSet/>
      <dgm:spPr/>
      <dgm:t>
        <a:bodyPr/>
        <a:lstStyle/>
        <a:p>
          <a:endParaRPr lang="en-US"/>
        </a:p>
      </dgm:t>
    </dgm:pt>
    <dgm:pt modelId="{F3CE2ACD-1C35-4B6A-8C3D-62B9C9C63776}" type="sibTrans" cxnId="{7E5BEA0D-DEC6-4B8B-A4CF-F88D8B55F089}">
      <dgm:prSet/>
      <dgm:spPr/>
      <dgm:t>
        <a:bodyPr/>
        <a:lstStyle/>
        <a:p>
          <a:endParaRPr lang="en-US"/>
        </a:p>
      </dgm:t>
    </dgm:pt>
    <dgm:pt modelId="{02E16D00-D235-437B-B1E7-64D4106D9F94}" type="pres">
      <dgm:prSet presAssocID="{ADF1E004-DA4E-4276-9499-F4964BCF75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F86C3C1-7C25-4F54-AFC4-0C3BA13C0716}" type="pres">
      <dgm:prSet presAssocID="{BF40C5DC-E34A-4B84-9B26-427251E322DC}" presName="parentText" presStyleLbl="node1" presStyleIdx="0" presStyleCnt="1" custScaleX="100000" custScaleY="123243">
        <dgm:presLayoutVars>
          <dgm:chMax val="0"/>
          <dgm:bulletEnabled val="1"/>
        </dgm:presLayoutVars>
      </dgm:prSet>
      <dgm:spPr>
        <a:prstGeom prst="stripedRightArrow">
          <a:avLst/>
        </a:prstGeom>
      </dgm:spPr>
      <dgm:t>
        <a:bodyPr/>
        <a:lstStyle/>
        <a:p>
          <a:endParaRPr lang="en-IN"/>
        </a:p>
      </dgm:t>
    </dgm:pt>
  </dgm:ptLst>
  <dgm:cxnLst>
    <dgm:cxn modelId="{7E5BEA0D-DEC6-4B8B-A4CF-F88D8B55F089}" srcId="{ADF1E004-DA4E-4276-9499-F4964BCF75EA}" destId="{BF40C5DC-E34A-4B84-9B26-427251E322DC}" srcOrd="0" destOrd="0" parTransId="{8758405C-2FFF-40D3-B12F-DF39A3842709}" sibTransId="{F3CE2ACD-1C35-4B6A-8C3D-62B9C9C63776}"/>
    <dgm:cxn modelId="{CFAFE3D4-177A-4D13-B833-93DDEB5AE1F8}" type="presOf" srcId="{ADF1E004-DA4E-4276-9499-F4964BCF75EA}" destId="{02E16D00-D235-437B-B1E7-64D4106D9F94}" srcOrd="0" destOrd="0" presId="urn:microsoft.com/office/officeart/2005/8/layout/vList2"/>
    <dgm:cxn modelId="{E4EFB396-6746-47EF-B42E-2C51731FA2BF}" type="presOf" srcId="{BF40C5DC-E34A-4B84-9B26-427251E322DC}" destId="{0F86C3C1-7C25-4F54-AFC4-0C3BA13C0716}" srcOrd="0" destOrd="0" presId="urn:microsoft.com/office/officeart/2005/8/layout/vList2"/>
    <dgm:cxn modelId="{18A421E1-3B14-4290-BD85-382E118AE5C6}" type="presParOf" srcId="{02E16D00-D235-437B-B1E7-64D4106D9F94}" destId="{0F86C3C1-7C25-4F54-AFC4-0C3BA13C07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DF1E004-DA4E-4276-9499-F4964BCF75EA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40C5DC-E34A-4B84-9B26-427251E322DC}">
      <dgm:prSet custT="1"/>
      <dgm:spPr/>
      <dgm:t>
        <a:bodyPr/>
        <a:lstStyle/>
        <a:p>
          <a:pPr rtl="0"/>
          <a:r>
            <a:rPr lang="en-IN" sz="2000" b="1" baseline="0" dirty="0"/>
            <a:t>Car Model looks like</a:t>
          </a:r>
        </a:p>
      </dgm:t>
    </dgm:pt>
    <dgm:pt modelId="{8758405C-2FFF-40D3-B12F-DF39A3842709}" type="parTrans" cxnId="{7E5BEA0D-DEC6-4B8B-A4CF-F88D8B55F089}">
      <dgm:prSet/>
      <dgm:spPr/>
      <dgm:t>
        <a:bodyPr/>
        <a:lstStyle/>
        <a:p>
          <a:endParaRPr lang="en-US"/>
        </a:p>
      </dgm:t>
    </dgm:pt>
    <dgm:pt modelId="{F3CE2ACD-1C35-4B6A-8C3D-62B9C9C63776}" type="sibTrans" cxnId="{7E5BEA0D-DEC6-4B8B-A4CF-F88D8B55F089}">
      <dgm:prSet/>
      <dgm:spPr/>
      <dgm:t>
        <a:bodyPr/>
        <a:lstStyle/>
        <a:p>
          <a:endParaRPr lang="en-US"/>
        </a:p>
      </dgm:t>
    </dgm:pt>
    <dgm:pt modelId="{02E16D00-D235-437B-B1E7-64D4106D9F94}" type="pres">
      <dgm:prSet presAssocID="{ADF1E004-DA4E-4276-9499-F4964BCF75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F86C3C1-7C25-4F54-AFC4-0C3BA13C0716}" type="pres">
      <dgm:prSet presAssocID="{BF40C5DC-E34A-4B84-9B26-427251E322DC}" presName="parentText" presStyleLbl="node1" presStyleIdx="0" presStyleCnt="1" custScaleX="100000" custScaleY="123243" custLinFactNeighborX="917" custLinFactNeighborY="-812">
        <dgm:presLayoutVars>
          <dgm:chMax val="0"/>
          <dgm:bulletEnabled val="1"/>
        </dgm:presLayoutVars>
      </dgm:prSet>
      <dgm:spPr>
        <a:prstGeom prst="stripedRightArrow">
          <a:avLst/>
        </a:prstGeom>
      </dgm:spPr>
      <dgm:t>
        <a:bodyPr/>
        <a:lstStyle/>
        <a:p>
          <a:endParaRPr lang="en-IN"/>
        </a:p>
      </dgm:t>
    </dgm:pt>
  </dgm:ptLst>
  <dgm:cxnLst>
    <dgm:cxn modelId="{D73AD907-0F11-4AD2-8B2F-794B2B587C5E}" type="presOf" srcId="{BF40C5DC-E34A-4B84-9B26-427251E322DC}" destId="{0F86C3C1-7C25-4F54-AFC4-0C3BA13C0716}" srcOrd="0" destOrd="0" presId="urn:microsoft.com/office/officeart/2005/8/layout/vList2"/>
    <dgm:cxn modelId="{517E3216-2B1F-411A-88CA-5D9F6BFEF167}" type="presOf" srcId="{ADF1E004-DA4E-4276-9499-F4964BCF75EA}" destId="{02E16D00-D235-437B-B1E7-64D4106D9F94}" srcOrd="0" destOrd="0" presId="urn:microsoft.com/office/officeart/2005/8/layout/vList2"/>
    <dgm:cxn modelId="{7E5BEA0D-DEC6-4B8B-A4CF-F88D8B55F089}" srcId="{ADF1E004-DA4E-4276-9499-F4964BCF75EA}" destId="{BF40C5DC-E34A-4B84-9B26-427251E322DC}" srcOrd="0" destOrd="0" parTransId="{8758405C-2FFF-40D3-B12F-DF39A3842709}" sibTransId="{F3CE2ACD-1C35-4B6A-8C3D-62B9C9C63776}"/>
    <dgm:cxn modelId="{E6F6634E-38ED-4ED9-BFC7-5F6EA4D73F24}" type="presParOf" srcId="{02E16D00-D235-437B-B1E7-64D4106D9F94}" destId="{0F86C3C1-7C25-4F54-AFC4-0C3BA13C07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1EBD514-EDF1-42E0-BD0C-FD44B9DA4459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2A14EE-9339-4E68-A092-0FC652616570}">
      <dgm:prSet/>
      <dgm:spPr/>
      <dgm:t>
        <a:bodyPr/>
        <a:lstStyle/>
        <a:p>
          <a:pPr rtl="0"/>
          <a:r>
            <a:rPr lang="en-IN" baseline="0" dirty="0">
              <a:latin typeface="Calibri" panose="020F0502020204030204" pitchFamily="34" charset="0"/>
              <a:cs typeface="Calibri" panose="020F0502020204030204" pitchFamily="34" charset="0"/>
            </a:rPr>
            <a:t>Using  button in </a:t>
          </a:r>
          <a:r>
            <a:rPr lang="en-IN" baseline="0" dirty="0" err="1">
              <a:latin typeface="Calibri" panose="020F0502020204030204" pitchFamily="34" charset="0"/>
              <a:cs typeface="Calibri" panose="020F0502020204030204" pitchFamily="34" charset="0"/>
            </a:rPr>
            <a:t>Blynk</a:t>
          </a:r>
          <a:r>
            <a:rPr lang="en-IN" baseline="0" dirty="0"/>
            <a:t>:</a:t>
          </a:r>
        </a:p>
      </dgm:t>
    </dgm:pt>
    <dgm:pt modelId="{B0904397-A087-441F-8E9E-C961CBEE9A40}" type="parTrans" cxnId="{AC0A64FA-E27C-4149-809C-D192344A9676}">
      <dgm:prSet/>
      <dgm:spPr/>
      <dgm:t>
        <a:bodyPr/>
        <a:lstStyle/>
        <a:p>
          <a:endParaRPr lang="en-US"/>
        </a:p>
      </dgm:t>
    </dgm:pt>
    <dgm:pt modelId="{38D437D6-39E4-43B3-B0ED-8D01EDE6CBD0}" type="sibTrans" cxnId="{AC0A64FA-E27C-4149-809C-D192344A9676}">
      <dgm:prSet/>
      <dgm:spPr/>
      <dgm:t>
        <a:bodyPr/>
        <a:lstStyle/>
        <a:p>
          <a:endParaRPr lang="en-US"/>
        </a:p>
      </dgm:t>
    </dgm:pt>
    <dgm:pt modelId="{5FD74221-83F4-4DF9-A73C-C755F3A46110}" type="pres">
      <dgm:prSet presAssocID="{11EBD514-EDF1-42E0-BD0C-FD44B9DA44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9ED7B2A-0F5C-4188-AB99-EA3BDCF4C660}" type="pres">
      <dgm:prSet presAssocID="{8D2A14EE-9339-4E68-A092-0FC652616570}" presName="parentText" presStyleLbl="node1" presStyleIdx="0" presStyleCnt="1" custLinFactNeighborX="-24992" custLinFactNeighborY="11718">
        <dgm:presLayoutVars>
          <dgm:chMax val="0"/>
          <dgm:bulletEnabled val="1"/>
        </dgm:presLayoutVars>
      </dgm:prSet>
      <dgm:spPr>
        <a:prstGeom prst="stripedRightArrow">
          <a:avLst/>
        </a:prstGeom>
      </dgm:spPr>
      <dgm:t>
        <a:bodyPr/>
        <a:lstStyle/>
        <a:p>
          <a:endParaRPr lang="en-IN"/>
        </a:p>
      </dgm:t>
    </dgm:pt>
  </dgm:ptLst>
  <dgm:cxnLst>
    <dgm:cxn modelId="{DA0E5875-BEE0-4A5E-950B-5104F44282BF}" type="presOf" srcId="{11EBD514-EDF1-42E0-BD0C-FD44B9DA4459}" destId="{5FD74221-83F4-4DF9-A73C-C755F3A46110}" srcOrd="0" destOrd="0" presId="urn:microsoft.com/office/officeart/2005/8/layout/vList2"/>
    <dgm:cxn modelId="{AC0A64FA-E27C-4149-809C-D192344A9676}" srcId="{11EBD514-EDF1-42E0-BD0C-FD44B9DA4459}" destId="{8D2A14EE-9339-4E68-A092-0FC652616570}" srcOrd="0" destOrd="0" parTransId="{B0904397-A087-441F-8E9E-C961CBEE9A40}" sibTransId="{38D437D6-39E4-43B3-B0ED-8D01EDE6CBD0}"/>
    <dgm:cxn modelId="{5DAFCD73-F484-4D7B-BA26-E8D5C87EFCDA}" type="presOf" srcId="{8D2A14EE-9339-4E68-A092-0FC652616570}" destId="{C9ED7B2A-0F5C-4188-AB99-EA3BDCF4C660}" srcOrd="0" destOrd="0" presId="urn:microsoft.com/office/officeart/2005/8/layout/vList2"/>
    <dgm:cxn modelId="{BFE3B776-B335-4486-9A28-E1C3387376BD}" type="presParOf" srcId="{5FD74221-83F4-4DF9-A73C-C755F3A46110}" destId="{C9ED7B2A-0F5C-4188-AB99-EA3BDCF4C6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ADDAEA-9C6D-4CE9-A7A8-54E5EB0FD9E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0BA124-D3B1-47C1-8EB3-EBA21FAB100D}">
      <dgm:prSet custT="1"/>
      <dgm:spPr/>
      <dgm:t>
        <a:bodyPr/>
        <a:lstStyle/>
        <a:p>
          <a:pPr rtl="0"/>
          <a:r>
            <a:rPr lang="en-US" sz="3600" dirty="0" err="1">
              <a:latin typeface="Calibri" panose="020F0502020204030204" pitchFamily="34" charset="0"/>
              <a:cs typeface="Calibri" panose="020F0502020204030204" pitchFamily="34" charset="0"/>
            </a:rPr>
            <a:t>Wifi</a:t>
          </a:r>
          <a:r>
            <a:rPr lang="en-US" sz="3600" dirty="0">
              <a:latin typeface="Calibri" panose="020F0502020204030204" pitchFamily="34" charset="0"/>
              <a:cs typeface="Calibri" panose="020F0502020204030204" pitchFamily="34" charset="0"/>
            </a:rPr>
            <a:t> Controlled Based Car </a:t>
          </a:r>
        </a:p>
      </dgm:t>
    </dgm:pt>
    <dgm:pt modelId="{7E64B919-826C-4A57-AFA3-4BDC6C7650EE}" type="parTrans" cxnId="{AC3E7F78-8FDC-4B69-8493-5E0DF39CC29A}">
      <dgm:prSet/>
      <dgm:spPr/>
      <dgm:t>
        <a:bodyPr/>
        <a:lstStyle/>
        <a:p>
          <a:endParaRPr lang="en-US"/>
        </a:p>
      </dgm:t>
    </dgm:pt>
    <dgm:pt modelId="{F3F0FFFD-D1D1-413C-8A5D-0E2D9A32967A}" type="sibTrans" cxnId="{AC3E7F78-8FDC-4B69-8493-5E0DF39CC29A}">
      <dgm:prSet/>
      <dgm:spPr/>
      <dgm:t>
        <a:bodyPr/>
        <a:lstStyle/>
        <a:p>
          <a:endParaRPr lang="en-US"/>
        </a:p>
      </dgm:t>
    </dgm:pt>
    <dgm:pt modelId="{AADB9A64-51A8-4139-A432-41E12064AFAB}" type="pres">
      <dgm:prSet presAssocID="{58ADDAEA-9C6D-4CE9-A7A8-54E5EB0FD9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9A2A0A9-F3E4-407C-9C19-B95C1A125033}" type="pres">
      <dgm:prSet presAssocID="{CC0BA124-D3B1-47C1-8EB3-EBA21FAB100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3E7F78-8FDC-4B69-8493-5E0DF39CC29A}" srcId="{58ADDAEA-9C6D-4CE9-A7A8-54E5EB0FD9E8}" destId="{CC0BA124-D3B1-47C1-8EB3-EBA21FAB100D}" srcOrd="0" destOrd="0" parTransId="{7E64B919-826C-4A57-AFA3-4BDC6C7650EE}" sibTransId="{F3F0FFFD-D1D1-413C-8A5D-0E2D9A32967A}"/>
    <dgm:cxn modelId="{A296C712-E3E4-40B5-9A88-B5939080242C}" type="presOf" srcId="{CC0BA124-D3B1-47C1-8EB3-EBA21FAB100D}" destId="{E9A2A0A9-F3E4-407C-9C19-B95C1A125033}" srcOrd="0" destOrd="0" presId="urn:microsoft.com/office/officeart/2005/8/layout/vList2"/>
    <dgm:cxn modelId="{279D3809-0AEF-4AD8-88F0-2DB9052E91C9}" type="presOf" srcId="{58ADDAEA-9C6D-4CE9-A7A8-54E5EB0FD9E8}" destId="{AADB9A64-51A8-4139-A432-41E12064AFAB}" srcOrd="0" destOrd="0" presId="urn:microsoft.com/office/officeart/2005/8/layout/vList2"/>
    <dgm:cxn modelId="{FEEC6A12-F095-40C0-A053-DB4EABEC89BF}" type="presParOf" srcId="{AADB9A64-51A8-4139-A432-41E12064AFAB}" destId="{E9A2A0A9-F3E4-407C-9C19-B95C1A1250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8CC9A70-E76E-40C7-8C06-37598C0D6220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C1877B2-3FBE-4DC4-85D4-7E2AA31AE5B6}">
      <dgm:prSet/>
      <dgm:spPr/>
      <dgm:t>
        <a:bodyPr/>
        <a:lstStyle/>
        <a:p>
          <a:pPr rtl="0"/>
          <a:r>
            <a:rPr lang="en-IN" b="1" dirty="0"/>
            <a:t>In our project coding is divided into three parts</a:t>
          </a:r>
        </a:p>
      </dgm:t>
    </dgm:pt>
    <dgm:pt modelId="{175BA0DA-9C10-4076-B424-04D27DAE88F0}" type="parTrans" cxnId="{6056965B-4C95-4A79-8B4A-A83FDA08EFBD}">
      <dgm:prSet/>
      <dgm:spPr/>
      <dgm:t>
        <a:bodyPr/>
        <a:lstStyle/>
        <a:p>
          <a:endParaRPr lang="en-US"/>
        </a:p>
      </dgm:t>
    </dgm:pt>
    <dgm:pt modelId="{217AFE8C-866F-4C6F-A955-B92A36990474}" type="sibTrans" cxnId="{6056965B-4C95-4A79-8B4A-A83FDA08EFBD}">
      <dgm:prSet/>
      <dgm:spPr/>
      <dgm:t>
        <a:bodyPr/>
        <a:lstStyle/>
        <a:p>
          <a:endParaRPr lang="en-US"/>
        </a:p>
      </dgm:t>
    </dgm:pt>
    <dgm:pt modelId="{7CAB2747-7D67-4532-B1AB-B11C967CBAD6}" type="pres">
      <dgm:prSet presAssocID="{28CC9A70-E76E-40C7-8C06-37598C0D62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32E730-13BC-4EE6-9EDF-2AE363204DD9}" type="pres">
      <dgm:prSet presAssocID="{DC1877B2-3FBE-4DC4-85D4-7E2AA31AE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056965B-4C95-4A79-8B4A-A83FDA08EFBD}" srcId="{28CC9A70-E76E-40C7-8C06-37598C0D6220}" destId="{DC1877B2-3FBE-4DC4-85D4-7E2AA31AE5B6}" srcOrd="0" destOrd="0" parTransId="{175BA0DA-9C10-4076-B424-04D27DAE88F0}" sibTransId="{217AFE8C-866F-4C6F-A955-B92A36990474}"/>
    <dgm:cxn modelId="{CC9F7C1B-28C8-4285-83F9-8EDE617FF032}" type="presOf" srcId="{28CC9A70-E76E-40C7-8C06-37598C0D6220}" destId="{7CAB2747-7D67-4532-B1AB-B11C967CBAD6}" srcOrd="0" destOrd="0" presId="urn:microsoft.com/office/officeart/2005/8/layout/vList2"/>
    <dgm:cxn modelId="{D41C7756-6E0D-41A1-AECF-25D7E69090E2}" type="presOf" srcId="{DC1877B2-3FBE-4DC4-85D4-7E2AA31AE5B6}" destId="{4532E730-13BC-4EE6-9EDF-2AE363204DD9}" srcOrd="0" destOrd="0" presId="urn:microsoft.com/office/officeart/2005/8/layout/vList2"/>
    <dgm:cxn modelId="{D223E726-D129-46CB-9CA4-76FF78B4E9AB}" type="presParOf" srcId="{7CAB2747-7D67-4532-B1AB-B11C967CBAD6}" destId="{4532E730-13BC-4EE6-9EDF-2AE363204D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506A4E3-5AED-4144-B139-522F44ADBD9F}" type="doc">
      <dgm:prSet loTypeId="urn:microsoft.com/office/officeart/2005/8/layout/pyramid2" loCatId="list" qsTypeId="urn:microsoft.com/office/officeart/2005/8/quickstyle/simple4" qsCatId="simple" csTypeId="urn:microsoft.com/office/officeart/2005/8/colors/accent0_3" csCatId="mainScheme" phldr="1"/>
      <dgm:spPr/>
    </dgm:pt>
    <dgm:pt modelId="{79F4529D-EC93-482C-9471-79225B9CA0B1}">
      <dgm:prSet phldrT="[Text]"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1.Wifi and car connection code </a:t>
          </a:r>
        </a:p>
      </dgm:t>
    </dgm:pt>
    <dgm:pt modelId="{E44560A7-ECCC-469B-B3BB-4C50D4915438}" type="parTrans" cxnId="{BD82E431-F421-4B85-885F-25C15FDFDF74}">
      <dgm:prSet/>
      <dgm:spPr/>
      <dgm:t>
        <a:bodyPr/>
        <a:lstStyle/>
        <a:p>
          <a:endParaRPr lang="en-IN"/>
        </a:p>
      </dgm:t>
    </dgm:pt>
    <dgm:pt modelId="{3D119789-8FA5-4211-B2B6-A8246F730503}" type="sibTrans" cxnId="{BD82E431-F421-4B85-885F-25C15FDFDF74}">
      <dgm:prSet/>
      <dgm:spPr/>
      <dgm:t>
        <a:bodyPr/>
        <a:lstStyle/>
        <a:p>
          <a:endParaRPr lang="en-IN"/>
        </a:p>
      </dgm:t>
    </dgm:pt>
    <dgm:pt modelId="{4FB6F684-C5C6-475E-AA97-B3048063163D}">
      <dgm:prSet phldrT="[Text]" custT="1"/>
      <dgm:spPr/>
      <dgm:t>
        <a:bodyPr/>
        <a:lstStyle/>
        <a:p>
          <a:r>
            <a:rPr lang="en-IN" sz="2100" dirty="0">
              <a:latin typeface="Calibri" panose="020F0502020204030204" pitchFamily="34" charset="0"/>
              <a:cs typeface="Calibri" panose="020F0502020204030204" pitchFamily="34" charset="0"/>
            </a:rPr>
            <a:t>2.Car movement code</a:t>
          </a:r>
        </a:p>
      </dgm:t>
    </dgm:pt>
    <dgm:pt modelId="{CA7A14B5-1F6E-4932-970D-F2D6C937F8F7}" type="parTrans" cxnId="{134238F8-5DA5-4329-8D0A-BA4EC89D02C6}">
      <dgm:prSet/>
      <dgm:spPr/>
      <dgm:t>
        <a:bodyPr/>
        <a:lstStyle/>
        <a:p>
          <a:endParaRPr lang="en-IN"/>
        </a:p>
      </dgm:t>
    </dgm:pt>
    <dgm:pt modelId="{438CD3B5-7D10-4B04-AF85-CFDB26D2E495}" type="sibTrans" cxnId="{134238F8-5DA5-4329-8D0A-BA4EC89D02C6}">
      <dgm:prSet/>
      <dgm:spPr/>
      <dgm:t>
        <a:bodyPr/>
        <a:lstStyle/>
        <a:p>
          <a:endParaRPr lang="en-IN"/>
        </a:p>
      </dgm:t>
    </dgm:pt>
    <dgm:pt modelId="{A2FE2D1F-E3EB-423E-A593-F9F8AF1A154E}">
      <dgm:prSet phldrT="[Text]"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3.Android application code through which we can operate our car.</a:t>
          </a:r>
        </a:p>
      </dgm:t>
    </dgm:pt>
    <dgm:pt modelId="{4C4E7080-4E46-48BD-B21D-DA5BDA5AF354}" type="parTrans" cxnId="{1C3F8FBA-FB63-43BD-BCE5-5E80DAEA1B3E}">
      <dgm:prSet/>
      <dgm:spPr/>
      <dgm:t>
        <a:bodyPr/>
        <a:lstStyle/>
        <a:p>
          <a:endParaRPr lang="en-IN"/>
        </a:p>
      </dgm:t>
    </dgm:pt>
    <dgm:pt modelId="{500E0CDC-89C5-41F8-B589-2E328D28F35B}" type="sibTrans" cxnId="{1C3F8FBA-FB63-43BD-BCE5-5E80DAEA1B3E}">
      <dgm:prSet/>
      <dgm:spPr/>
      <dgm:t>
        <a:bodyPr/>
        <a:lstStyle/>
        <a:p>
          <a:endParaRPr lang="en-IN"/>
        </a:p>
      </dgm:t>
    </dgm:pt>
    <dgm:pt modelId="{D1ABB4D0-C1BE-4F6D-81F0-0E9D3C9B4F47}" type="pres">
      <dgm:prSet presAssocID="{9506A4E3-5AED-4144-B139-522F44ADBD9F}" presName="compositeShape" presStyleCnt="0">
        <dgm:presLayoutVars>
          <dgm:dir/>
          <dgm:resizeHandles/>
        </dgm:presLayoutVars>
      </dgm:prSet>
      <dgm:spPr/>
    </dgm:pt>
    <dgm:pt modelId="{1AEF9C57-4CEC-40DB-8B8B-6898D065121D}" type="pres">
      <dgm:prSet presAssocID="{9506A4E3-5AED-4144-B139-522F44ADBD9F}" presName="pyramid" presStyleLbl="node1" presStyleIdx="0" presStyleCnt="1" custScaleX="86351" custScaleY="92792"/>
      <dgm:spPr/>
    </dgm:pt>
    <dgm:pt modelId="{1FE61EBF-EC4F-4E86-9166-8D95E43D25A2}" type="pres">
      <dgm:prSet presAssocID="{9506A4E3-5AED-4144-B139-522F44ADBD9F}" presName="theList" presStyleCnt="0"/>
      <dgm:spPr/>
    </dgm:pt>
    <dgm:pt modelId="{E5B126C1-345F-4486-A2D8-F34765A8B40A}" type="pres">
      <dgm:prSet presAssocID="{79F4529D-EC93-482C-9471-79225B9CA0B1}" presName="aNode" presStyleLbl="fgAcc1" presStyleIdx="0" presStyleCnt="3" custScaleY="54610" custLinFactNeighborX="-1" custLinFactNeighborY="162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0742A1-A24B-491D-A143-261F0EECA5C9}" type="pres">
      <dgm:prSet presAssocID="{79F4529D-EC93-482C-9471-79225B9CA0B1}" presName="aSpace" presStyleCnt="0"/>
      <dgm:spPr/>
    </dgm:pt>
    <dgm:pt modelId="{70DC9659-1EF2-4513-9C66-7EE5E500AF4E}" type="pres">
      <dgm:prSet presAssocID="{4FB6F684-C5C6-475E-AA97-B3048063163D}" presName="aNode" presStyleLbl="fgAcc1" presStyleIdx="1" presStyleCnt="3" custScaleY="5947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E7D9D7-4B1A-4F96-A288-798375629294}" type="pres">
      <dgm:prSet presAssocID="{4FB6F684-C5C6-475E-AA97-B3048063163D}" presName="aSpace" presStyleCnt="0"/>
      <dgm:spPr/>
    </dgm:pt>
    <dgm:pt modelId="{8E70EDBF-CC33-4426-BFDD-F5E405FA9447}" type="pres">
      <dgm:prSet presAssocID="{A2FE2D1F-E3EB-423E-A593-F9F8AF1A154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BF8F99-13B0-45E9-8E33-59FE23CFDAF3}" type="pres">
      <dgm:prSet presAssocID="{A2FE2D1F-E3EB-423E-A593-F9F8AF1A154E}" presName="aSpace" presStyleCnt="0"/>
      <dgm:spPr/>
    </dgm:pt>
  </dgm:ptLst>
  <dgm:cxnLst>
    <dgm:cxn modelId="{32B15193-56A5-426F-B33A-0D0FC9A72C4C}" type="presOf" srcId="{9506A4E3-5AED-4144-B139-522F44ADBD9F}" destId="{D1ABB4D0-C1BE-4F6D-81F0-0E9D3C9B4F47}" srcOrd="0" destOrd="0" presId="urn:microsoft.com/office/officeart/2005/8/layout/pyramid2"/>
    <dgm:cxn modelId="{1897708C-74DC-4A79-972D-462397883419}" type="presOf" srcId="{A2FE2D1F-E3EB-423E-A593-F9F8AF1A154E}" destId="{8E70EDBF-CC33-4426-BFDD-F5E405FA9447}" srcOrd="0" destOrd="0" presId="urn:microsoft.com/office/officeart/2005/8/layout/pyramid2"/>
    <dgm:cxn modelId="{F0933B5D-5C10-4C8B-A2C3-913268AEAEFB}" type="presOf" srcId="{4FB6F684-C5C6-475E-AA97-B3048063163D}" destId="{70DC9659-1EF2-4513-9C66-7EE5E500AF4E}" srcOrd="0" destOrd="0" presId="urn:microsoft.com/office/officeart/2005/8/layout/pyramid2"/>
    <dgm:cxn modelId="{1C3F8FBA-FB63-43BD-BCE5-5E80DAEA1B3E}" srcId="{9506A4E3-5AED-4144-B139-522F44ADBD9F}" destId="{A2FE2D1F-E3EB-423E-A593-F9F8AF1A154E}" srcOrd="2" destOrd="0" parTransId="{4C4E7080-4E46-48BD-B21D-DA5BDA5AF354}" sibTransId="{500E0CDC-89C5-41F8-B589-2E328D28F35B}"/>
    <dgm:cxn modelId="{B51C426F-0BA8-4094-86E2-A2F64E5A73AB}" type="presOf" srcId="{79F4529D-EC93-482C-9471-79225B9CA0B1}" destId="{E5B126C1-345F-4486-A2D8-F34765A8B40A}" srcOrd="0" destOrd="0" presId="urn:microsoft.com/office/officeart/2005/8/layout/pyramid2"/>
    <dgm:cxn modelId="{BD82E431-F421-4B85-885F-25C15FDFDF74}" srcId="{9506A4E3-5AED-4144-B139-522F44ADBD9F}" destId="{79F4529D-EC93-482C-9471-79225B9CA0B1}" srcOrd="0" destOrd="0" parTransId="{E44560A7-ECCC-469B-B3BB-4C50D4915438}" sibTransId="{3D119789-8FA5-4211-B2B6-A8246F730503}"/>
    <dgm:cxn modelId="{134238F8-5DA5-4329-8D0A-BA4EC89D02C6}" srcId="{9506A4E3-5AED-4144-B139-522F44ADBD9F}" destId="{4FB6F684-C5C6-475E-AA97-B3048063163D}" srcOrd="1" destOrd="0" parTransId="{CA7A14B5-1F6E-4932-970D-F2D6C937F8F7}" sibTransId="{438CD3B5-7D10-4B04-AF85-CFDB26D2E495}"/>
    <dgm:cxn modelId="{ECC62F88-66A6-43A2-9361-98D5693B9573}" type="presParOf" srcId="{D1ABB4D0-C1BE-4F6D-81F0-0E9D3C9B4F47}" destId="{1AEF9C57-4CEC-40DB-8B8B-6898D065121D}" srcOrd="0" destOrd="0" presId="urn:microsoft.com/office/officeart/2005/8/layout/pyramid2"/>
    <dgm:cxn modelId="{4FD433CB-BF84-47DD-A199-06202B6AC36D}" type="presParOf" srcId="{D1ABB4D0-C1BE-4F6D-81F0-0E9D3C9B4F47}" destId="{1FE61EBF-EC4F-4E86-9166-8D95E43D25A2}" srcOrd="1" destOrd="0" presId="urn:microsoft.com/office/officeart/2005/8/layout/pyramid2"/>
    <dgm:cxn modelId="{DC1947C5-1F67-4042-B40E-CA0085ACAAC0}" type="presParOf" srcId="{1FE61EBF-EC4F-4E86-9166-8D95E43D25A2}" destId="{E5B126C1-345F-4486-A2D8-F34765A8B40A}" srcOrd="0" destOrd="0" presId="urn:microsoft.com/office/officeart/2005/8/layout/pyramid2"/>
    <dgm:cxn modelId="{65BB5472-C7DE-477C-BE96-BDB9BAD40166}" type="presParOf" srcId="{1FE61EBF-EC4F-4E86-9166-8D95E43D25A2}" destId="{EF0742A1-A24B-491D-A143-261F0EECA5C9}" srcOrd="1" destOrd="0" presId="urn:microsoft.com/office/officeart/2005/8/layout/pyramid2"/>
    <dgm:cxn modelId="{88D637DE-359B-4165-9706-546E08B8EE43}" type="presParOf" srcId="{1FE61EBF-EC4F-4E86-9166-8D95E43D25A2}" destId="{70DC9659-1EF2-4513-9C66-7EE5E500AF4E}" srcOrd="2" destOrd="0" presId="urn:microsoft.com/office/officeart/2005/8/layout/pyramid2"/>
    <dgm:cxn modelId="{E2734F69-44CE-49A8-8AF6-1C3B2D3C5EFC}" type="presParOf" srcId="{1FE61EBF-EC4F-4E86-9166-8D95E43D25A2}" destId="{7EE7D9D7-4B1A-4F96-A288-798375629294}" srcOrd="3" destOrd="0" presId="urn:microsoft.com/office/officeart/2005/8/layout/pyramid2"/>
    <dgm:cxn modelId="{0CBA0375-6E63-4C89-82A5-F765A1612423}" type="presParOf" srcId="{1FE61EBF-EC4F-4E86-9166-8D95E43D25A2}" destId="{8E70EDBF-CC33-4426-BFDD-F5E405FA9447}" srcOrd="4" destOrd="0" presId="urn:microsoft.com/office/officeart/2005/8/layout/pyramid2"/>
    <dgm:cxn modelId="{EDC6C381-6700-4FEE-B97B-7B73589A93B8}" type="presParOf" srcId="{1FE61EBF-EC4F-4E86-9166-8D95E43D25A2}" destId="{06BF8F99-13B0-45E9-8E33-59FE23CFDAF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824A8BA-7E64-46A6-B5C1-F9A3E557E54C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4EDA8B-4B73-42F2-B8A1-AD7CC05B3B48}">
      <dgm:prSet/>
      <dgm:spPr/>
      <dgm:t>
        <a:bodyPr/>
        <a:lstStyle/>
        <a:p>
          <a:pPr rtl="0"/>
          <a:r>
            <a:rPr lang="en-US" u="none" baseline="0" dirty="0"/>
            <a:t>References:</a:t>
          </a:r>
          <a:endParaRPr lang="en-US" u="none" dirty="0"/>
        </a:p>
      </dgm:t>
    </dgm:pt>
    <dgm:pt modelId="{1C8AE150-E5A5-4654-BF56-2AF518E34A7E}" type="parTrans" cxnId="{8856AFDC-4BAF-4A2E-8929-F25324C039ED}">
      <dgm:prSet/>
      <dgm:spPr/>
      <dgm:t>
        <a:bodyPr/>
        <a:lstStyle/>
        <a:p>
          <a:endParaRPr lang="en-US"/>
        </a:p>
      </dgm:t>
    </dgm:pt>
    <dgm:pt modelId="{8EBCD7F0-02EA-40E4-BE0F-90AC688FB490}" type="sibTrans" cxnId="{8856AFDC-4BAF-4A2E-8929-F25324C039ED}">
      <dgm:prSet/>
      <dgm:spPr/>
      <dgm:t>
        <a:bodyPr/>
        <a:lstStyle/>
        <a:p>
          <a:endParaRPr lang="en-US"/>
        </a:p>
      </dgm:t>
    </dgm:pt>
    <dgm:pt modelId="{275C6FFF-0999-456D-A602-D0B2877DB07D}" type="pres">
      <dgm:prSet presAssocID="{6824A8BA-7E64-46A6-B5C1-F9A3E557E5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E2076E-5DFD-49BD-BBD9-96D6727D9D70}" type="pres">
      <dgm:prSet presAssocID="{C44EDA8B-4B73-42F2-B8A1-AD7CC05B3B48}" presName="parentText" presStyleLbl="node1" presStyleIdx="0" presStyleCnt="1" custLinFactNeighborX="-130" custLinFactNeighborY="-321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84EE764-E288-4CC4-98D7-B9CC67B73750}" type="presOf" srcId="{6824A8BA-7E64-46A6-B5C1-F9A3E557E54C}" destId="{275C6FFF-0999-456D-A602-D0B2877DB07D}" srcOrd="0" destOrd="0" presId="urn:microsoft.com/office/officeart/2005/8/layout/vList2"/>
    <dgm:cxn modelId="{8856AFDC-4BAF-4A2E-8929-F25324C039ED}" srcId="{6824A8BA-7E64-46A6-B5C1-F9A3E557E54C}" destId="{C44EDA8B-4B73-42F2-B8A1-AD7CC05B3B48}" srcOrd="0" destOrd="0" parTransId="{1C8AE150-E5A5-4654-BF56-2AF518E34A7E}" sibTransId="{8EBCD7F0-02EA-40E4-BE0F-90AC688FB490}"/>
    <dgm:cxn modelId="{84A1701C-F368-4F98-9815-A59C94289CCC}" type="presOf" srcId="{C44EDA8B-4B73-42F2-B8A1-AD7CC05B3B48}" destId="{B0E2076E-5DFD-49BD-BBD9-96D6727D9D70}" srcOrd="0" destOrd="0" presId="urn:microsoft.com/office/officeart/2005/8/layout/vList2"/>
    <dgm:cxn modelId="{D9749378-405D-457E-B79F-08BDE4C8877D}" type="presParOf" srcId="{275C6FFF-0999-456D-A602-D0B2877DB07D}" destId="{B0E2076E-5DFD-49BD-BBD9-96D6727D9D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FFD3D-2C4B-4149-B2A1-C6127D0836B2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611BCB-5F4B-4FB0-A44B-1D3A437E7F33}">
      <dgm:prSet/>
      <dgm:spPr/>
      <dgm:t>
        <a:bodyPr/>
        <a:lstStyle/>
        <a:p>
          <a:pPr rtl="0"/>
          <a:r>
            <a:rPr lang="en-US" baseline="0" dirty="0">
              <a:latin typeface="Calibri" pitchFamily="34" charset="0"/>
              <a:cs typeface="Calibri" pitchFamily="34" charset="0"/>
            </a:rPr>
            <a:t>Why  We Choose  IOT  Based  Project?</a:t>
          </a:r>
        </a:p>
      </dgm:t>
    </dgm:pt>
    <dgm:pt modelId="{0AD4C03E-8302-446B-9741-6FCF0FCD57C1}" type="parTrans" cxnId="{62474D0C-A238-467B-A476-96850AF63AE5}">
      <dgm:prSet/>
      <dgm:spPr/>
      <dgm:t>
        <a:bodyPr/>
        <a:lstStyle/>
        <a:p>
          <a:endParaRPr lang="en-US"/>
        </a:p>
      </dgm:t>
    </dgm:pt>
    <dgm:pt modelId="{E595C8AE-629B-4B51-A3EB-9C7EDF884017}" type="sibTrans" cxnId="{62474D0C-A238-467B-A476-96850AF63AE5}">
      <dgm:prSet/>
      <dgm:spPr/>
      <dgm:t>
        <a:bodyPr/>
        <a:lstStyle/>
        <a:p>
          <a:endParaRPr lang="en-US"/>
        </a:p>
      </dgm:t>
    </dgm:pt>
    <dgm:pt modelId="{B230E713-2511-437F-AE32-DB9E339DBB1C}" type="pres">
      <dgm:prSet presAssocID="{A61FFD3D-2C4B-4149-B2A1-C6127D0836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C0EB532-C7BE-4A30-B54C-6DA275FDCEA2}" type="pres">
      <dgm:prSet presAssocID="{95611BCB-5F4B-4FB0-A44B-1D3A437E7F33}" presName="parentText" presStyleLbl="node1" presStyleIdx="0" presStyleCnt="1" custScaleX="78537" custScaleY="86023" custLinFactNeighborX="133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2474D0C-A238-467B-A476-96850AF63AE5}" srcId="{A61FFD3D-2C4B-4149-B2A1-C6127D0836B2}" destId="{95611BCB-5F4B-4FB0-A44B-1D3A437E7F33}" srcOrd="0" destOrd="0" parTransId="{0AD4C03E-8302-446B-9741-6FCF0FCD57C1}" sibTransId="{E595C8AE-629B-4B51-A3EB-9C7EDF884017}"/>
    <dgm:cxn modelId="{7ED61525-91E5-4681-BC9C-89134F89CF26}" type="presOf" srcId="{95611BCB-5F4B-4FB0-A44B-1D3A437E7F33}" destId="{3C0EB532-C7BE-4A30-B54C-6DA275FDCEA2}" srcOrd="0" destOrd="0" presId="urn:microsoft.com/office/officeart/2005/8/layout/vList2"/>
    <dgm:cxn modelId="{C3689CB5-E896-4EFD-8418-919C7C831508}" type="presOf" srcId="{A61FFD3D-2C4B-4149-B2A1-C6127D0836B2}" destId="{B230E713-2511-437F-AE32-DB9E339DBB1C}" srcOrd="0" destOrd="0" presId="urn:microsoft.com/office/officeart/2005/8/layout/vList2"/>
    <dgm:cxn modelId="{5494A064-4335-400A-9100-777D411A8913}" type="presParOf" srcId="{B230E713-2511-437F-AE32-DB9E339DBB1C}" destId="{3C0EB532-C7BE-4A30-B54C-6DA275FDCE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640384-C0B0-43CA-8314-B664C48E205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4DFDB2-B5C0-4E4E-81CB-822EE17377C9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Now a days Robots are used in many manufacturing industries. </a:t>
          </a:r>
        </a:p>
      </dgm:t>
    </dgm:pt>
    <dgm:pt modelId="{3CF8987B-BA64-42F0-B158-C84FFA6B2A49}" type="parTrans" cxnId="{E354FF55-57B1-42ED-A8F5-E067699CEB2E}">
      <dgm:prSet/>
      <dgm:spPr/>
      <dgm:t>
        <a:bodyPr/>
        <a:lstStyle/>
        <a:p>
          <a:endParaRPr lang="en-US"/>
        </a:p>
      </dgm:t>
    </dgm:pt>
    <dgm:pt modelId="{73F6903F-D7A8-41DA-A19C-0A0323540A34}" type="sibTrans" cxnId="{E354FF55-57B1-42ED-A8F5-E067699CEB2E}">
      <dgm:prSet/>
      <dgm:spPr/>
      <dgm:t>
        <a:bodyPr/>
        <a:lstStyle/>
        <a:p>
          <a:endParaRPr lang="en-US"/>
        </a:p>
      </dgm:t>
    </dgm:pt>
    <dgm:pt modelId="{9AB8AE14-9ABC-4544-A83E-BF0FB2AB847D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reason is that the cost per hour to operate a robot is a fraction of the cost of the human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labour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needed to perform the same function. </a:t>
          </a:r>
        </a:p>
      </dgm:t>
    </dgm:pt>
    <dgm:pt modelId="{12467A3C-E961-4C35-9FAB-F2F111F6B361}" type="parTrans" cxnId="{2A5F623F-2C1D-4D80-BB94-D34076C99312}">
      <dgm:prSet/>
      <dgm:spPr/>
      <dgm:t>
        <a:bodyPr/>
        <a:lstStyle/>
        <a:p>
          <a:endParaRPr lang="en-US"/>
        </a:p>
      </dgm:t>
    </dgm:pt>
    <dgm:pt modelId="{E6A0B347-8A84-482C-8A2D-D6836009090E}" type="sibTrans" cxnId="{2A5F623F-2C1D-4D80-BB94-D34076C99312}">
      <dgm:prSet/>
      <dgm:spPr/>
      <dgm:t>
        <a:bodyPr/>
        <a:lstStyle/>
        <a:p>
          <a:endParaRPr lang="en-US"/>
        </a:p>
      </dgm:t>
    </dgm:pt>
    <dgm:pt modelId="{6571EC2D-B5D1-48FB-B1A1-1A592C01E64A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More than this, once programmed, robots repeatedly perform functions with a high accuracy than experienced human operator. </a:t>
          </a:r>
        </a:p>
      </dgm:t>
    </dgm:pt>
    <dgm:pt modelId="{35D2DEAA-CDC7-4E14-8CBD-1C48031C89A9}" type="parTrans" cxnId="{153F5BB2-6040-4010-B7DA-4833B6ECB4B4}">
      <dgm:prSet/>
      <dgm:spPr/>
      <dgm:t>
        <a:bodyPr/>
        <a:lstStyle/>
        <a:p>
          <a:endParaRPr lang="en-US"/>
        </a:p>
      </dgm:t>
    </dgm:pt>
    <dgm:pt modelId="{7DD88396-43A4-40C1-BCB1-53E16A4CC991}" type="sibTrans" cxnId="{153F5BB2-6040-4010-B7DA-4833B6ECB4B4}">
      <dgm:prSet/>
      <dgm:spPr/>
      <dgm:t>
        <a:bodyPr/>
        <a:lstStyle/>
        <a:p>
          <a:endParaRPr lang="en-US"/>
        </a:p>
      </dgm:t>
    </dgm:pt>
    <dgm:pt modelId="{4E6E0102-B18D-4BEA-BCE1-19217ECAD38B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Considering all of  this we have decide to do project based on IOT, that’s why we are making WI-FI controlled car.</a:t>
          </a:r>
        </a:p>
      </dgm:t>
    </dgm:pt>
    <dgm:pt modelId="{E6A420E6-A7CD-464A-8EED-BD2CF198570C}" type="parTrans" cxnId="{10841A36-DF46-47DF-9482-A4D626CF5BB3}">
      <dgm:prSet/>
      <dgm:spPr/>
      <dgm:t>
        <a:bodyPr/>
        <a:lstStyle/>
        <a:p>
          <a:endParaRPr lang="en-US"/>
        </a:p>
      </dgm:t>
    </dgm:pt>
    <dgm:pt modelId="{0EB0A8DB-48B8-46FB-9A34-5A355A0769C4}" type="sibTrans" cxnId="{10841A36-DF46-47DF-9482-A4D626CF5BB3}">
      <dgm:prSet/>
      <dgm:spPr/>
      <dgm:t>
        <a:bodyPr/>
        <a:lstStyle/>
        <a:p>
          <a:endParaRPr lang="en-US"/>
        </a:p>
      </dgm:t>
    </dgm:pt>
    <dgm:pt modelId="{CD9D3550-F6AF-4601-BBAC-0E6B1836A0AE}" type="pres">
      <dgm:prSet presAssocID="{87640384-C0B0-43CA-8314-B664C48E20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F30324D-3CC1-40C9-B5C5-6215B636411C}" type="pres">
      <dgm:prSet presAssocID="{924DFDB2-B5C0-4E4E-81CB-822EE17377C9}" presName="parentText" presStyleLbl="node1" presStyleIdx="0" presStyleCnt="4" custLinFactNeighborX="95" custLinFactNeighborY="-5225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F89249-8D1C-4926-AC73-A71E46B458B2}" type="pres">
      <dgm:prSet presAssocID="{73F6903F-D7A8-41DA-A19C-0A0323540A34}" presName="spacer" presStyleCnt="0"/>
      <dgm:spPr/>
    </dgm:pt>
    <dgm:pt modelId="{0C8A74F7-D54B-4CAC-9086-4606BA5B515C}" type="pres">
      <dgm:prSet presAssocID="{9AB8AE14-9ABC-4544-A83E-BF0FB2AB847D}" presName="parentText" presStyleLbl="node1" presStyleIdx="1" presStyleCnt="4" custLinFactNeighborX="134" custLinFactNeighborY="-1094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3362BA-1BC8-4934-A78F-5EAEEE334369}" type="pres">
      <dgm:prSet presAssocID="{E6A0B347-8A84-482C-8A2D-D6836009090E}" presName="spacer" presStyleCnt="0"/>
      <dgm:spPr/>
    </dgm:pt>
    <dgm:pt modelId="{F599D90B-D7D1-4162-99C8-CFAD7D0A8133}" type="pres">
      <dgm:prSet presAssocID="{6571EC2D-B5D1-48FB-B1A1-1A592C01E64A}" presName="parentText" presStyleLbl="node1" presStyleIdx="2" presStyleCnt="4" custLinFactNeighborY="-5115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DC2A63-5475-436E-8ACB-AB38B4489AF8}" type="pres">
      <dgm:prSet presAssocID="{7DD88396-43A4-40C1-BCB1-53E16A4CC991}" presName="spacer" presStyleCnt="0"/>
      <dgm:spPr/>
    </dgm:pt>
    <dgm:pt modelId="{02D701DA-83F2-4CCF-B2DF-5C940817A908}" type="pres">
      <dgm:prSet presAssocID="{4E6E0102-B18D-4BEA-BCE1-19217ECAD38B}" presName="parentText" presStyleLbl="node1" presStyleIdx="3" presStyleCnt="4" custLinFactNeighborY="-5196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A5F623F-2C1D-4D80-BB94-D34076C99312}" srcId="{87640384-C0B0-43CA-8314-B664C48E205E}" destId="{9AB8AE14-9ABC-4544-A83E-BF0FB2AB847D}" srcOrd="1" destOrd="0" parTransId="{12467A3C-E961-4C35-9FAB-F2F111F6B361}" sibTransId="{E6A0B347-8A84-482C-8A2D-D6836009090E}"/>
    <dgm:cxn modelId="{10841A36-DF46-47DF-9482-A4D626CF5BB3}" srcId="{87640384-C0B0-43CA-8314-B664C48E205E}" destId="{4E6E0102-B18D-4BEA-BCE1-19217ECAD38B}" srcOrd="3" destOrd="0" parTransId="{E6A420E6-A7CD-464A-8EED-BD2CF198570C}" sibTransId="{0EB0A8DB-48B8-46FB-9A34-5A355A0769C4}"/>
    <dgm:cxn modelId="{153F5BB2-6040-4010-B7DA-4833B6ECB4B4}" srcId="{87640384-C0B0-43CA-8314-B664C48E205E}" destId="{6571EC2D-B5D1-48FB-B1A1-1A592C01E64A}" srcOrd="2" destOrd="0" parTransId="{35D2DEAA-CDC7-4E14-8CBD-1C48031C89A9}" sibTransId="{7DD88396-43A4-40C1-BCB1-53E16A4CC991}"/>
    <dgm:cxn modelId="{4B00794A-AA83-48D2-A427-16BB0F8C6A31}" type="presOf" srcId="{9AB8AE14-9ABC-4544-A83E-BF0FB2AB847D}" destId="{0C8A74F7-D54B-4CAC-9086-4606BA5B515C}" srcOrd="0" destOrd="0" presId="urn:microsoft.com/office/officeart/2005/8/layout/vList2"/>
    <dgm:cxn modelId="{1C9BF90F-6883-4A45-BC20-3BC6883DEB4C}" type="presOf" srcId="{4E6E0102-B18D-4BEA-BCE1-19217ECAD38B}" destId="{02D701DA-83F2-4CCF-B2DF-5C940817A908}" srcOrd="0" destOrd="0" presId="urn:microsoft.com/office/officeart/2005/8/layout/vList2"/>
    <dgm:cxn modelId="{DAE33BA7-5938-458B-9AD8-E8289FE24C8F}" type="presOf" srcId="{6571EC2D-B5D1-48FB-B1A1-1A592C01E64A}" destId="{F599D90B-D7D1-4162-99C8-CFAD7D0A8133}" srcOrd="0" destOrd="0" presId="urn:microsoft.com/office/officeart/2005/8/layout/vList2"/>
    <dgm:cxn modelId="{EEA50508-8354-4EF2-AC80-8FC9CB61808F}" type="presOf" srcId="{924DFDB2-B5C0-4E4E-81CB-822EE17377C9}" destId="{AF30324D-3CC1-40C9-B5C5-6215B636411C}" srcOrd="0" destOrd="0" presId="urn:microsoft.com/office/officeart/2005/8/layout/vList2"/>
    <dgm:cxn modelId="{1E6CCC7C-5E71-4D97-BD43-1A5EFD381058}" type="presOf" srcId="{87640384-C0B0-43CA-8314-B664C48E205E}" destId="{CD9D3550-F6AF-4601-BBAC-0E6B1836A0AE}" srcOrd="0" destOrd="0" presId="urn:microsoft.com/office/officeart/2005/8/layout/vList2"/>
    <dgm:cxn modelId="{E354FF55-57B1-42ED-A8F5-E067699CEB2E}" srcId="{87640384-C0B0-43CA-8314-B664C48E205E}" destId="{924DFDB2-B5C0-4E4E-81CB-822EE17377C9}" srcOrd="0" destOrd="0" parTransId="{3CF8987B-BA64-42F0-B158-C84FFA6B2A49}" sibTransId="{73F6903F-D7A8-41DA-A19C-0A0323540A34}"/>
    <dgm:cxn modelId="{2E200546-4FE8-44D8-95EC-1A72CFEC536C}" type="presParOf" srcId="{CD9D3550-F6AF-4601-BBAC-0E6B1836A0AE}" destId="{AF30324D-3CC1-40C9-B5C5-6215B636411C}" srcOrd="0" destOrd="0" presId="urn:microsoft.com/office/officeart/2005/8/layout/vList2"/>
    <dgm:cxn modelId="{63E46144-E1C8-4440-903A-FA4384427088}" type="presParOf" srcId="{CD9D3550-F6AF-4601-BBAC-0E6B1836A0AE}" destId="{41F89249-8D1C-4926-AC73-A71E46B458B2}" srcOrd="1" destOrd="0" presId="urn:microsoft.com/office/officeart/2005/8/layout/vList2"/>
    <dgm:cxn modelId="{9697473A-07FB-4047-8919-806ADACA5320}" type="presParOf" srcId="{CD9D3550-F6AF-4601-BBAC-0E6B1836A0AE}" destId="{0C8A74F7-D54B-4CAC-9086-4606BA5B515C}" srcOrd="2" destOrd="0" presId="urn:microsoft.com/office/officeart/2005/8/layout/vList2"/>
    <dgm:cxn modelId="{9AC61FB2-3A1C-4806-BDAD-7B19423E04D3}" type="presParOf" srcId="{CD9D3550-F6AF-4601-BBAC-0E6B1836A0AE}" destId="{D23362BA-1BC8-4934-A78F-5EAEEE334369}" srcOrd="3" destOrd="0" presId="urn:microsoft.com/office/officeart/2005/8/layout/vList2"/>
    <dgm:cxn modelId="{507D659C-35FC-41CE-B561-B1820E5B46F1}" type="presParOf" srcId="{CD9D3550-F6AF-4601-BBAC-0E6B1836A0AE}" destId="{F599D90B-D7D1-4162-99C8-CFAD7D0A8133}" srcOrd="4" destOrd="0" presId="urn:microsoft.com/office/officeart/2005/8/layout/vList2"/>
    <dgm:cxn modelId="{3F1B1A59-5DC0-4FAA-B17E-FB964EFF1D6F}" type="presParOf" srcId="{CD9D3550-F6AF-4601-BBAC-0E6B1836A0AE}" destId="{A5DC2A63-5475-436E-8ACB-AB38B4489AF8}" srcOrd="5" destOrd="0" presId="urn:microsoft.com/office/officeart/2005/8/layout/vList2"/>
    <dgm:cxn modelId="{A04227A3-E80F-46F6-A63C-57342FB4B234}" type="presParOf" srcId="{CD9D3550-F6AF-4601-BBAC-0E6B1836A0AE}" destId="{02D701DA-83F2-4CCF-B2DF-5C940817A9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00A7E1-FACC-4194-86AD-09B10B6C6CDD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D75240-AE42-4654-865F-7A15D2CBE51A}">
      <dgm:prSet/>
      <dgm:spPr/>
      <dgm:t>
        <a:bodyPr/>
        <a:lstStyle/>
        <a:p>
          <a:pPr rtl="0"/>
          <a:r>
            <a:rPr lang="en-US" baseline="0" dirty="0"/>
            <a:t>OVERVIEW</a:t>
          </a:r>
        </a:p>
      </dgm:t>
    </dgm:pt>
    <dgm:pt modelId="{290F2DFF-F8A9-4D5B-8401-F90EBCA61D58}" type="parTrans" cxnId="{AE413CC0-B4A0-4647-931F-8246EFBA9713}">
      <dgm:prSet/>
      <dgm:spPr/>
      <dgm:t>
        <a:bodyPr/>
        <a:lstStyle/>
        <a:p>
          <a:endParaRPr lang="en-US"/>
        </a:p>
      </dgm:t>
    </dgm:pt>
    <dgm:pt modelId="{28864F6D-AF7F-4C31-A112-43D76B56067E}" type="sibTrans" cxnId="{AE413CC0-B4A0-4647-931F-8246EFBA9713}">
      <dgm:prSet/>
      <dgm:spPr/>
      <dgm:t>
        <a:bodyPr/>
        <a:lstStyle/>
        <a:p>
          <a:endParaRPr lang="en-US"/>
        </a:p>
      </dgm:t>
    </dgm:pt>
    <dgm:pt modelId="{02BC30AC-A262-4A65-B97D-7E834D5697C2}" type="pres">
      <dgm:prSet presAssocID="{8B00A7E1-FACC-4194-86AD-09B10B6C6C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95E75C0-799A-4C83-A8B0-8D4AC091E87E}" type="pres">
      <dgm:prSet presAssocID="{8ED75240-AE42-4654-865F-7A15D2CBE51A}" presName="parentText" presStyleLbl="node1" presStyleIdx="0" presStyleCnt="1" custLinFactNeighborX="-3003" custLinFactNeighborY="-43047">
        <dgm:presLayoutVars>
          <dgm:chMax val="0"/>
          <dgm:bulletEnabled val="1"/>
        </dgm:presLayoutVars>
      </dgm:prSet>
      <dgm:spPr>
        <a:prstGeom prst="flowChartPredefinedProcess">
          <a:avLst/>
        </a:prstGeom>
      </dgm:spPr>
      <dgm:t>
        <a:bodyPr/>
        <a:lstStyle/>
        <a:p>
          <a:endParaRPr lang="en-IN"/>
        </a:p>
      </dgm:t>
    </dgm:pt>
  </dgm:ptLst>
  <dgm:cxnLst>
    <dgm:cxn modelId="{AE413CC0-B4A0-4647-931F-8246EFBA9713}" srcId="{8B00A7E1-FACC-4194-86AD-09B10B6C6CDD}" destId="{8ED75240-AE42-4654-865F-7A15D2CBE51A}" srcOrd="0" destOrd="0" parTransId="{290F2DFF-F8A9-4D5B-8401-F90EBCA61D58}" sibTransId="{28864F6D-AF7F-4C31-A112-43D76B56067E}"/>
    <dgm:cxn modelId="{3FB1AE5E-ABEB-4C96-A86D-1F7D493AC90E}" type="presOf" srcId="{8ED75240-AE42-4654-865F-7A15D2CBE51A}" destId="{A95E75C0-799A-4C83-A8B0-8D4AC091E87E}" srcOrd="0" destOrd="0" presId="urn:microsoft.com/office/officeart/2005/8/layout/vList2"/>
    <dgm:cxn modelId="{19B7B9BD-FE3C-420E-B332-A13E2C5DB244}" type="presOf" srcId="{8B00A7E1-FACC-4194-86AD-09B10B6C6CDD}" destId="{02BC30AC-A262-4A65-B97D-7E834D5697C2}" srcOrd="0" destOrd="0" presId="urn:microsoft.com/office/officeart/2005/8/layout/vList2"/>
    <dgm:cxn modelId="{C09C2410-58A9-406B-B1BF-BF05961BC899}" type="presParOf" srcId="{02BC30AC-A262-4A65-B97D-7E834D5697C2}" destId="{A95E75C0-799A-4C83-A8B0-8D4AC091E8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ADDAEA-9C6D-4CE9-A7A8-54E5EB0FD9E8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77EDE8-9A0D-47CA-997F-3704AC1BBC87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We have develop an android application using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blynk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, through which our entire car model is operated.</a:t>
          </a:r>
        </a:p>
      </dgm:t>
    </dgm:pt>
    <dgm:pt modelId="{A66FB71B-063E-4C5C-81AD-138174B4480D}" type="parTrans" cxnId="{ACB6A0E5-B02F-4A2F-A961-67E06DE19DEF}">
      <dgm:prSet/>
      <dgm:spPr/>
      <dgm:t>
        <a:bodyPr/>
        <a:lstStyle/>
        <a:p>
          <a:endParaRPr lang="en-US"/>
        </a:p>
      </dgm:t>
    </dgm:pt>
    <dgm:pt modelId="{C12A9774-2AB0-41FA-BA22-ADF3B4E30ABC}" type="sibTrans" cxnId="{ACB6A0E5-B02F-4A2F-A961-67E06DE19DEF}">
      <dgm:prSet/>
      <dgm:spPr/>
      <dgm:t>
        <a:bodyPr/>
        <a:lstStyle/>
        <a:p>
          <a:endParaRPr lang="en-US"/>
        </a:p>
      </dgm:t>
    </dgm:pt>
    <dgm:pt modelId="{0A265A47-0EE4-4066-A677-DB06B7E09A73}">
      <dgm:prSet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Through our android app we can transmit command using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wi-fi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to the car by giving various commands, so that it can move in the required directions like…</a:t>
          </a:r>
        </a:p>
      </dgm:t>
    </dgm:pt>
    <dgm:pt modelId="{01964392-83CE-424D-BE3F-BCF08D19D2D2}" type="parTrans" cxnId="{10EED1F9-9F80-4C7C-A6E2-CF5E748D3CD7}">
      <dgm:prSet/>
      <dgm:spPr/>
      <dgm:t>
        <a:bodyPr/>
        <a:lstStyle/>
        <a:p>
          <a:endParaRPr lang="en-US"/>
        </a:p>
      </dgm:t>
    </dgm:pt>
    <dgm:pt modelId="{59DE57C7-5482-41B5-873D-14686EDDAFC2}" type="sibTrans" cxnId="{10EED1F9-9F80-4C7C-A6E2-CF5E748D3CD7}">
      <dgm:prSet/>
      <dgm:spPr/>
      <dgm:t>
        <a:bodyPr/>
        <a:lstStyle/>
        <a:p>
          <a:endParaRPr lang="en-US"/>
        </a:p>
      </dgm:t>
    </dgm:pt>
    <dgm:pt modelId="{CBD46B73-98B3-4031-94C7-7A035088ACF2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 our project we have made small car model like Structure.</a:t>
          </a:r>
        </a:p>
      </dgm:t>
    </dgm:pt>
    <dgm:pt modelId="{DD2009BC-0DAB-4454-A7C0-37F8DCA9F970}" type="parTrans" cxnId="{FB9A13A3-00CD-443F-ABC9-31F15EC51BB7}">
      <dgm:prSet/>
      <dgm:spPr/>
      <dgm:t>
        <a:bodyPr/>
        <a:lstStyle/>
        <a:p>
          <a:endParaRPr lang="en-US"/>
        </a:p>
      </dgm:t>
    </dgm:pt>
    <dgm:pt modelId="{85FB969B-BD95-4A57-91D0-7C79038681AF}" type="sibTrans" cxnId="{FB9A13A3-00CD-443F-ABC9-31F15EC51BB7}">
      <dgm:prSet/>
      <dgm:spPr/>
      <dgm:t>
        <a:bodyPr/>
        <a:lstStyle/>
        <a:p>
          <a:endParaRPr lang="en-US"/>
        </a:p>
      </dgm:t>
    </dgm:pt>
    <dgm:pt modelId="{FFB75926-BBE7-43C6-8026-075931B99C84}" type="pres">
      <dgm:prSet presAssocID="{58ADDAEA-9C6D-4CE9-A7A8-54E5EB0FD9E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BAB1BE6-8016-4686-AD8F-AD7BEAA7F27C}" type="pres">
      <dgm:prSet presAssocID="{CBD46B73-98B3-4031-94C7-7A035088ACF2}" presName="circle1" presStyleLbl="node1" presStyleIdx="0" presStyleCnt="3"/>
      <dgm:spPr/>
    </dgm:pt>
    <dgm:pt modelId="{B9E4D978-EED0-4134-A560-F5CBA054AD2F}" type="pres">
      <dgm:prSet presAssocID="{CBD46B73-98B3-4031-94C7-7A035088ACF2}" presName="space" presStyleCnt="0"/>
      <dgm:spPr/>
    </dgm:pt>
    <dgm:pt modelId="{321EDEE3-04DB-4D40-A221-BFEEFD6DCF0E}" type="pres">
      <dgm:prSet presAssocID="{CBD46B73-98B3-4031-94C7-7A035088ACF2}" presName="rect1" presStyleLbl="alignAcc1" presStyleIdx="0" presStyleCnt="3" custLinFactNeighborX="393"/>
      <dgm:spPr/>
      <dgm:t>
        <a:bodyPr/>
        <a:lstStyle/>
        <a:p>
          <a:endParaRPr lang="en-IN"/>
        </a:p>
      </dgm:t>
    </dgm:pt>
    <dgm:pt modelId="{0BBABE88-55D8-40CA-B36E-736905A6658F}" type="pres">
      <dgm:prSet presAssocID="{F177EDE8-9A0D-47CA-997F-3704AC1BBC87}" presName="vertSpace2" presStyleLbl="node1" presStyleIdx="0" presStyleCnt="3"/>
      <dgm:spPr/>
    </dgm:pt>
    <dgm:pt modelId="{4371122F-17E7-4337-8888-1B6D87EFABF0}" type="pres">
      <dgm:prSet presAssocID="{F177EDE8-9A0D-47CA-997F-3704AC1BBC87}" presName="circle2" presStyleLbl="node1" presStyleIdx="1" presStyleCnt="3"/>
      <dgm:spPr/>
    </dgm:pt>
    <dgm:pt modelId="{BC97652F-D737-49BC-8D72-FD4BB5A91619}" type="pres">
      <dgm:prSet presAssocID="{F177EDE8-9A0D-47CA-997F-3704AC1BBC87}" presName="rect2" presStyleLbl="alignAcc1" presStyleIdx="1" presStyleCnt="3"/>
      <dgm:spPr/>
      <dgm:t>
        <a:bodyPr/>
        <a:lstStyle/>
        <a:p>
          <a:endParaRPr lang="en-IN"/>
        </a:p>
      </dgm:t>
    </dgm:pt>
    <dgm:pt modelId="{781220CC-06E9-4296-8F9F-C43B645149D2}" type="pres">
      <dgm:prSet presAssocID="{0A265A47-0EE4-4066-A677-DB06B7E09A73}" presName="vertSpace3" presStyleLbl="node1" presStyleIdx="1" presStyleCnt="3"/>
      <dgm:spPr/>
    </dgm:pt>
    <dgm:pt modelId="{D048B719-8FC5-4D08-B3A9-BFAE02DE2C13}" type="pres">
      <dgm:prSet presAssocID="{0A265A47-0EE4-4066-A677-DB06B7E09A73}" presName="circle3" presStyleLbl="node1" presStyleIdx="2" presStyleCnt="3"/>
      <dgm:spPr/>
    </dgm:pt>
    <dgm:pt modelId="{AA2E5BCE-32E1-4EE0-BF98-87C9CF2B3E47}" type="pres">
      <dgm:prSet presAssocID="{0A265A47-0EE4-4066-A677-DB06B7E09A73}" presName="rect3" presStyleLbl="alignAcc1" presStyleIdx="2" presStyleCnt="3"/>
      <dgm:spPr/>
      <dgm:t>
        <a:bodyPr/>
        <a:lstStyle/>
        <a:p>
          <a:endParaRPr lang="en-IN"/>
        </a:p>
      </dgm:t>
    </dgm:pt>
    <dgm:pt modelId="{923C2E80-75A0-48D7-A465-047293BB4955}" type="pres">
      <dgm:prSet presAssocID="{CBD46B73-98B3-4031-94C7-7A035088ACF2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36A799C-DA9C-4990-9F34-358DE98A5D35}" type="pres">
      <dgm:prSet presAssocID="{F177EDE8-9A0D-47CA-997F-3704AC1BBC87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6AACE5-D22C-47E9-B0BA-E2B1C568C2EF}" type="pres">
      <dgm:prSet presAssocID="{0A265A47-0EE4-4066-A677-DB06B7E09A73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D79C214-ED2B-471B-9960-EF8494336083}" type="presOf" srcId="{58ADDAEA-9C6D-4CE9-A7A8-54E5EB0FD9E8}" destId="{FFB75926-BBE7-43C6-8026-075931B99C84}" srcOrd="0" destOrd="0" presId="urn:microsoft.com/office/officeart/2005/8/layout/target3"/>
    <dgm:cxn modelId="{F326ACCD-0D65-4C59-848E-A880A678CB88}" type="presOf" srcId="{F177EDE8-9A0D-47CA-997F-3704AC1BBC87}" destId="{BC97652F-D737-49BC-8D72-FD4BB5A91619}" srcOrd="0" destOrd="0" presId="urn:microsoft.com/office/officeart/2005/8/layout/target3"/>
    <dgm:cxn modelId="{A09B0642-9067-46CA-8CCA-70933BEDBB51}" type="presOf" srcId="{F177EDE8-9A0D-47CA-997F-3704AC1BBC87}" destId="{236A799C-DA9C-4990-9F34-358DE98A5D35}" srcOrd="1" destOrd="0" presId="urn:microsoft.com/office/officeart/2005/8/layout/target3"/>
    <dgm:cxn modelId="{ACB6A0E5-B02F-4A2F-A961-67E06DE19DEF}" srcId="{58ADDAEA-9C6D-4CE9-A7A8-54E5EB0FD9E8}" destId="{F177EDE8-9A0D-47CA-997F-3704AC1BBC87}" srcOrd="1" destOrd="0" parTransId="{A66FB71B-063E-4C5C-81AD-138174B4480D}" sibTransId="{C12A9774-2AB0-41FA-BA22-ADF3B4E30ABC}"/>
    <dgm:cxn modelId="{4BEF1202-42C0-4D68-B9AD-8952F1EAC263}" type="presOf" srcId="{CBD46B73-98B3-4031-94C7-7A035088ACF2}" destId="{923C2E80-75A0-48D7-A465-047293BB4955}" srcOrd="1" destOrd="0" presId="urn:microsoft.com/office/officeart/2005/8/layout/target3"/>
    <dgm:cxn modelId="{9D9A5CED-3BE3-49EF-AC19-B5C6F5BEDFDF}" type="presOf" srcId="{CBD46B73-98B3-4031-94C7-7A035088ACF2}" destId="{321EDEE3-04DB-4D40-A221-BFEEFD6DCF0E}" srcOrd="0" destOrd="0" presId="urn:microsoft.com/office/officeart/2005/8/layout/target3"/>
    <dgm:cxn modelId="{FB9A13A3-00CD-443F-ABC9-31F15EC51BB7}" srcId="{58ADDAEA-9C6D-4CE9-A7A8-54E5EB0FD9E8}" destId="{CBD46B73-98B3-4031-94C7-7A035088ACF2}" srcOrd="0" destOrd="0" parTransId="{DD2009BC-0DAB-4454-A7C0-37F8DCA9F970}" sibTransId="{85FB969B-BD95-4A57-91D0-7C79038681AF}"/>
    <dgm:cxn modelId="{61D794BC-E88D-4489-BE55-3A62ED9F4D98}" type="presOf" srcId="{0A265A47-0EE4-4066-A677-DB06B7E09A73}" destId="{AA2E5BCE-32E1-4EE0-BF98-87C9CF2B3E47}" srcOrd="0" destOrd="0" presId="urn:microsoft.com/office/officeart/2005/8/layout/target3"/>
    <dgm:cxn modelId="{10EED1F9-9F80-4C7C-A6E2-CF5E748D3CD7}" srcId="{58ADDAEA-9C6D-4CE9-A7A8-54E5EB0FD9E8}" destId="{0A265A47-0EE4-4066-A677-DB06B7E09A73}" srcOrd="2" destOrd="0" parTransId="{01964392-83CE-424D-BE3F-BCF08D19D2D2}" sibTransId="{59DE57C7-5482-41B5-873D-14686EDDAFC2}"/>
    <dgm:cxn modelId="{7026D202-AF37-45A5-A860-9889ECB2043C}" type="presOf" srcId="{0A265A47-0EE4-4066-A677-DB06B7E09A73}" destId="{ED6AACE5-D22C-47E9-B0BA-E2B1C568C2EF}" srcOrd="1" destOrd="0" presId="urn:microsoft.com/office/officeart/2005/8/layout/target3"/>
    <dgm:cxn modelId="{AF9E3978-51B4-4A61-A4A2-AF30C1AC39A6}" type="presParOf" srcId="{FFB75926-BBE7-43C6-8026-075931B99C84}" destId="{9BAB1BE6-8016-4686-AD8F-AD7BEAA7F27C}" srcOrd="0" destOrd="0" presId="urn:microsoft.com/office/officeart/2005/8/layout/target3"/>
    <dgm:cxn modelId="{43051CC6-18C5-418C-92AA-3E86ED73334B}" type="presParOf" srcId="{FFB75926-BBE7-43C6-8026-075931B99C84}" destId="{B9E4D978-EED0-4134-A560-F5CBA054AD2F}" srcOrd="1" destOrd="0" presId="urn:microsoft.com/office/officeart/2005/8/layout/target3"/>
    <dgm:cxn modelId="{EEA6146D-AB86-4F23-A61E-2F09DE5DC577}" type="presParOf" srcId="{FFB75926-BBE7-43C6-8026-075931B99C84}" destId="{321EDEE3-04DB-4D40-A221-BFEEFD6DCF0E}" srcOrd="2" destOrd="0" presId="urn:microsoft.com/office/officeart/2005/8/layout/target3"/>
    <dgm:cxn modelId="{702BC33E-23B0-47F1-A6B3-BFC7133572A4}" type="presParOf" srcId="{FFB75926-BBE7-43C6-8026-075931B99C84}" destId="{0BBABE88-55D8-40CA-B36E-736905A6658F}" srcOrd="3" destOrd="0" presId="urn:microsoft.com/office/officeart/2005/8/layout/target3"/>
    <dgm:cxn modelId="{03B9E3B8-7815-4DB4-9CEE-F65297A9A484}" type="presParOf" srcId="{FFB75926-BBE7-43C6-8026-075931B99C84}" destId="{4371122F-17E7-4337-8888-1B6D87EFABF0}" srcOrd="4" destOrd="0" presId="urn:microsoft.com/office/officeart/2005/8/layout/target3"/>
    <dgm:cxn modelId="{F8C54341-43BD-483D-A464-2B3AA846814C}" type="presParOf" srcId="{FFB75926-BBE7-43C6-8026-075931B99C84}" destId="{BC97652F-D737-49BC-8D72-FD4BB5A91619}" srcOrd="5" destOrd="0" presId="urn:microsoft.com/office/officeart/2005/8/layout/target3"/>
    <dgm:cxn modelId="{5B7246C1-F002-4F37-AE41-DB8421976959}" type="presParOf" srcId="{FFB75926-BBE7-43C6-8026-075931B99C84}" destId="{781220CC-06E9-4296-8F9F-C43B645149D2}" srcOrd="6" destOrd="0" presId="urn:microsoft.com/office/officeart/2005/8/layout/target3"/>
    <dgm:cxn modelId="{4A2FD4C8-EA79-471B-BFBC-0FE5CE9B9D39}" type="presParOf" srcId="{FFB75926-BBE7-43C6-8026-075931B99C84}" destId="{D048B719-8FC5-4D08-B3A9-BFAE02DE2C13}" srcOrd="7" destOrd="0" presId="urn:microsoft.com/office/officeart/2005/8/layout/target3"/>
    <dgm:cxn modelId="{64820815-4128-4C71-8607-275E39428682}" type="presParOf" srcId="{FFB75926-BBE7-43C6-8026-075931B99C84}" destId="{AA2E5BCE-32E1-4EE0-BF98-87C9CF2B3E47}" srcOrd="8" destOrd="0" presId="urn:microsoft.com/office/officeart/2005/8/layout/target3"/>
    <dgm:cxn modelId="{DC538D03-356C-484A-B28F-7E5BD87EF024}" type="presParOf" srcId="{FFB75926-BBE7-43C6-8026-075931B99C84}" destId="{923C2E80-75A0-48D7-A465-047293BB4955}" srcOrd="9" destOrd="0" presId="urn:microsoft.com/office/officeart/2005/8/layout/target3"/>
    <dgm:cxn modelId="{F47453B7-D630-41E5-B850-84522D3DCF6D}" type="presParOf" srcId="{FFB75926-BBE7-43C6-8026-075931B99C84}" destId="{236A799C-DA9C-4990-9F34-358DE98A5D35}" srcOrd="10" destOrd="0" presId="urn:microsoft.com/office/officeart/2005/8/layout/target3"/>
    <dgm:cxn modelId="{035A1C52-6B9E-4644-8408-9BD69C6FBF9C}" type="presParOf" srcId="{FFB75926-BBE7-43C6-8026-075931B99C84}" destId="{ED6AACE5-D22C-47E9-B0BA-E2B1C568C2E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376A35-E3D5-469A-A581-F2DDBDB4AAA4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0F1B97-6B5F-4570-90EE-62FB14504ABC}">
      <dgm:prSet custT="1"/>
      <dgm:spPr/>
      <dgm:t>
        <a:bodyPr/>
        <a:lstStyle/>
        <a:p>
          <a:pPr rtl="0"/>
          <a:endParaRPr lang="en-US" sz="3200" baseline="0" dirty="0"/>
        </a:p>
        <a:p>
          <a:pPr rtl="0"/>
          <a:r>
            <a:rPr lang="en-US" sz="3200" baseline="0" dirty="0"/>
            <a:t>Commands</a:t>
          </a:r>
          <a:br>
            <a:rPr lang="en-US" sz="3200" baseline="0" dirty="0"/>
          </a:br>
          <a:endParaRPr lang="en-US" sz="3200" baseline="0" dirty="0"/>
        </a:p>
      </dgm:t>
    </dgm:pt>
    <dgm:pt modelId="{811585F5-9328-480F-AFFA-A736EBD6B0B7}" type="parTrans" cxnId="{8CC78EB5-F075-45EA-8982-48B1C9519474}">
      <dgm:prSet/>
      <dgm:spPr/>
      <dgm:t>
        <a:bodyPr/>
        <a:lstStyle/>
        <a:p>
          <a:endParaRPr lang="en-US"/>
        </a:p>
      </dgm:t>
    </dgm:pt>
    <dgm:pt modelId="{9D2AE31A-CA36-4CC6-AF8F-946A13D6B32B}" type="sibTrans" cxnId="{8CC78EB5-F075-45EA-8982-48B1C9519474}">
      <dgm:prSet/>
      <dgm:spPr/>
      <dgm:t>
        <a:bodyPr/>
        <a:lstStyle/>
        <a:p>
          <a:endParaRPr lang="en-US"/>
        </a:p>
      </dgm:t>
    </dgm:pt>
    <dgm:pt modelId="{09083555-11C8-4DF9-8066-DD3D32094873}" type="pres">
      <dgm:prSet presAssocID="{63376A35-E3D5-469A-A581-F2DDBDB4AA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80BE9E9-B2B6-49CD-BF80-9226E31368A1}" type="pres">
      <dgm:prSet presAssocID="{E50F1B97-6B5F-4570-90EE-62FB14504A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B6F051D-EC1F-4B32-A5E4-92588B5EE23A}" type="presOf" srcId="{E50F1B97-6B5F-4570-90EE-62FB14504ABC}" destId="{B80BE9E9-B2B6-49CD-BF80-9226E31368A1}" srcOrd="0" destOrd="0" presId="urn:microsoft.com/office/officeart/2005/8/layout/vList2"/>
    <dgm:cxn modelId="{CDBB013B-C521-4841-9C7F-7B9F0E3CD426}" type="presOf" srcId="{63376A35-E3D5-469A-A581-F2DDBDB4AAA4}" destId="{09083555-11C8-4DF9-8066-DD3D32094873}" srcOrd="0" destOrd="0" presId="urn:microsoft.com/office/officeart/2005/8/layout/vList2"/>
    <dgm:cxn modelId="{8CC78EB5-F075-45EA-8982-48B1C9519474}" srcId="{63376A35-E3D5-469A-A581-F2DDBDB4AAA4}" destId="{E50F1B97-6B5F-4570-90EE-62FB14504ABC}" srcOrd="0" destOrd="0" parTransId="{811585F5-9328-480F-AFFA-A736EBD6B0B7}" sibTransId="{9D2AE31A-CA36-4CC6-AF8F-946A13D6B32B}"/>
    <dgm:cxn modelId="{9768BF97-406E-4C59-9573-9F24FE003849}" type="presParOf" srcId="{09083555-11C8-4DF9-8066-DD3D32094873}" destId="{B80BE9E9-B2B6-49CD-BF80-9226E31368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693C24-4C20-4C6E-854D-5BC1AB85B5C1}" type="doc">
      <dgm:prSet loTypeId="urn:microsoft.com/office/officeart/2005/8/layout/matrix3" loCatId="matrix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F1D6CC-9F13-43AF-A350-9026175BAE6D}">
      <dgm:prSet/>
      <dgm:spPr/>
      <dgm:t>
        <a:bodyPr/>
        <a:lstStyle/>
        <a:p>
          <a:pPr rtl="0"/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FORWARD: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It is the command to move the robot straight forward unless a new command is sent.</a:t>
          </a:r>
        </a:p>
      </dgm:t>
    </dgm:pt>
    <dgm:pt modelId="{58E168F7-12C7-416E-BE71-182C2C92EA07}" type="parTrans" cxnId="{EA8FD967-F86A-4F80-B4A2-84B225EB6544}">
      <dgm:prSet/>
      <dgm:spPr/>
      <dgm:t>
        <a:bodyPr/>
        <a:lstStyle/>
        <a:p>
          <a:endParaRPr lang="en-US"/>
        </a:p>
      </dgm:t>
    </dgm:pt>
    <dgm:pt modelId="{CD89B435-4374-437F-88F4-60BA13E34C28}" type="sibTrans" cxnId="{EA8FD967-F86A-4F80-B4A2-84B225EB6544}">
      <dgm:prSet/>
      <dgm:spPr/>
      <dgm:t>
        <a:bodyPr/>
        <a:lstStyle/>
        <a:p>
          <a:endParaRPr lang="en-US"/>
        </a:p>
      </dgm:t>
    </dgm:pt>
    <dgm:pt modelId="{293FEFD2-33CA-4BC6-B93F-EAAB7F3BBCCF}">
      <dgm:prSet/>
      <dgm:spPr/>
      <dgm:t>
        <a:bodyPr/>
        <a:lstStyle/>
        <a:p>
          <a:pPr rtl="0"/>
          <a:r>
            <a:rPr lang="en-US" b="1" u="none" dirty="0">
              <a:latin typeface="Calibri" panose="020F0502020204030204" pitchFamily="34" charset="0"/>
              <a:cs typeface="Calibri" panose="020F0502020204030204" pitchFamily="34" charset="0"/>
            </a:rPr>
            <a:t>Right: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It is the command which turns the robot right unless a new command is sent. </a:t>
          </a:r>
        </a:p>
      </dgm:t>
    </dgm:pt>
    <dgm:pt modelId="{56D697BB-816D-43A1-8C62-CB666ED6FFDE}" type="parTrans" cxnId="{02DEA28D-AB2C-4BD4-B605-FE8F2C3A1E2D}">
      <dgm:prSet/>
      <dgm:spPr/>
      <dgm:t>
        <a:bodyPr/>
        <a:lstStyle/>
        <a:p>
          <a:endParaRPr lang="en-US"/>
        </a:p>
      </dgm:t>
    </dgm:pt>
    <dgm:pt modelId="{83FEEA91-03DF-442D-86A5-91D371D9FD2D}" type="sibTrans" cxnId="{02DEA28D-AB2C-4BD4-B605-FE8F2C3A1E2D}">
      <dgm:prSet/>
      <dgm:spPr/>
      <dgm:t>
        <a:bodyPr/>
        <a:lstStyle/>
        <a:p>
          <a:endParaRPr lang="en-US"/>
        </a:p>
      </dgm:t>
    </dgm:pt>
    <dgm:pt modelId="{78D41AD1-4B9A-48BB-B808-8218F42FFEA4}">
      <dgm:prSet/>
      <dgm:spPr/>
      <dgm:t>
        <a:bodyPr/>
        <a:lstStyle/>
        <a:p>
          <a:pPr rtl="0"/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Left: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It is the command which turns the robot left unless a new command is sent.</a:t>
          </a:r>
        </a:p>
      </dgm:t>
    </dgm:pt>
    <dgm:pt modelId="{DAB3632C-9754-40C6-8889-0771416C06A9}" type="parTrans" cxnId="{D3486629-5167-4D9C-BE78-7FD971E902D7}">
      <dgm:prSet/>
      <dgm:spPr/>
      <dgm:t>
        <a:bodyPr/>
        <a:lstStyle/>
        <a:p>
          <a:endParaRPr lang="en-US"/>
        </a:p>
      </dgm:t>
    </dgm:pt>
    <dgm:pt modelId="{54143730-947A-4C07-9AAB-4589084A7D63}" type="sibTrans" cxnId="{D3486629-5167-4D9C-BE78-7FD971E902D7}">
      <dgm:prSet/>
      <dgm:spPr/>
      <dgm:t>
        <a:bodyPr/>
        <a:lstStyle/>
        <a:p>
          <a:endParaRPr lang="en-US"/>
        </a:p>
      </dgm:t>
    </dgm:pt>
    <dgm:pt modelId="{E07F04C7-FB04-4210-B274-10544A41E3D4}">
      <dgm:prSet/>
      <dgm:spPr/>
      <dgm:t>
        <a:bodyPr/>
        <a:lstStyle/>
        <a:p>
          <a:endParaRPr lang="en-IN"/>
        </a:p>
      </dgm:t>
    </dgm:pt>
    <dgm:pt modelId="{1A50E261-FBF0-4DDD-B52D-C25903DC9DFC}" type="parTrans" cxnId="{3058C140-C8A8-4319-835A-CDDEC9BB3963}">
      <dgm:prSet/>
      <dgm:spPr/>
      <dgm:t>
        <a:bodyPr/>
        <a:lstStyle/>
        <a:p>
          <a:endParaRPr lang="en-US"/>
        </a:p>
      </dgm:t>
    </dgm:pt>
    <dgm:pt modelId="{21169C2D-9306-4E83-9757-C7CABA703365}" type="sibTrans" cxnId="{3058C140-C8A8-4319-835A-CDDEC9BB3963}">
      <dgm:prSet/>
      <dgm:spPr/>
      <dgm:t>
        <a:bodyPr/>
        <a:lstStyle/>
        <a:p>
          <a:endParaRPr lang="en-US"/>
        </a:p>
      </dgm:t>
    </dgm:pt>
    <dgm:pt modelId="{D0294968-1961-40CA-BB38-B9FF31C1D9D3}">
      <dgm:prSet/>
      <dgm:spPr/>
      <dgm:t>
        <a:bodyPr/>
        <a:lstStyle/>
        <a:p>
          <a:endParaRPr lang="en-US" dirty="0"/>
        </a:p>
      </dgm:t>
    </dgm:pt>
    <dgm:pt modelId="{F4312AAD-D53E-4263-BEE5-04CED0903A84}" type="parTrans" cxnId="{3397A086-189B-4C07-95B5-D4A69441E5E4}">
      <dgm:prSet/>
      <dgm:spPr/>
      <dgm:t>
        <a:bodyPr/>
        <a:lstStyle/>
        <a:p>
          <a:endParaRPr lang="en-US"/>
        </a:p>
      </dgm:t>
    </dgm:pt>
    <dgm:pt modelId="{ED489C40-4122-482C-8CCD-EE0A877BB748}" type="sibTrans" cxnId="{3397A086-189B-4C07-95B5-D4A69441E5E4}">
      <dgm:prSet/>
      <dgm:spPr/>
      <dgm:t>
        <a:bodyPr/>
        <a:lstStyle/>
        <a:p>
          <a:endParaRPr lang="en-US"/>
        </a:p>
      </dgm:t>
    </dgm:pt>
    <dgm:pt modelId="{6B5EE2B6-FCCC-4706-8207-5D97749FE3AF}">
      <dgm:prSet/>
      <dgm:spPr/>
      <dgm:t>
        <a:bodyPr/>
        <a:lstStyle/>
        <a:p>
          <a:endParaRPr lang="en-US" dirty="0"/>
        </a:p>
      </dgm:t>
    </dgm:pt>
    <dgm:pt modelId="{BD3CF469-26DD-40C3-9B22-731C1CA42A11}" type="parTrans" cxnId="{EC95F427-62D3-4F7C-9972-15AB08C92AA4}">
      <dgm:prSet/>
      <dgm:spPr/>
      <dgm:t>
        <a:bodyPr/>
        <a:lstStyle/>
        <a:p>
          <a:endParaRPr lang="en-US"/>
        </a:p>
      </dgm:t>
    </dgm:pt>
    <dgm:pt modelId="{8213F0C1-C024-4AFA-A0F9-0E479DE6A248}" type="sibTrans" cxnId="{EC95F427-62D3-4F7C-9972-15AB08C92AA4}">
      <dgm:prSet/>
      <dgm:spPr/>
      <dgm:t>
        <a:bodyPr/>
        <a:lstStyle/>
        <a:p>
          <a:endParaRPr lang="en-US"/>
        </a:p>
      </dgm:t>
    </dgm:pt>
    <dgm:pt modelId="{FC51C763-8BA4-44DA-80BE-86D4F25CB7C4}">
      <dgm:prSet/>
      <dgm:spPr/>
      <dgm:t>
        <a:bodyPr/>
        <a:lstStyle/>
        <a:p>
          <a:pPr rtl="0"/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BACKWARD: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It is the command to move the robot straight backward unless a new command is sent.</a:t>
          </a:r>
        </a:p>
      </dgm:t>
    </dgm:pt>
    <dgm:pt modelId="{7A82495E-0863-48AC-8BEC-8F2259060DFC}" type="parTrans" cxnId="{74894C54-D1AE-40E1-A245-EDD159D7E66D}">
      <dgm:prSet/>
      <dgm:spPr/>
      <dgm:t>
        <a:bodyPr/>
        <a:lstStyle/>
        <a:p>
          <a:endParaRPr lang="en-IN"/>
        </a:p>
      </dgm:t>
    </dgm:pt>
    <dgm:pt modelId="{62B6E0E4-0BEE-4226-A853-A0C3F7D83351}" type="sibTrans" cxnId="{74894C54-D1AE-40E1-A245-EDD159D7E66D}">
      <dgm:prSet/>
      <dgm:spPr/>
      <dgm:t>
        <a:bodyPr/>
        <a:lstStyle/>
        <a:p>
          <a:endParaRPr lang="en-IN"/>
        </a:p>
      </dgm:t>
    </dgm:pt>
    <dgm:pt modelId="{2E29EFD7-E4C8-43E0-98F9-433C217AEFED}" type="pres">
      <dgm:prSet presAssocID="{E6693C24-4C20-4C6E-854D-5BC1AB85B5C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DB917B1-B896-474C-9371-10906F64A72F}" type="pres">
      <dgm:prSet presAssocID="{E6693C24-4C20-4C6E-854D-5BC1AB85B5C1}" presName="diamond" presStyleLbl="bgShp" presStyleIdx="0" presStyleCnt="1"/>
      <dgm:spPr/>
    </dgm:pt>
    <dgm:pt modelId="{10C29352-894A-4C89-9EBF-2D480A9FC48B}" type="pres">
      <dgm:prSet presAssocID="{E6693C24-4C20-4C6E-854D-5BC1AB85B5C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FB98CD-1D3E-499D-829A-440EC03F5A06}" type="pres">
      <dgm:prSet presAssocID="{E6693C24-4C20-4C6E-854D-5BC1AB85B5C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7D3DAD-1B7A-4A78-8F0C-E31EA4E5768B}" type="pres">
      <dgm:prSet presAssocID="{E6693C24-4C20-4C6E-854D-5BC1AB85B5C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805851-5525-4A16-9DEF-FC5DB050ACFE}" type="pres">
      <dgm:prSet presAssocID="{E6693C24-4C20-4C6E-854D-5BC1AB85B5C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2DEA28D-AB2C-4BD4-B605-FE8F2C3A1E2D}" srcId="{E6693C24-4C20-4C6E-854D-5BC1AB85B5C1}" destId="{293FEFD2-33CA-4BC6-B93F-EAAB7F3BBCCF}" srcOrd="1" destOrd="0" parTransId="{56D697BB-816D-43A1-8C62-CB666ED6FFDE}" sibTransId="{83FEEA91-03DF-442D-86A5-91D371D9FD2D}"/>
    <dgm:cxn modelId="{EA8FD967-F86A-4F80-B4A2-84B225EB6544}" srcId="{E6693C24-4C20-4C6E-854D-5BC1AB85B5C1}" destId="{19F1D6CC-9F13-43AF-A350-9026175BAE6D}" srcOrd="0" destOrd="0" parTransId="{58E168F7-12C7-416E-BE71-182C2C92EA07}" sibTransId="{CD89B435-4374-437F-88F4-60BA13E34C28}"/>
    <dgm:cxn modelId="{3397A086-189B-4C07-95B5-D4A69441E5E4}" srcId="{E6693C24-4C20-4C6E-854D-5BC1AB85B5C1}" destId="{D0294968-1961-40CA-BB38-B9FF31C1D9D3}" srcOrd="5" destOrd="0" parTransId="{F4312AAD-D53E-4263-BEE5-04CED0903A84}" sibTransId="{ED489C40-4122-482C-8CCD-EE0A877BB748}"/>
    <dgm:cxn modelId="{EEEB4A88-9B17-4227-99A9-735A4FBD11A0}" type="presOf" srcId="{19F1D6CC-9F13-43AF-A350-9026175BAE6D}" destId="{10C29352-894A-4C89-9EBF-2D480A9FC48B}" srcOrd="0" destOrd="0" presId="urn:microsoft.com/office/officeart/2005/8/layout/matrix3"/>
    <dgm:cxn modelId="{EC95F427-62D3-4F7C-9972-15AB08C92AA4}" srcId="{E6693C24-4C20-4C6E-854D-5BC1AB85B5C1}" destId="{6B5EE2B6-FCCC-4706-8207-5D97749FE3AF}" srcOrd="6" destOrd="0" parTransId="{BD3CF469-26DD-40C3-9B22-731C1CA42A11}" sibTransId="{8213F0C1-C024-4AFA-A0F9-0E479DE6A248}"/>
    <dgm:cxn modelId="{F1CD5537-612C-4B47-A886-4F9D1A911BC8}" type="presOf" srcId="{FC51C763-8BA4-44DA-80BE-86D4F25CB7C4}" destId="{0B7D3DAD-1B7A-4A78-8F0C-E31EA4E5768B}" srcOrd="0" destOrd="0" presId="urn:microsoft.com/office/officeart/2005/8/layout/matrix3"/>
    <dgm:cxn modelId="{BAB9185A-176F-4A21-9787-DFCB83E2F74B}" type="presOf" srcId="{E6693C24-4C20-4C6E-854D-5BC1AB85B5C1}" destId="{2E29EFD7-E4C8-43E0-98F9-433C217AEFED}" srcOrd="0" destOrd="0" presId="urn:microsoft.com/office/officeart/2005/8/layout/matrix3"/>
    <dgm:cxn modelId="{74894C54-D1AE-40E1-A245-EDD159D7E66D}" srcId="{E6693C24-4C20-4C6E-854D-5BC1AB85B5C1}" destId="{FC51C763-8BA4-44DA-80BE-86D4F25CB7C4}" srcOrd="2" destOrd="0" parTransId="{7A82495E-0863-48AC-8BEC-8F2259060DFC}" sibTransId="{62B6E0E4-0BEE-4226-A853-A0C3F7D83351}"/>
    <dgm:cxn modelId="{D3486629-5167-4D9C-BE78-7FD971E902D7}" srcId="{E6693C24-4C20-4C6E-854D-5BC1AB85B5C1}" destId="{78D41AD1-4B9A-48BB-B808-8218F42FFEA4}" srcOrd="3" destOrd="0" parTransId="{DAB3632C-9754-40C6-8889-0771416C06A9}" sibTransId="{54143730-947A-4C07-9AAB-4589084A7D63}"/>
    <dgm:cxn modelId="{C9B5344B-7752-49C1-81FE-5A6B27FA5DAC}" type="presOf" srcId="{293FEFD2-33CA-4BC6-B93F-EAAB7F3BBCCF}" destId="{EDFB98CD-1D3E-499D-829A-440EC03F5A06}" srcOrd="0" destOrd="0" presId="urn:microsoft.com/office/officeart/2005/8/layout/matrix3"/>
    <dgm:cxn modelId="{3058C140-C8A8-4319-835A-CDDEC9BB3963}" srcId="{E6693C24-4C20-4C6E-854D-5BC1AB85B5C1}" destId="{E07F04C7-FB04-4210-B274-10544A41E3D4}" srcOrd="4" destOrd="0" parTransId="{1A50E261-FBF0-4DDD-B52D-C25903DC9DFC}" sibTransId="{21169C2D-9306-4E83-9757-C7CABA703365}"/>
    <dgm:cxn modelId="{1AABA414-A7DF-44F3-84B4-B375DDC6BEE4}" type="presOf" srcId="{78D41AD1-4B9A-48BB-B808-8218F42FFEA4}" destId="{81805851-5525-4A16-9DEF-FC5DB050ACFE}" srcOrd="0" destOrd="0" presId="urn:microsoft.com/office/officeart/2005/8/layout/matrix3"/>
    <dgm:cxn modelId="{40B336C2-E41E-479D-9BB6-441AF2A213A2}" type="presParOf" srcId="{2E29EFD7-E4C8-43E0-98F9-433C217AEFED}" destId="{5DB917B1-B896-474C-9371-10906F64A72F}" srcOrd="0" destOrd="0" presId="urn:microsoft.com/office/officeart/2005/8/layout/matrix3"/>
    <dgm:cxn modelId="{6B579676-04FB-4D70-A179-69DDB27FF540}" type="presParOf" srcId="{2E29EFD7-E4C8-43E0-98F9-433C217AEFED}" destId="{10C29352-894A-4C89-9EBF-2D480A9FC48B}" srcOrd="1" destOrd="0" presId="urn:microsoft.com/office/officeart/2005/8/layout/matrix3"/>
    <dgm:cxn modelId="{E7BB4AF4-EA70-49A2-ABFC-A66EEE293024}" type="presParOf" srcId="{2E29EFD7-E4C8-43E0-98F9-433C217AEFED}" destId="{EDFB98CD-1D3E-499D-829A-440EC03F5A06}" srcOrd="2" destOrd="0" presId="urn:microsoft.com/office/officeart/2005/8/layout/matrix3"/>
    <dgm:cxn modelId="{BCCA2252-16DB-4FCC-AD53-0369F1A932E7}" type="presParOf" srcId="{2E29EFD7-E4C8-43E0-98F9-433C217AEFED}" destId="{0B7D3DAD-1B7A-4A78-8F0C-E31EA4E5768B}" srcOrd="3" destOrd="0" presId="urn:microsoft.com/office/officeart/2005/8/layout/matrix3"/>
    <dgm:cxn modelId="{5C6EA47F-0CE3-45F2-8BED-0BA8737DDFA8}" type="presParOf" srcId="{2E29EFD7-E4C8-43E0-98F9-433C217AEFED}" destId="{81805851-5525-4A16-9DEF-FC5DB050ACF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541851-938F-4D4F-97E8-18894C050C65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5295E48-84ED-45FA-95D8-24B95D5BE369}">
      <dgm:prSet/>
      <dgm:spPr/>
      <dgm:t>
        <a:bodyPr/>
        <a:lstStyle/>
        <a:p>
          <a:pPr rtl="0"/>
          <a:r>
            <a:rPr lang="en-US" dirty="0"/>
            <a:t>Materials Required</a:t>
          </a:r>
        </a:p>
      </dgm:t>
    </dgm:pt>
    <dgm:pt modelId="{37081D80-E63E-47F0-9663-A041C2403093}" type="parTrans" cxnId="{A15C4018-7A04-47DD-A607-B4C0C4DE6C65}">
      <dgm:prSet/>
      <dgm:spPr/>
      <dgm:t>
        <a:bodyPr/>
        <a:lstStyle/>
        <a:p>
          <a:endParaRPr lang="en-US"/>
        </a:p>
      </dgm:t>
    </dgm:pt>
    <dgm:pt modelId="{0EAD3324-454A-42C1-A410-FE42A6DB61C2}" type="sibTrans" cxnId="{A15C4018-7A04-47DD-A607-B4C0C4DE6C65}">
      <dgm:prSet/>
      <dgm:spPr/>
      <dgm:t>
        <a:bodyPr/>
        <a:lstStyle/>
        <a:p>
          <a:endParaRPr lang="en-US"/>
        </a:p>
      </dgm:t>
    </dgm:pt>
    <dgm:pt modelId="{F3FCA5F6-9AFB-44F6-949C-D839470F641B}">
      <dgm:prSet/>
      <dgm:spPr/>
      <dgm:t>
        <a:bodyPr/>
        <a:lstStyle/>
        <a:p>
          <a:pPr rtl="0"/>
          <a:r>
            <a:rPr lang="en-US" dirty="0"/>
            <a:t>Structure of Model</a:t>
          </a:r>
        </a:p>
      </dgm:t>
    </dgm:pt>
    <dgm:pt modelId="{7D68347E-4C43-4098-B3BA-A19D1ACA3A41}" type="parTrans" cxnId="{F0CF52C6-C756-4DBA-941E-70BE02077A85}">
      <dgm:prSet/>
      <dgm:spPr/>
      <dgm:t>
        <a:bodyPr/>
        <a:lstStyle/>
        <a:p>
          <a:endParaRPr lang="en-US"/>
        </a:p>
      </dgm:t>
    </dgm:pt>
    <dgm:pt modelId="{3F5D2E32-6F6D-4BB5-8DDD-5BE4C93D990C}" type="sibTrans" cxnId="{F0CF52C6-C756-4DBA-941E-70BE02077A85}">
      <dgm:prSet/>
      <dgm:spPr/>
      <dgm:t>
        <a:bodyPr/>
        <a:lstStyle/>
        <a:p>
          <a:endParaRPr lang="en-US"/>
        </a:p>
      </dgm:t>
    </dgm:pt>
    <dgm:pt modelId="{91535942-A1DC-4AD3-8C10-8F32538CC6E2}">
      <dgm:prSet/>
      <dgm:spPr/>
      <dgm:t>
        <a:bodyPr/>
        <a:lstStyle/>
        <a:p>
          <a:pPr rtl="0"/>
          <a:r>
            <a:rPr lang="en-US" dirty="0"/>
            <a:t>Finding the IP Address of the ESP8266</a:t>
          </a:r>
        </a:p>
      </dgm:t>
    </dgm:pt>
    <dgm:pt modelId="{60168BBC-2E66-4E85-9FEA-E06B3FF3B3BA}" type="parTrans" cxnId="{C0BAEAB6-4691-4377-96B4-4C21A76583A8}">
      <dgm:prSet/>
      <dgm:spPr/>
      <dgm:t>
        <a:bodyPr/>
        <a:lstStyle/>
        <a:p>
          <a:endParaRPr lang="en-US"/>
        </a:p>
      </dgm:t>
    </dgm:pt>
    <dgm:pt modelId="{3FA3DE5F-D516-46FA-AF15-E0E09FA46D64}" type="sibTrans" cxnId="{C0BAEAB6-4691-4377-96B4-4C21A76583A8}">
      <dgm:prSet/>
      <dgm:spPr/>
      <dgm:t>
        <a:bodyPr/>
        <a:lstStyle/>
        <a:p>
          <a:endParaRPr lang="en-US"/>
        </a:p>
      </dgm:t>
    </dgm:pt>
    <dgm:pt modelId="{99CB03B2-7AA0-46E1-8210-AEAF1DA6EE81}">
      <dgm:prSet/>
      <dgm:spPr/>
      <dgm:t>
        <a:bodyPr/>
        <a:lstStyle/>
        <a:p>
          <a:pPr rtl="0"/>
          <a:r>
            <a:rPr lang="en-US" dirty="0"/>
            <a:t>Making of Circuit</a:t>
          </a:r>
        </a:p>
      </dgm:t>
    </dgm:pt>
    <dgm:pt modelId="{D1371A66-D4CA-4CE1-B3E5-F02442A62F10}" type="parTrans" cxnId="{8C98BAFC-3CD8-474E-AA93-8E556092444A}">
      <dgm:prSet/>
      <dgm:spPr/>
      <dgm:t>
        <a:bodyPr/>
        <a:lstStyle/>
        <a:p>
          <a:endParaRPr lang="en-US"/>
        </a:p>
      </dgm:t>
    </dgm:pt>
    <dgm:pt modelId="{483033A3-9FEA-4A9F-B863-F59A652BF432}" type="sibTrans" cxnId="{8C98BAFC-3CD8-474E-AA93-8E556092444A}">
      <dgm:prSet/>
      <dgm:spPr/>
      <dgm:t>
        <a:bodyPr/>
        <a:lstStyle/>
        <a:p>
          <a:endParaRPr lang="en-US"/>
        </a:p>
      </dgm:t>
    </dgm:pt>
    <dgm:pt modelId="{8DE72396-9F54-4296-B518-C3730D1C7E27}">
      <dgm:prSet/>
      <dgm:spPr/>
      <dgm:t>
        <a:bodyPr/>
        <a:lstStyle/>
        <a:p>
          <a:pPr rtl="0"/>
          <a:r>
            <a:rPr lang="en-US" dirty="0"/>
            <a:t>Programming</a:t>
          </a:r>
        </a:p>
      </dgm:t>
    </dgm:pt>
    <dgm:pt modelId="{29DC9EDE-35AD-4189-A87E-E49A3F7CFA78}" type="parTrans" cxnId="{51BA0AA6-FC53-4B6F-922D-54E49EFBA75F}">
      <dgm:prSet/>
      <dgm:spPr/>
      <dgm:t>
        <a:bodyPr/>
        <a:lstStyle/>
        <a:p>
          <a:endParaRPr lang="en-US"/>
        </a:p>
      </dgm:t>
    </dgm:pt>
    <dgm:pt modelId="{A73034E8-38F1-4527-B1F0-2EB975C87A05}" type="sibTrans" cxnId="{51BA0AA6-FC53-4B6F-922D-54E49EFBA75F}">
      <dgm:prSet/>
      <dgm:spPr/>
      <dgm:t>
        <a:bodyPr/>
        <a:lstStyle/>
        <a:p>
          <a:endParaRPr lang="en-US"/>
        </a:p>
      </dgm:t>
    </dgm:pt>
    <dgm:pt modelId="{795D10B1-9E34-40E8-BCDA-475AF11B9A7D}">
      <dgm:prSet/>
      <dgm:spPr/>
      <dgm:t>
        <a:bodyPr/>
        <a:lstStyle/>
        <a:p>
          <a:pPr rtl="0"/>
          <a:r>
            <a:rPr lang="en-US" dirty="0"/>
            <a:t>Installing the Control App</a:t>
          </a:r>
        </a:p>
      </dgm:t>
    </dgm:pt>
    <dgm:pt modelId="{8EAFC449-2356-4411-B419-E7E2B6392864}" type="parTrans" cxnId="{ABE65D78-4535-43F5-8642-6763B366DF2A}">
      <dgm:prSet/>
      <dgm:spPr/>
      <dgm:t>
        <a:bodyPr/>
        <a:lstStyle/>
        <a:p>
          <a:endParaRPr lang="en-US"/>
        </a:p>
      </dgm:t>
    </dgm:pt>
    <dgm:pt modelId="{17479FBA-1385-4B1F-86F6-433F95B1A1E6}" type="sibTrans" cxnId="{ABE65D78-4535-43F5-8642-6763B366DF2A}">
      <dgm:prSet/>
      <dgm:spPr/>
      <dgm:t>
        <a:bodyPr/>
        <a:lstStyle/>
        <a:p>
          <a:endParaRPr lang="en-US"/>
        </a:p>
      </dgm:t>
    </dgm:pt>
    <dgm:pt modelId="{A5911C78-672F-4FE6-BB89-3FBF089C3179}">
      <dgm:prSet/>
      <dgm:spPr/>
      <dgm:t>
        <a:bodyPr/>
        <a:lstStyle/>
        <a:p>
          <a:pPr rtl="0"/>
          <a:r>
            <a:rPr lang="en-US" dirty="0"/>
            <a:t>Controlling the Model</a:t>
          </a:r>
        </a:p>
      </dgm:t>
    </dgm:pt>
    <dgm:pt modelId="{DA458DEA-802C-48DB-99F2-44FCE218D73A}" type="parTrans" cxnId="{17E68EF3-410B-45FC-8794-06B3064AE6F0}">
      <dgm:prSet/>
      <dgm:spPr/>
      <dgm:t>
        <a:bodyPr/>
        <a:lstStyle/>
        <a:p>
          <a:endParaRPr lang="en-US"/>
        </a:p>
      </dgm:t>
    </dgm:pt>
    <dgm:pt modelId="{4D05FF2B-3C68-4234-8273-3321134BFCDE}" type="sibTrans" cxnId="{17E68EF3-410B-45FC-8794-06B3064AE6F0}">
      <dgm:prSet/>
      <dgm:spPr/>
      <dgm:t>
        <a:bodyPr/>
        <a:lstStyle/>
        <a:p>
          <a:endParaRPr lang="en-US"/>
        </a:p>
      </dgm:t>
    </dgm:pt>
    <dgm:pt modelId="{03ABBE7B-6D3F-4752-9BEA-24A1F10F1291}" type="pres">
      <dgm:prSet presAssocID="{6A541851-938F-4D4F-97E8-18894C050C65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8C277E5D-DBE3-4584-A59A-74AAA0D81509}" type="pres">
      <dgm:prSet presAssocID="{B5295E48-84ED-45FA-95D8-24B95D5BE369}" presName="compNode" presStyleCnt="0"/>
      <dgm:spPr/>
    </dgm:pt>
    <dgm:pt modelId="{20672814-1C5C-4BE0-A02A-8FC1B82B8584}" type="pres">
      <dgm:prSet presAssocID="{B5295E48-84ED-45FA-95D8-24B95D5BE369}" presName="dummyConnPt" presStyleCnt="0"/>
      <dgm:spPr/>
    </dgm:pt>
    <dgm:pt modelId="{F105A3E1-DA14-47B5-AF8E-E702B03104AB}" type="pres">
      <dgm:prSet presAssocID="{B5295E48-84ED-45FA-95D8-24B95D5BE369}" presName="node" presStyleLbl="node1" presStyleIdx="0" presStyleCnt="7" custLinFactNeighborX="57574" custLinFactNeighborY="-10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CE931A-85FA-4E29-8EF8-2415BBD35C35}" type="pres">
      <dgm:prSet presAssocID="{0EAD3324-454A-42C1-A410-FE42A6DB61C2}" presName="sibTrans" presStyleLbl="bgSibTrans2D1" presStyleIdx="0" presStyleCnt="6" custLinFactNeighborY="34765"/>
      <dgm:spPr/>
      <dgm:t>
        <a:bodyPr/>
        <a:lstStyle/>
        <a:p>
          <a:endParaRPr lang="en-IN"/>
        </a:p>
      </dgm:t>
    </dgm:pt>
    <dgm:pt modelId="{5C34A41D-1A95-4390-BC6D-EA35C87E4524}" type="pres">
      <dgm:prSet presAssocID="{F3FCA5F6-9AFB-44F6-949C-D839470F641B}" presName="compNode" presStyleCnt="0"/>
      <dgm:spPr/>
    </dgm:pt>
    <dgm:pt modelId="{0D927685-9373-4D4E-BC28-C55BD326792B}" type="pres">
      <dgm:prSet presAssocID="{F3FCA5F6-9AFB-44F6-949C-D839470F641B}" presName="dummyConnPt" presStyleCnt="0"/>
      <dgm:spPr/>
    </dgm:pt>
    <dgm:pt modelId="{508BDB0F-ADFE-4828-8A52-881B91227405}" type="pres">
      <dgm:prSet presAssocID="{F3FCA5F6-9AFB-44F6-949C-D839470F641B}" presName="node" presStyleLbl="node1" presStyleIdx="1" presStyleCnt="7" custLinFactNeighborX="-39425" custLinFactNeighborY="208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C4EEBA-F994-42F0-B931-472FBA2E9E68}" type="pres">
      <dgm:prSet presAssocID="{3F5D2E32-6F6D-4BB5-8DDD-5BE4C93D990C}" presName="sibTrans" presStyleLbl="bgSibTrans2D1" presStyleIdx="1" presStyleCnt="6"/>
      <dgm:spPr/>
      <dgm:t>
        <a:bodyPr/>
        <a:lstStyle/>
        <a:p>
          <a:endParaRPr lang="en-IN"/>
        </a:p>
      </dgm:t>
    </dgm:pt>
    <dgm:pt modelId="{0E7BD591-B4E8-403B-848C-D6FBFEC1D90B}" type="pres">
      <dgm:prSet presAssocID="{91535942-A1DC-4AD3-8C10-8F32538CC6E2}" presName="compNode" presStyleCnt="0"/>
      <dgm:spPr/>
    </dgm:pt>
    <dgm:pt modelId="{58BFC076-ED64-43D4-A696-5F3DA6936A11}" type="pres">
      <dgm:prSet presAssocID="{91535942-A1DC-4AD3-8C10-8F32538CC6E2}" presName="dummyConnPt" presStyleCnt="0"/>
      <dgm:spPr/>
    </dgm:pt>
    <dgm:pt modelId="{CC2B0760-2035-4BA6-8095-98AC1F23242B}" type="pres">
      <dgm:prSet presAssocID="{91535942-A1DC-4AD3-8C10-8F32538CC6E2}" presName="node" presStyleLbl="node1" presStyleIdx="2" presStyleCnt="7" custLinFactNeighborX="6195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E86305-6654-4861-9C5C-D3575ECB9C96}" type="pres">
      <dgm:prSet presAssocID="{3FA3DE5F-D516-46FA-AF15-E0E09FA46D64}" presName="sibTrans" presStyleLbl="bgSibTrans2D1" presStyleIdx="2" presStyleCnt="6"/>
      <dgm:spPr/>
      <dgm:t>
        <a:bodyPr/>
        <a:lstStyle/>
        <a:p>
          <a:endParaRPr lang="en-IN"/>
        </a:p>
      </dgm:t>
    </dgm:pt>
    <dgm:pt modelId="{A59BF80A-0BF3-4085-9260-F0088847DBDA}" type="pres">
      <dgm:prSet presAssocID="{99CB03B2-7AA0-46E1-8210-AEAF1DA6EE81}" presName="compNode" presStyleCnt="0"/>
      <dgm:spPr/>
    </dgm:pt>
    <dgm:pt modelId="{935FF1F5-15D7-4436-BCB9-343A36BDF289}" type="pres">
      <dgm:prSet presAssocID="{99CB03B2-7AA0-46E1-8210-AEAF1DA6EE81}" presName="dummyConnPt" presStyleCnt="0"/>
      <dgm:spPr/>
    </dgm:pt>
    <dgm:pt modelId="{D1192FA6-D732-42FB-9763-54D472D3ABD9}" type="pres">
      <dgm:prSet presAssocID="{99CB03B2-7AA0-46E1-8210-AEAF1DA6EE81}" presName="node" presStyleLbl="node1" presStyleIdx="3" presStyleCnt="7" custLinFactNeighborX="75097" custLinFactNeighborY="-10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57A191-9054-4BC3-8064-C90938228751}" type="pres">
      <dgm:prSet presAssocID="{483033A3-9FEA-4A9F-B863-F59A652BF432}" presName="sibTrans" presStyleLbl="bgSibTrans2D1" presStyleIdx="3" presStyleCnt="6"/>
      <dgm:spPr/>
      <dgm:t>
        <a:bodyPr/>
        <a:lstStyle/>
        <a:p>
          <a:endParaRPr lang="en-IN"/>
        </a:p>
      </dgm:t>
    </dgm:pt>
    <dgm:pt modelId="{A6EE2CA8-7FC3-4CE3-B5BD-15596108CAAC}" type="pres">
      <dgm:prSet presAssocID="{8DE72396-9F54-4296-B518-C3730D1C7E27}" presName="compNode" presStyleCnt="0"/>
      <dgm:spPr/>
    </dgm:pt>
    <dgm:pt modelId="{2F0AF2E1-E32A-41FC-9B9B-E5F2D1513E54}" type="pres">
      <dgm:prSet presAssocID="{8DE72396-9F54-4296-B518-C3730D1C7E27}" presName="dummyConnPt" presStyleCnt="0"/>
      <dgm:spPr/>
    </dgm:pt>
    <dgm:pt modelId="{34D20E78-CD47-4B6B-BE73-245F27315D1A}" type="pres">
      <dgm:prSet presAssocID="{8DE72396-9F54-4296-B518-C3730D1C7E27}" presName="node" presStyleLbl="node1" presStyleIdx="4" presStyleCnt="7" custLinFactX="72721" custLinFactNeighborX="100000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0879E1-3461-4120-ADC0-2A3509768BAC}" type="pres">
      <dgm:prSet presAssocID="{A73034E8-38F1-4527-B1F0-2EB975C87A05}" presName="sibTrans" presStyleLbl="bgSibTrans2D1" presStyleIdx="4" presStyleCnt="6"/>
      <dgm:spPr/>
      <dgm:t>
        <a:bodyPr/>
        <a:lstStyle/>
        <a:p>
          <a:endParaRPr lang="en-IN"/>
        </a:p>
      </dgm:t>
    </dgm:pt>
    <dgm:pt modelId="{DE26B471-2D93-475D-BAEC-E1B45D42FA30}" type="pres">
      <dgm:prSet presAssocID="{795D10B1-9E34-40E8-BCDA-475AF11B9A7D}" presName="compNode" presStyleCnt="0"/>
      <dgm:spPr/>
    </dgm:pt>
    <dgm:pt modelId="{FB4099F0-16CA-456A-BF94-25BEF3FCACB3}" type="pres">
      <dgm:prSet presAssocID="{795D10B1-9E34-40E8-BCDA-475AF11B9A7D}" presName="dummyConnPt" presStyleCnt="0"/>
      <dgm:spPr/>
    </dgm:pt>
    <dgm:pt modelId="{72625D00-524F-40C7-844C-F8006D247AA1}" type="pres">
      <dgm:prSet presAssocID="{795D10B1-9E34-40E8-BCDA-475AF11B9A7D}" presName="node" presStyleLbl="node1" presStyleIdx="5" presStyleCnt="7" custLinFactNeighborX="70090" custLinFactNeighborY="-10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4CA4A5-CEE3-4725-88A5-F7D9230CB136}" type="pres">
      <dgm:prSet presAssocID="{17479FBA-1385-4B1F-86F6-433F95B1A1E6}" presName="sibTrans" presStyleLbl="bgSibTrans2D1" presStyleIdx="5" presStyleCnt="6"/>
      <dgm:spPr/>
      <dgm:t>
        <a:bodyPr/>
        <a:lstStyle/>
        <a:p>
          <a:endParaRPr lang="en-IN"/>
        </a:p>
      </dgm:t>
    </dgm:pt>
    <dgm:pt modelId="{3E6D6898-D984-404F-8234-CF3F4506E384}" type="pres">
      <dgm:prSet presAssocID="{A5911C78-672F-4FE6-BB89-3FBF089C3179}" presName="compNode" presStyleCnt="0"/>
      <dgm:spPr/>
    </dgm:pt>
    <dgm:pt modelId="{1B7AABFD-7463-4275-A315-95EA4D1BA96B}" type="pres">
      <dgm:prSet presAssocID="{A5911C78-672F-4FE6-BB89-3FBF089C3179}" presName="dummyConnPt" presStyleCnt="0"/>
      <dgm:spPr/>
    </dgm:pt>
    <dgm:pt modelId="{67B9809B-4D4A-4BC0-B4A6-D71FF538D9AB}" type="pres">
      <dgm:prSet presAssocID="{A5911C78-672F-4FE6-BB89-3FBF089C3179}" presName="node" presStyleLbl="node1" presStyleIdx="6" presStyleCnt="7" custLinFactX="-32670" custLinFactY="27246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CD7D90E-0566-43BD-B9CC-62614C3ED8FE}" type="presOf" srcId="{99CB03B2-7AA0-46E1-8210-AEAF1DA6EE81}" destId="{D1192FA6-D732-42FB-9763-54D472D3ABD9}" srcOrd="0" destOrd="0" presId="urn:microsoft.com/office/officeart/2005/8/layout/bProcess4"/>
    <dgm:cxn modelId="{834FF7D9-93ED-4588-820D-AF64BC333676}" type="presOf" srcId="{3FA3DE5F-D516-46FA-AF15-E0E09FA46D64}" destId="{D4E86305-6654-4861-9C5C-D3575ECB9C96}" srcOrd="0" destOrd="0" presId="urn:microsoft.com/office/officeart/2005/8/layout/bProcess4"/>
    <dgm:cxn modelId="{65C15E20-7B3A-4082-94C7-72DC54FE9B11}" type="presOf" srcId="{91535942-A1DC-4AD3-8C10-8F32538CC6E2}" destId="{CC2B0760-2035-4BA6-8095-98AC1F23242B}" srcOrd="0" destOrd="0" presId="urn:microsoft.com/office/officeart/2005/8/layout/bProcess4"/>
    <dgm:cxn modelId="{14FC34B8-09F7-4F0F-BCD4-A241A30CE27A}" type="presOf" srcId="{483033A3-9FEA-4A9F-B863-F59A652BF432}" destId="{C357A191-9054-4BC3-8064-C90938228751}" srcOrd="0" destOrd="0" presId="urn:microsoft.com/office/officeart/2005/8/layout/bProcess4"/>
    <dgm:cxn modelId="{855B80D9-6F50-4C36-A64B-8FF5EE43BE04}" type="presOf" srcId="{A73034E8-38F1-4527-B1F0-2EB975C87A05}" destId="{070879E1-3461-4120-ADC0-2A3509768BAC}" srcOrd="0" destOrd="0" presId="urn:microsoft.com/office/officeart/2005/8/layout/bProcess4"/>
    <dgm:cxn modelId="{EF865CAF-B7F3-492E-919B-27179BB8F52A}" type="presOf" srcId="{F3FCA5F6-9AFB-44F6-949C-D839470F641B}" destId="{508BDB0F-ADFE-4828-8A52-881B91227405}" srcOrd="0" destOrd="0" presId="urn:microsoft.com/office/officeart/2005/8/layout/bProcess4"/>
    <dgm:cxn modelId="{8194CBBA-D7F0-4772-AE1D-72A22D3AA0C7}" type="presOf" srcId="{17479FBA-1385-4B1F-86F6-433F95B1A1E6}" destId="{E34CA4A5-CEE3-4725-88A5-F7D9230CB136}" srcOrd="0" destOrd="0" presId="urn:microsoft.com/office/officeart/2005/8/layout/bProcess4"/>
    <dgm:cxn modelId="{3E1B4D80-919E-419D-B050-785BE7C3A869}" type="presOf" srcId="{8DE72396-9F54-4296-B518-C3730D1C7E27}" destId="{34D20E78-CD47-4B6B-BE73-245F27315D1A}" srcOrd="0" destOrd="0" presId="urn:microsoft.com/office/officeart/2005/8/layout/bProcess4"/>
    <dgm:cxn modelId="{F0CF52C6-C756-4DBA-941E-70BE02077A85}" srcId="{6A541851-938F-4D4F-97E8-18894C050C65}" destId="{F3FCA5F6-9AFB-44F6-949C-D839470F641B}" srcOrd="1" destOrd="0" parTransId="{7D68347E-4C43-4098-B3BA-A19D1ACA3A41}" sibTransId="{3F5D2E32-6F6D-4BB5-8DDD-5BE4C93D990C}"/>
    <dgm:cxn modelId="{ABE65D78-4535-43F5-8642-6763B366DF2A}" srcId="{6A541851-938F-4D4F-97E8-18894C050C65}" destId="{795D10B1-9E34-40E8-BCDA-475AF11B9A7D}" srcOrd="5" destOrd="0" parTransId="{8EAFC449-2356-4411-B419-E7E2B6392864}" sibTransId="{17479FBA-1385-4B1F-86F6-433F95B1A1E6}"/>
    <dgm:cxn modelId="{51BA0AA6-FC53-4B6F-922D-54E49EFBA75F}" srcId="{6A541851-938F-4D4F-97E8-18894C050C65}" destId="{8DE72396-9F54-4296-B518-C3730D1C7E27}" srcOrd="4" destOrd="0" parTransId="{29DC9EDE-35AD-4189-A87E-E49A3F7CFA78}" sibTransId="{A73034E8-38F1-4527-B1F0-2EB975C87A05}"/>
    <dgm:cxn modelId="{0C4C10C4-B862-4B45-A60E-F0FFB4C52532}" type="presOf" srcId="{6A541851-938F-4D4F-97E8-18894C050C65}" destId="{03ABBE7B-6D3F-4752-9BEA-24A1F10F1291}" srcOrd="0" destOrd="0" presId="urn:microsoft.com/office/officeart/2005/8/layout/bProcess4"/>
    <dgm:cxn modelId="{3A9B9C92-44DF-4D92-8BCA-FB73D717E6A2}" type="presOf" srcId="{B5295E48-84ED-45FA-95D8-24B95D5BE369}" destId="{F105A3E1-DA14-47B5-AF8E-E702B03104AB}" srcOrd="0" destOrd="0" presId="urn:microsoft.com/office/officeart/2005/8/layout/bProcess4"/>
    <dgm:cxn modelId="{A15C4018-7A04-47DD-A607-B4C0C4DE6C65}" srcId="{6A541851-938F-4D4F-97E8-18894C050C65}" destId="{B5295E48-84ED-45FA-95D8-24B95D5BE369}" srcOrd="0" destOrd="0" parTransId="{37081D80-E63E-47F0-9663-A041C2403093}" sibTransId="{0EAD3324-454A-42C1-A410-FE42A6DB61C2}"/>
    <dgm:cxn modelId="{697909E1-BC96-4F08-A35F-DE865E6F75EB}" type="presOf" srcId="{3F5D2E32-6F6D-4BB5-8DDD-5BE4C93D990C}" destId="{B1C4EEBA-F994-42F0-B931-472FBA2E9E68}" srcOrd="0" destOrd="0" presId="urn:microsoft.com/office/officeart/2005/8/layout/bProcess4"/>
    <dgm:cxn modelId="{064A12C6-2126-4EFF-A695-73C7BDF73FEB}" type="presOf" srcId="{0EAD3324-454A-42C1-A410-FE42A6DB61C2}" destId="{86CE931A-85FA-4E29-8EF8-2415BBD35C35}" srcOrd="0" destOrd="0" presId="urn:microsoft.com/office/officeart/2005/8/layout/bProcess4"/>
    <dgm:cxn modelId="{08732620-274C-4963-A0B1-4074D29E618F}" type="presOf" srcId="{A5911C78-672F-4FE6-BB89-3FBF089C3179}" destId="{67B9809B-4D4A-4BC0-B4A6-D71FF538D9AB}" srcOrd="0" destOrd="0" presId="urn:microsoft.com/office/officeart/2005/8/layout/bProcess4"/>
    <dgm:cxn modelId="{17E68EF3-410B-45FC-8794-06B3064AE6F0}" srcId="{6A541851-938F-4D4F-97E8-18894C050C65}" destId="{A5911C78-672F-4FE6-BB89-3FBF089C3179}" srcOrd="6" destOrd="0" parTransId="{DA458DEA-802C-48DB-99F2-44FCE218D73A}" sibTransId="{4D05FF2B-3C68-4234-8273-3321134BFCDE}"/>
    <dgm:cxn modelId="{6F25A03A-73E3-4C6E-86FD-AB075454EE0C}" type="presOf" srcId="{795D10B1-9E34-40E8-BCDA-475AF11B9A7D}" destId="{72625D00-524F-40C7-844C-F8006D247AA1}" srcOrd="0" destOrd="0" presId="urn:microsoft.com/office/officeart/2005/8/layout/bProcess4"/>
    <dgm:cxn modelId="{8C98BAFC-3CD8-474E-AA93-8E556092444A}" srcId="{6A541851-938F-4D4F-97E8-18894C050C65}" destId="{99CB03B2-7AA0-46E1-8210-AEAF1DA6EE81}" srcOrd="3" destOrd="0" parTransId="{D1371A66-D4CA-4CE1-B3E5-F02442A62F10}" sibTransId="{483033A3-9FEA-4A9F-B863-F59A652BF432}"/>
    <dgm:cxn modelId="{C0BAEAB6-4691-4377-96B4-4C21A76583A8}" srcId="{6A541851-938F-4D4F-97E8-18894C050C65}" destId="{91535942-A1DC-4AD3-8C10-8F32538CC6E2}" srcOrd="2" destOrd="0" parTransId="{60168BBC-2E66-4E85-9FEA-E06B3FF3B3BA}" sibTransId="{3FA3DE5F-D516-46FA-AF15-E0E09FA46D64}"/>
    <dgm:cxn modelId="{19FD82C3-4522-4FF9-B96E-7F06814328D0}" type="presParOf" srcId="{03ABBE7B-6D3F-4752-9BEA-24A1F10F1291}" destId="{8C277E5D-DBE3-4584-A59A-74AAA0D81509}" srcOrd="0" destOrd="0" presId="urn:microsoft.com/office/officeart/2005/8/layout/bProcess4"/>
    <dgm:cxn modelId="{382F109D-AEC2-4F0B-85AD-E5C42C7A3D9D}" type="presParOf" srcId="{8C277E5D-DBE3-4584-A59A-74AAA0D81509}" destId="{20672814-1C5C-4BE0-A02A-8FC1B82B8584}" srcOrd="0" destOrd="0" presId="urn:microsoft.com/office/officeart/2005/8/layout/bProcess4"/>
    <dgm:cxn modelId="{B7AF49D2-9E94-4975-A6F1-7E1445FFB279}" type="presParOf" srcId="{8C277E5D-DBE3-4584-A59A-74AAA0D81509}" destId="{F105A3E1-DA14-47B5-AF8E-E702B03104AB}" srcOrd="1" destOrd="0" presId="urn:microsoft.com/office/officeart/2005/8/layout/bProcess4"/>
    <dgm:cxn modelId="{D0388CFB-4E1F-48D4-8E9D-DB206CBEF16C}" type="presParOf" srcId="{03ABBE7B-6D3F-4752-9BEA-24A1F10F1291}" destId="{86CE931A-85FA-4E29-8EF8-2415BBD35C35}" srcOrd="1" destOrd="0" presId="urn:microsoft.com/office/officeart/2005/8/layout/bProcess4"/>
    <dgm:cxn modelId="{882322A9-A34B-4E7D-90D2-21D225CE4E83}" type="presParOf" srcId="{03ABBE7B-6D3F-4752-9BEA-24A1F10F1291}" destId="{5C34A41D-1A95-4390-BC6D-EA35C87E4524}" srcOrd="2" destOrd="0" presId="urn:microsoft.com/office/officeart/2005/8/layout/bProcess4"/>
    <dgm:cxn modelId="{61B4B4EB-D96E-40AC-88FF-6B3B585A1588}" type="presParOf" srcId="{5C34A41D-1A95-4390-BC6D-EA35C87E4524}" destId="{0D927685-9373-4D4E-BC28-C55BD326792B}" srcOrd="0" destOrd="0" presId="urn:microsoft.com/office/officeart/2005/8/layout/bProcess4"/>
    <dgm:cxn modelId="{593877B8-9B3A-4FFB-8CD6-7AFBF5FAFBA1}" type="presParOf" srcId="{5C34A41D-1A95-4390-BC6D-EA35C87E4524}" destId="{508BDB0F-ADFE-4828-8A52-881B91227405}" srcOrd="1" destOrd="0" presId="urn:microsoft.com/office/officeart/2005/8/layout/bProcess4"/>
    <dgm:cxn modelId="{9C0C9473-0B2C-42B4-B185-3C231CABC7FE}" type="presParOf" srcId="{03ABBE7B-6D3F-4752-9BEA-24A1F10F1291}" destId="{B1C4EEBA-F994-42F0-B931-472FBA2E9E68}" srcOrd="3" destOrd="0" presId="urn:microsoft.com/office/officeart/2005/8/layout/bProcess4"/>
    <dgm:cxn modelId="{535834FF-1087-4CEF-987C-67041BEA5B76}" type="presParOf" srcId="{03ABBE7B-6D3F-4752-9BEA-24A1F10F1291}" destId="{0E7BD591-B4E8-403B-848C-D6FBFEC1D90B}" srcOrd="4" destOrd="0" presId="urn:microsoft.com/office/officeart/2005/8/layout/bProcess4"/>
    <dgm:cxn modelId="{DD186205-5588-410F-935F-79CE2473BCF3}" type="presParOf" srcId="{0E7BD591-B4E8-403B-848C-D6FBFEC1D90B}" destId="{58BFC076-ED64-43D4-A696-5F3DA6936A11}" srcOrd="0" destOrd="0" presId="urn:microsoft.com/office/officeart/2005/8/layout/bProcess4"/>
    <dgm:cxn modelId="{5B4F1DF3-B2A8-4D9E-B193-1C8D93ACE699}" type="presParOf" srcId="{0E7BD591-B4E8-403B-848C-D6FBFEC1D90B}" destId="{CC2B0760-2035-4BA6-8095-98AC1F23242B}" srcOrd="1" destOrd="0" presId="urn:microsoft.com/office/officeart/2005/8/layout/bProcess4"/>
    <dgm:cxn modelId="{3E2D1471-5620-4254-B9DE-1B904233C9F0}" type="presParOf" srcId="{03ABBE7B-6D3F-4752-9BEA-24A1F10F1291}" destId="{D4E86305-6654-4861-9C5C-D3575ECB9C96}" srcOrd="5" destOrd="0" presId="urn:microsoft.com/office/officeart/2005/8/layout/bProcess4"/>
    <dgm:cxn modelId="{3C76F412-4161-4D77-B5CD-66FA711E6E64}" type="presParOf" srcId="{03ABBE7B-6D3F-4752-9BEA-24A1F10F1291}" destId="{A59BF80A-0BF3-4085-9260-F0088847DBDA}" srcOrd="6" destOrd="0" presId="urn:microsoft.com/office/officeart/2005/8/layout/bProcess4"/>
    <dgm:cxn modelId="{685364E1-8804-4280-B740-39EDB36D35BA}" type="presParOf" srcId="{A59BF80A-0BF3-4085-9260-F0088847DBDA}" destId="{935FF1F5-15D7-4436-BCB9-343A36BDF289}" srcOrd="0" destOrd="0" presId="urn:microsoft.com/office/officeart/2005/8/layout/bProcess4"/>
    <dgm:cxn modelId="{D57786E2-D519-4AC5-9BC9-2F499CEF19CB}" type="presParOf" srcId="{A59BF80A-0BF3-4085-9260-F0088847DBDA}" destId="{D1192FA6-D732-42FB-9763-54D472D3ABD9}" srcOrd="1" destOrd="0" presId="urn:microsoft.com/office/officeart/2005/8/layout/bProcess4"/>
    <dgm:cxn modelId="{44D5C34C-F7B0-4B0A-B30E-877AC73B6BD9}" type="presParOf" srcId="{03ABBE7B-6D3F-4752-9BEA-24A1F10F1291}" destId="{C357A191-9054-4BC3-8064-C90938228751}" srcOrd="7" destOrd="0" presId="urn:microsoft.com/office/officeart/2005/8/layout/bProcess4"/>
    <dgm:cxn modelId="{FD5F83C0-59EC-40B2-A602-A48F06BCFD23}" type="presParOf" srcId="{03ABBE7B-6D3F-4752-9BEA-24A1F10F1291}" destId="{A6EE2CA8-7FC3-4CE3-B5BD-15596108CAAC}" srcOrd="8" destOrd="0" presId="urn:microsoft.com/office/officeart/2005/8/layout/bProcess4"/>
    <dgm:cxn modelId="{AA113735-F139-427D-A3CC-D6D6D7ADCF29}" type="presParOf" srcId="{A6EE2CA8-7FC3-4CE3-B5BD-15596108CAAC}" destId="{2F0AF2E1-E32A-41FC-9B9B-E5F2D1513E54}" srcOrd="0" destOrd="0" presId="urn:microsoft.com/office/officeart/2005/8/layout/bProcess4"/>
    <dgm:cxn modelId="{0AB09371-EAF9-40A2-9AE7-2C3E33601148}" type="presParOf" srcId="{A6EE2CA8-7FC3-4CE3-B5BD-15596108CAAC}" destId="{34D20E78-CD47-4B6B-BE73-245F27315D1A}" srcOrd="1" destOrd="0" presId="urn:microsoft.com/office/officeart/2005/8/layout/bProcess4"/>
    <dgm:cxn modelId="{7CBC2664-D730-43D6-8C1A-A77AB2F26704}" type="presParOf" srcId="{03ABBE7B-6D3F-4752-9BEA-24A1F10F1291}" destId="{070879E1-3461-4120-ADC0-2A3509768BAC}" srcOrd="9" destOrd="0" presId="urn:microsoft.com/office/officeart/2005/8/layout/bProcess4"/>
    <dgm:cxn modelId="{6A1D6275-4315-4A91-B6E3-288C1015B587}" type="presParOf" srcId="{03ABBE7B-6D3F-4752-9BEA-24A1F10F1291}" destId="{DE26B471-2D93-475D-BAEC-E1B45D42FA30}" srcOrd="10" destOrd="0" presId="urn:microsoft.com/office/officeart/2005/8/layout/bProcess4"/>
    <dgm:cxn modelId="{3BC6A318-7BD9-4A3C-865C-7D5E0655C48D}" type="presParOf" srcId="{DE26B471-2D93-475D-BAEC-E1B45D42FA30}" destId="{FB4099F0-16CA-456A-BF94-25BEF3FCACB3}" srcOrd="0" destOrd="0" presId="urn:microsoft.com/office/officeart/2005/8/layout/bProcess4"/>
    <dgm:cxn modelId="{39667A09-91AA-43E2-9DEE-9B7D9E9E4B2F}" type="presParOf" srcId="{DE26B471-2D93-475D-BAEC-E1B45D42FA30}" destId="{72625D00-524F-40C7-844C-F8006D247AA1}" srcOrd="1" destOrd="0" presId="urn:microsoft.com/office/officeart/2005/8/layout/bProcess4"/>
    <dgm:cxn modelId="{EF1D3EB9-5A02-4701-91CB-37CD11AED7BD}" type="presParOf" srcId="{03ABBE7B-6D3F-4752-9BEA-24A1F10F1291}" destId="{E34CA4A5-CEE3-4725-88A5-F7D9230CB136}" srcOrd="11" destOrd="0" presId="urn:microsoft.com/office/officeart/2005/8/layout/bProcess4"/>
    <dgm:cxn modelId="{E53CAF82-73DE-4B07-A0EF-8D8277579C6B}" type="presParOf" srcId="{03ABBE7B-6D3F-4752-9BEA-24A1F10F1291}" destId="{3E6D6898-D984-404F-8234-CF3F4506E384}" srcOrd="12" destOrd="0" presId="urn:microsoft.com/office/officeart/2005/8/layout/bProcess4"/>
    <dgm:cxn modelId="{C98DA15E-5615-4205-8923-49399C1EDBD6}" type="presParOf" srcId="{3E6D6898-D984-404F-8234-CF3F4506E384}" destId="{1B7AABFD-7463-4275-A315-95EA4D1BA96B}" srcOrd="0" destOrd="0" presId="urn:microsoft.com/office/officeart/2005/8/layout/bProcess4"/>
    <dgm:cxn modelId="{1A9C8A0C-D6DD-4ACC-88A8-DE9139EA5A1B}" type="presParOf" srcId="{3E6D6898-D984-404F-8234-CF3F4506E384}" destId="{67B9809B-4D4A-4BC0-B4A6-D71FF538D9A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41F12-023C-44C5-BC80-90289FEE209E}">
      <dsp:nvSpPr>
        <dsp:cNvPr id="0" name=""/>
        <dsp:cNvSpPr/>
      </dsp:nvSpPr>
      <dsp:spPr>
        <a:xfrm>
          <a:off x="368489" y="180146"/>
          <a:ext cx="1528549" cy="1386620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baseline="0" dirty="0"/>
            <a:t>STEPS:</a:t>
          </a:r>
        </a:p>
      </dsp:txBody>
      <dsp:txXfrm>
        <a:off x="665188" y="504955"/>
        <a:ext cx="935151" cy="712751"/>
      </dsp:txXfrm>
    </dsp:sp>
    <dsp:sp modelId="{6D4BB27D-7018-4954-B375-D32861AFBE78}">
      <dsp:nvSpPr>
        <dsp:cNvPr id="0" name=""/>
        <dsp:cNvSpPr/>
      </dsp:nvSpPr>
      <dsp:spPr>
        <a:xfrm>
          <a:off x="649245" y="255150"/>
          <a:ext cx="1181786" cy="1181786"/>
        </a:xfrm>
        <a:prstGeom prst="circularArrow">
          <a:avLst>
            <a:gd name="adj1" fmla="val 4878"/>
            <a:gd name="adj2" fmla="val 312630"/>
            <a:gd name="adj3" fmla="val 2850523"/>
            <a:gd name="adj4" fmla="val 15676837"/>
            <a:gd name="adj5" fmla="val 569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6C3C1-7C25-4F54-AFC4-0C3BA13C0716}">
      <dsp:nvSpPr>
        <dsp:cNvPr id="0" name=""/>
        <dsp:cNvSpPr/>
      </dsp:nvSpPr>
      <dsp:spPr>
        <a:xfrm>
          <a:off x="0" y="1804"/>
          <a:ext cx="3182114" cy="1476549"/>
        </a:xfrm>
        <a:prstGeom prst="stripedRightArrow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baseline="0" dirty="0"/>
            <a:t>Car Model looks like</a:t>
          </a:r>
        </a:p>
      </dsp:txBody>
      <dsp:txXfrm>
        <a:off x="230711" y="370941"/>
        <a:ext cx="2582266" cy="7382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2E730-13BC-4EE6-9EDF-2AE363204DD9}">
      <dsp:nvSpPr>
        <dsp:cNvPr id="0" name=""/>
        <dsp:cNvSpPr/>
      </dsp:nvSpPr>
      <dsp:spPr>
        <a:xfrm>
          <a:off x="0" y="92385"/>
          <a:ext cx="10972800" cy="95822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200" b="1" kern="1200" dirty="0"/>
            <a:t>In our project coding is divided into three parts</a:t>
          </a:r>
        </a:p>
      </dsp:txBody>
      <dsp:txXfrm>
        <a:off x="46777" y="139162"/>
        <a:ext cx="10879246" cy="86467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F9C57-4CEC-40DB-8B8B-6898D065121D}">
      <dsp:nvSpPr>
        <dsp:cNvPr id="0" name=""/>
        <dsp:cNvSpPr/>
      </dsp:nvSpPr>
      <dsp:spPr>
        <a:xfrm>
          <a:off x="3038408" y="163115"/>
          <a:ext cx="3908214" cy="4199731"/>
        </a:xfrm>
        <a:prstGeom prst="triangl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dk2">
              <a:hueOff val="0"/>
              <a:satOff val="0"/>
              <a:lumOff val="0"/>
              <a:alphaOff val="0"/>
              <a:shade val="65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126C1-345F-4486-A2D8-F34765A8B40A}">
      <dsp:nvSpPr>
        <dsp:cNvPr id="0" name=""/>
        <dsp:cNvSpPr/>
      </dsp:nvSpPr>
      <dsp:spPr>
        <a:xfrm>
          <a:off x="4992486" y="481895"/>
          <a:ext cx="2941875" cy="78590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>
              <a:latin typeface="Calibri" panose="020F0502020204030204" pitchFamily="34" charset="0"/>
              <a:cs typeface="Calibri" panose="020F0502020204030204" pitchFamily="34" charset="0"/>
            </a:rPr>
            <a:t>1.Wifi and car connection code </a:t>
          </a:r>
        </a:p>
      </dsp:txBody>
      <dsp:txXfrm>
        <a:off x="5030850" y="520259"/>
        <a:ext cx="2865147" cy="709172"/>
      </dsp:txXfrm>
    </dsp:sp>
    <dsp:sp modelId="{70DC9659-1EF2-4513-9C66-7EE5E500AF4E}">
      <dsp:nvSpPr>
        <dsp:cNvPr id="0" name=""/>
        <dsp:cNvSpPr/>
      </dsp:nvSpPr>
      <dsp:spPr>
        <a:xfrm>
          <a:off x="4992515" y="1418501"/>
          <a:ext cx="2941875" cy="855855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>
              <a:latin typeface="Calibri" panose="020F0502020204030204" pitchFamily="34" charset="0"/>
              <a:cs typeface="Calibri" panose="020F0502020204030204" pitchFamily="34" charset="0"/>
            </a:rPr>
            <a:t>2.Car movement code</a:t>
          </a:r>
        </a:p>
      </dsp:txBody>
      <dsp:txXfrm>
        <a:off x="5034294" y="1460280"/>
        <a:ext cx="2858317" cy="772297"/>
      </dsp:txXfrm>
    </dsp:sp>
    <dsp:sp modelId="{8E70EDBF-CC33-4426-BFDD-F5E405FA9447}">
      <dsp:nvSpPr>
        <dsp:cNvPr id="0" name=""/>
        <dsp:cNvSpPr/>
      </dsp:nvSpPr>
      <dsp:spPr>
        <a:xfrm>
          <a:off x="4992515" y="2454247"/>
          <a:ext cx="2941875" cy="1439114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>
              <a:latin typeface="Calibri" panose="020F0502020204030204" pitchFamily="34" charset="0"/>
              <a:cs typeface="Calibri" panose="020F0502020204030204" pitchFamily="34" charset="0"/>
            </a:rPr>
            <a:t>3.Android application code through which we can operate our car.</a:t>
          </a:r>
        </a:p>
      </dsp:txBody>
      <dsp:txXfrm>
        <a:off x="5062767" y="2524499"/>
        <a:ext cx="2801371" cy="129861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E931A-85FA-4E29-8EF8-2415BBD35C35}">
      <dsp:nvSpPr>
        <dsp:cNvPr id="0" name=""/>
        <dsp:cNvSpPr/>
      </dsp:nvSpPr>
      <dsp:spPr>
        <a:xfrm rot="8515938">
          <a:off x="163715" y="1122777"/>
          <a:ext cx="2686962" cy="196276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5A3E1-DA14-47B5-AF8E-E702B03104AB}">
      <dsp:nvSpPr>
        <dsp:cNvPr id="0" name=""/>
        <dsp:cNvSpPr/>
      </dsp:nvSpPr>
      <dsp:spPr>
        <a:xfrm>
          <a:off x="2124688" y="0"/>
          <a:ext cx="2180846" cy="13085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Materials Required</a:t>
          </a:r>
        </a:p>
      </dsp:txBody>
      <dsp:txXfrm>
        <a:off x="2163013" y="38325"/>
        <a:ext cx="2104196" cy="1231857"/>
      </dsp:txXfrm>
    </dsp:sp>
    <dsp:sp modelId="{B1C4EEBA-F994-42F0-B931-472FBA2E9E68}">
      <dsp:nvSpPr>
        <dsp:cNvPr id="0" name=""/>
        <dsp:cNvSpPr/>
      </dsp:nvSpPr>
      <dsp:spPr>
        <a:xfrm rot="2160925">
          <a:off x="188742" y="2693149"/>
          <a:ext cx="2728389" cy="196276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BDB0F-ADFE-4828-8A52-881B91227405}">
      <dsp:nvSpPr>
        <dsp:cNvPr id="0" name=""/>
        <dsp:cNvSpPr/>
      </dsp:nvSpPr>
      <dsp:spPr>
        <a:xfrm>
          <a:off x="9288" y="1664837"/>
          <a:ext cx="2180846" cy="13085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Structure of Model</a:t>
          </a:r>
        </a:p>
      </dsp:txBody>
      <dsp:txXfrm>
        <a:off x="47613" y="1703162"/>
        <a:ext cx="2104196" cy="1231857"/>
      </dsp:txXfrm>
    </dsp:sp>
    <dsp:sp modelId="{D4E86305-6654-4861-9C5C-D3575ECB9C96}">
      <dsp:nvSpPr>
        <dsp:cNvPr id="0" name=""/>
        <dsp:cNvSpPr/>
      </dsp:nvSpPr>
      <dsp:spPr>
        <a:xfrm rot="21589622">
          <a:off x="2664448" y="3490495"/>
          <a:ext cx="3183130" cy="196276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B0760-2035-4BA6-8095-98AC1F23242B}">
      <dsp:nvSpPr>
        <dsp:cNvPr id="0" name=""/>
        <dsp:cNvSpPr/>
      </dsp:nvSpPr>
      <dsp:spPr>
        <a:xfrm>
          <a:off x="2220209" y="3273176"/>
          <a:ext cx="2180846" cy="13085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Finding the IP Address of the ESP8266</a:t>
          </a:r>
        </a:p>
      </dsp:txBody>
      <dsp:txXfrm>
        <a:off x="2258534" y="3311501"/>
        <a:ext cx="2104196" cy="1231857"/>
      </dsp:txXfrm>
    </dsp:sp>
    <dsp:sp modelId="{C357A191-9054-4BC3-8064-C90938228751}">
      <dsp:nvSpPr>
        <dsp:cNvPr id="0" name=""/>
        <dsp:cNvSpPr/>
      </dsp:nvSpPr>
      <dsp:spPr>
        <a:xfrm rot="19362881">
          <a:off x="5578689" y="2672677"/>
          <a:ext cx="2670832" cy="196276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92FA6-D732-42FB-9763-54D472D3ABD9}">
      <dsp:nvSpPr>
        <dsp:cNvPr id="0" name=""/>
        <dsp:cNvSpPr/>
      </dsp:nvSpPr>
      <dsp:spPr>
        <a:xfrm>
          <a:off x="5407363" y="3259528"/>
          <a:ext cx="2180846" cy="13085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Making of Circuit</a:t>
          </a:r>
        </a:p>
      </dsp:txBody>
      <dsp:txXfrm>
        <a:off x="5445688" y="3297853"/>
        <a:ext cx="2104196" cy="1231857"/>
      </dsp:txXfrm>
    </dsp:sp>
    <dsp:sp modelId="{070879E1-3461-4120-ADC0-2A3509768BAC}">
      <dsp:nvSpPr>
        <dsp:cNvPr id="0" name=""/>
        <dsp:cNvSpPr/>
      </dsp:nvSpPr>
      <dsp:spPr>
        <a:xfrm rot="12963314">
          <a:off x="5473219" y="1040894"/>
          <a:ext cx="2768538" cy="196276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0E78-CD47-4B6B-BE73-245F27315D1A}">
      <dsp:nvSpPr>
        <dsp:cNvPr id="0" name=""/>
        <dsp:cNvSpPr/>
      </dsp:nvSpPr>
      <dsp:spPr>
        <a:xfrm>
          <a:off x="7536393" y="1637541"/>
          <a:ext cx="2180846" cy="13085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Programming</a:t>
          </a:r>
        </a:p>
      </dsp:txBody>
      <dsp:txXfrm>
        <a:off x="7574718" y="1675866"/>
        <a:ext cx="2104196" cy="1231857"/>
      </dsp:txXfrm>
    </dsp:sp>
    <dsp:sp modelId="{E34CA4A5-CEE3-4725-88A5-F7D9230CB136}">
      <dsp:nvSpPr>
        <dsp:cNvPr id="0" name=""/>
        <dsp:cNvSpPr/>
      </dsp:nvSpPr>
      <dsp:spPr>
        <a:xfrm rot="7951463">
          <a:off x="3852272" y="1055588"/>
          <a:ext cx="2250850" cy="196276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25D00-524F-40C7-844C-F8006D247AA1}">
      <dsp:nvSpPr>
        <dsp:cNvPr id="0" name=""/>
        <dsp:cNvSpPr/>
      </dsp:nvSpPr>
      <dsp:spPr>
        <a:xfrm>
          <a:off x="5298168" y="0"/>
          <a:ext cx="2180846" cy="13085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Installing the Control App</a:t>
          </a:r>
        </a:p>
      </dsp:txBody>
      <dsp:txXfrm>
        <a:off x="5336493" y="38325"/>
        <a:ext cx="2104196" cy="1231857"/>
      </dsp:txXfrm>
    </dsp:sp>
    <dsp:sp modelId="{67B9809B-4D4A-4BC0-B4A6-D71FF538D9AB}">
      <dsp:nvSpPr>
        <dsp:cNvPr id="0" name=""/>
        <dsp:cNvSpPr/>
      </dsp:nvSpPr>
      <dsp:spPr>
        <a:xfrm>
          <a:off x="3776810" y="1666930"/>
          <a:ext cx="2180846" cy="130850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Controlling the Model</a:t>
          </a:r>
        </a:p>
      </dsp:txBody>
      <dsp:txXfrm>
        <a:off x="3815135" y="1705255"/>
        <a:ext cx="2104196" cy="1231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D216-8171-41AE-A294-E59C3CA35F34}" type="datetimeFigureOut">
              <a:rPr lang="en-IN" smtClean="0"/>
              <a:pPr/>
              <a:t>04-03-2021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80B0-2D1E-443E-B398-F6FF8541EA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70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0766-B6BC-4EFC-A768-2CEC5D71A54A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3D003-F7D6-43B1-A44C-B441F47DA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0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3D003-F7D6-43B1-A44C-B441F47DA1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09/10/2019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8BBF12-F5AD-40C9-A5F2-A03CA8BE7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3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ntechsolutions.net/wi-fi-controlled-robot-car-using-nodemcu" TargetMode="External"/><Relationship Id="rId3" Type="http://schemas.openxmlformats.org/officeDocument/2006/relationships/diagramLayout" Target="../diagrams/layout22.xml"/><Relationship Id="rId7" Type="http://schemas.openxmlformats.org/officeDocument/2006/relationships/hyperlink" Target="https://www.instructables.com/id/WiFi-Voice-Controlled-Robot-With-NodeMCU/" TargetMode="External"/><Relationship Id="rId12" Type="http://schemas.openxmlformats.org/officeDocument/2006/relationships/hyperlink" Target="https://www.alldatasheet.com/view.jsp?Searchword=L293d%20datasheet&amp;gclid=EAIaIQobChMI_sD2pOas5AIVkYRwCh1yIQUIEAAYASAAEgLnQ_D_BwE" TargetMode="Externa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openxmlformats.org/officeDocument/2006/relationships/hyperlink" Target="https://www.alldatasheet.com/view.jsp?Searchword=Esp8266&amp;gclid=EAIaIQobChMI39GRqeWs5AIVi4BwCh2l8AcQEAMYASAAEgJSIvD_BwE" TargetMode="External"/><Relationship Id="rId5" Type="http://schemas.openxmlformats.org/officeDocument/2006/relationships/diagramColors" Target="../diagrams/colors22.xml"/><Relationship Id="rId10" Type="http://schemas.openxmlformats.org/officeDocument/2006/relationships/hyperlink" Target="https://www.youtube.com/watch?v=UFJzQH3G1Ko&amp;list=PLVrieKUj5RceFRq5MKy-f-EHdumStFPLt" TargetMode="External"/><Relationship Id="rId4" Type="http://schemas.openxmlformats.org/officeDocument/2006/relationships/diagramQuickStyle" Target="../diagrams/quickStyle22.xml"/><Relationship Id="rId9" Type="http://schemas.openxmlformats.org/officeDocument/2006/relationships/hyperlink" Target="https://randomnerdtutorials.com/esp8266-controlled-with-android-app-mit-app-invento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3.jpeg"/><Relationship Id="rId7" Type="http://schemas.openxmlformats.org/officeDocument/2006/relationships/diagramLayout" Target="../diagrams/layout1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3.xml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diagramDrawing" Target="../diagrams/drawing13.xml"/><Relationship Id="rId4" Type="http://schemas.openxmlformats.org/officeDocument/2006/relationships/image" Target="../media/image4.jpeg"/><Relationship Id="rId9" Type="http://schemas.openxmlformats.org/officeDocument/2006/relationships/diagramColors" Target="../diagrams/colors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9433" y="3359520"/>
            <a:ext cx="7441599" cy="146304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PROJECT NAME: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Wi-Fi  Controlled Car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326" y="4960137"/>
            <a:ext cx="11327674" cy="146304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PREPARED BY:                                                                                           GUIDED BY:          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DAX   PATEL  (18CE070)                                                                             ARPITA  MA’M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SHAIL PATEL  (18CE086)                                                                            PROF. CHINTAN  SIR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59" y="1867912"/>
            <a:ext cx="3746467" cy="316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55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770709" y="287382"/>
          <a:ext cx="11011988" cy="120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39263" y="1960731"/>
            <a:ext cx="5635970" cy="4557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675" y="1984969"/>
            <a:ext cx="5665560" cy="45458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4123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10823754"/>
              </p:ext>
            </p:extLst>
          </p:nvPr>
        </p:nvGraphicFramePr>
        <p:xfrm>
          <a:off x="548642" y="313509"/>
          <a:ext cx="3971108" cy="744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Picture of Circuit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53" y="1315839"/>
            <a:ext cx="9886428" cy="50860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0543" y="2019840"/>
            <a:ext cx="1775254" cy="4490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8034965" y="5836444"/>
            <a:ext cx="387179" cy="244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014340" y="2131556"/>
            <a:ext cx="374822" cy="23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3825" y="5757523"/>
            <a:ext cx="1453980" cy="454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87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4879880"/>
              </p:ext>
            </p:extLst>
          </p:nvPr>
        </p:nvGraphicFramePr>
        <p:xfrm>
          <a:off x="841246" y="532965"/>
          <a:ext cx="3182114" cy="149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7189" y="520430"/>
            <a:ext cx="4904828" cy="59157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19127348"/>
              </p:ext>
            </p:extLst>
          </p:nvPr>
        </p:nvGraphicFramePr>
        <p:xfrm>
          <a:off x="841246" y="532965"/>
          <a:ext cx="3182114" cy="149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45" y="432246"/>
            <a:ext cx="4808336" cy="60627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0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81321338"/>
              </p:ext>
            </p:extLst>
          </p:nvPr>
        </p:nvGraphicFramePr>
        <p:xfrm>
          <a:off x="2770496" y="517249"/>
          <a:ext cx="3440405" cy="155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5246" y="341919"/>
            <a:ext cx="3153214" cy="60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6285" y="2085202"/>
            <a:ext cx="6373505" cy="3442141"/>
          </a:xfrm>
        </p:spPr>
        <p:txBody>
          <a:bodyPr>
            <a:normAutofit/>
          </a:bodyPr>
          <a:lstStyle/>
          <a:p>
            <a:r>
              <a:rPr lang="en-IN" sz="3200" b="0" dirty="0">
                <a:latin typeface="Calibri" panose="020F0502020204030204" pitchFamily="34" charset="0"/>
                <a:cs typeface="Calibri" panose="020F0502020204030204" pitchFamily="34" charset="0"/>
              </a:rPr>
              <a:t>We have make two types of Android application to operate our car.</a:t>
            </a:r>
            <a:br>
              <a:rPr lang="en-IN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0" dirty="0">
                <a:latin typeface="Calibri" panose="020F0502020204030204" pitchFamily="34" charset="0"/>
                <a:cs typeface="Calibri" panose="020F0502020204030204" pitchFamily="34" charset="0"/>
              </a:rPr>
              <a:t>1.Using </a:t>
            </a:r>
            <a:r>
              <a:rPr lang="en-IN" sz="3200" b="0" dirty="0" err="1">
                <a:latin typeface="Calibri" panose="020F0502020204030204" pitchFamily="34" charset="0"/>
                <a:cs typeface="Calibri" panose="020F0502020204030204" pitchFamily="34" charset="0"/>
              </a:rPr>
              <a:t>Blynk</a:t>
            </a:r>
            <a:r>
              <a:rPr lang="en-IN" sz="3200" b="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0" dirty="0">
                <a:latin typeface="Calibri" panose="020F0502020204030204" pitchFamily="34" charset="0"/>
                <a:cs typeface="Calibri" panose="020F0502020204030204" pitchFamily="34" charset="0"/>
              </a:rPr>
              <a:t>2.Using Android Application</a:t>
            </a:r>
            <a:br>
              <a:rPr lang="en-IN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599872" y="216272"/>
          <a:ext cx="10972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227217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73498"/>
            <a:ext cx="2844800" cy="365125"/>
          </a:xfrm>
        </p:spPr>
        <p:txBody>
          <a:bodyPr/>
          <a:lstStyle/>
          <a:p>
            <a:fld id="{2F8BBF12-F5AD-40C9-A5F2-A03CA8BE76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723682" y="248194"/>
          <a:ext cx="3129861" cy="90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4" y="1645920"/>
            <a:ext cx="11103428" cy="4598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  <a:hlinkClick r:id="rId7"/>
              </a:rPr>
              <a:t>Web Link </a:t>
            </a:r>
            <a:endParaRPr lang="en-US" sz="4600" dirty="0">
              <a:latin typeface="Calibri" pitchFamily="34" charset="0"/>
              <a:cs typeface="Calibri" pitchFamily="34" charset="0"/>
              <a:hlinkClick r:id="rId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u="sng" dirty="0">
                <a:latin typeface="Calibri" pitchFamily="34" charset="0"/>
                <a:cs typeface="Calibri" pitchFamily="34" charset="0"/>
                <a:hlinkClick r:id="rId7"/>
              </a:rPr>
              <a:t>https://www.instructables.com/id/WiFi-Voice-Controlled-Robot-With-NodeMCU/</a:t>
            </a:r>
            <a:endParaRPr lang="en-US" sz="1800" u="sng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u="sng" dirty="0">
                <a:latin typeface="Calibri" pitchFamily="34" charset="0"/>
                <a:cs typeface="Calibri" pitchFamily="34" charset="0"/>
                <a:hlinkClick r:id="rId8"/>
              </a:rPr>
              <a:t>https://www.pantechsolutions.net/wi-fi-controlled-robot-car-using-nodemcu</a:t>
            </a:r>
            <a:endParaRPr lang="en-US" sz="1800" u="sng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u="sng" dirty="0">
                <a:latin typeface="Calibri" pitchFamily="34" charset="0"/>
                <a:cs typeface="Calibri" pitchFamily="34" charset="0"/>
                <a:hlinkClick r:id="rId9"/>
              </a:rPr>
              <a:t>https://randomnerdtutorials.com/esp8266-controlled-with-android-app-mit-app-inventor/</a:t>
            </a:r>
            <a:r>
              <a:rPr lang="en-US" sz="1800" u="sng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 </a:t>
            </a:r>
            <a:endParaRPr lang="en-US" sz="1800" u="sng" dirty="0">
              <a:latin typeface="Calibri" pitchFamily="34" charset="0"/>
              <a:cs typeface="Calibri" pitchFamily="34" charset="0"/>
              <a:hlinkClick r:id="rId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  <a:hlinkClick r:id="rId7"/>
              </a:rPr>
              <a:t>Video 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u="sng" dirty="0">
                <a:latin typeface="Calibri" pitchFamily="34" charset="0"/>
                <a:cs typeface="Calibri" pitchFamily="34" charset="0"/>
                <a:hlinkClick r:id="rId10"/>
              </a:rPr>
              <a:t>  https://www.youtube.com/w</a:t>
            </a:r>
            <a:r>
              <a:rPr lang="en-US" sz="1800" u="sng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  <a:hlinkClick r:id="rId10"/>
              </a:rPr>
              <a:t>atch</a:t>
            </a:r>
            <a:r>
              <a:rPr lang="en-US" sz="1800" u="sng" dirty="0">
                <a:latin typeface="Calibri" pitchFamily="34" charset="0"/>
                <a:cs typeface="Calibri" pitchFamily="34" charset="0"/>
                <a:hlinkClick r:id="rId10"/>
              </a:rPr>
              <a:t>?v=UFJzQH3G1Ko&amp;list=PLVrieKUj5RceFRq5MKy-f-EHdumStFPLt</a:t>
            </a:r>
            <a:endParaRPr lang="en-US" sz="1800" u="sng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u="sng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https://www.youtube.com/watch?v=-TH9s7Y9_b4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itchFamily="34" charset="0"/>
                <a:cs typeface="Calibri" pitchFamily="34" charset="0"/>
                <a:hlinkClick r:id="rId7"/>
              </a:rPr>
              <a:t>Data 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u="sng" dirty="0">
                <a:latin typeface="Calibri" pitchFamily="34" charset="0"/>
                <a:cs typeface="Calibri" pitchFamily="34" charset="0"/>
                <a:hlinkClick r:id="rId11"/>
              </a:rPr>
              <a:t>https://www.alldatasheet.com/view.jsp?Searchword=</a:t>
            </a:r>
            <a:r>
              <a:rPr lang="en-US" sz="18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hlinkClick r:id="rId11"/>
              </a:rPr>
              <a:t>Esp8266</a:t>
            </a:r>
            <a:r>
              <a:rPr lang="en-US" sz="1800" u="sng" dirty="0">
                <a:latin typeface="Calibri" pitchFamily="34" charset="0"/>
                <a:cs typeface="Calibri" pitchFamily="34" charset="0"/>
                <a:hlinkClick r:id="rId11"/>
              </a:rPr>
              <a:t>&amp;gclid=EAIaIQobChMI39GRqeWs5AIVi4BwCh2l8AcQEAMYASAAEgJSIvD_BwE</a:t>
            </a:r>
            <a:endParaRPr lang="en-US" sz="1800" u="sng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u="sng" dirty="0">
                <a:latin typeface="Calibri" pitchFamily="34" charset="0"/>
                <a:cs typeface="Calibri" pitchFamily="34" charset="0"/>
                <a:hlinkClick r:id="rId12"/>
              </a:rPr>
              <a:t>https://www.alldatasheet.com/view.jsp?Searchword=</a:t>
            </a:r>
            <a:r>
              <a:rPr lang="en-US" sz="1800" b="1" u="sng" dirty="0">
                <a:latin typeface="Calibri" pitchFamily="34" charset="0"/>
                <a:cs typeface="Calibri" pitchFamily="34" charset="0"/>
                <a:hlinkClick r:id="rId12"/>
              </a:rPr>
              <a:t>L293d</a:t>
            </a:r>
            <a:r>
              <a:rPr lang="en-US" sz="1800" u="sng" dirty="0">
                <a:latin typeface="Calibri" pitchFamily="34" charset="0"/>
                <a:cs typeface="Calibri" pitchFamily="34" charset="0"/>
                <a:hlinkClick r:id="rId12"/>
              </a:rPr>
              <a:t>%2520datasheet&amp;gclid=EAIaIQobChMI_sD2pOas5AIVkYRwCh1yIQUIEAAYASAAEgLnQ_D_BwE</a:t>
            </a:r>
            <a:endParaRPr lang="en-US" sz="1800" u="sng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3200" u="sn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423" y="1698172"/>
            <a:ext cx="9960864" cy="3775166"/>
          </a:xfrm>
        </p:spPr>
        <p:txBody>
          <a:bodyPr>
            <a:normAutofit/>
          </a:bodyPr>
          <a:lstStyle/>
          <a:p>
            <a:r>
              <a:rPr lang="en-US" sz="15000" dirty="0"/>
              <a:t>  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749807" y="807285"/>
          <a:ext cx="3930009" cy="997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894435"/>
              </p:ext>
            </p:extLst>
          </p:nvPr>
        </p:nvGraphicFramePr>
        <p:xfrm>
          <a:off x="1187355" y="2292824"/>
          <a:ext cx="10372299" cy="3016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5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10740788" cy="1419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08145"/>
              </p:ext>
            </p:extLst>
          </p:nvPr>
        </p:nvGraphicFramePr>
        <p:xfrm>
          <a:off x="545910" y="1910687"/>
          <a:ext cx="10198291" cy="4398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87151" y="300250"/>
          <a:ext cx="3479632" cy="77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911426"/>
              </p:ext>
            </p:extLst>
          </p:nvPr>
        </p:nvGraphicFramePr>
        <p:xfrm>
          <a:off x="1834025" y="1974147"/>
          <a:ext cx="9720073" cy="459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05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88105" y="688105"/>
          <a:ext cx="3309129" cy="748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72293"/>
              </p:ext>
            </p:extLst>
          </p:nvPr>
        </p:nvGraphicFramePr>
        <p:xfrm>
          <a:off x="3265714" y="326572"/>
          <a:ext cx="9383486" cy="6283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24128" y="1725769"/>
          <a:ext cx="9720073" cy="458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0" y="327546"/>
          <a:ext cx="2265528" cy="1746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2691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23346566"/>
              </p:ext>
            </p:extLst>
          </p:nvPr>
        </p:nvGraphicFramePr>
        <p:xfrm>
          <a:off x="762869" y="428461"/>
          <a:ext cx="5246045" cy="87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552530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8162" y="2967875"/>
            <a:ext cx="41346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err="1"/>
              <a:t>Arduino</a:t>
            </a:r>
            <a:r>
              <a:rPr lang="en-US" sz="2800" dirty="0"/>
              <a:t> Language/IDE/Compiler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0278" y="3775427"/>
            <a:ext cx="28929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 err="1"/>
              <a:t>Blynk</a:t>
            </a:r>
            <a:r>
              <a:rPr lang="en-US" sz="2800" dirty="0"/>
              <a:t> </a:t>
            </a:r>
          </a:p>
          <a:p>
            <a:pPr lvl="0"/>
            <a:r>
              <a:rPr lang="en-US" sz="2800" dirty="0"/>
              <a:t>Android Studio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ture of Materials Requir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33" y="1781337"/>
            <a:ext cx="3595279" cy="3395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100" name="Picture 4" descr="Picture of Materials Requi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14" y="757647"/>
            <a:ext cx="2316480" cy="222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cture of Battery - Which One to Choose 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09" y="3879669"/>
            <a:ext cx="2251747" cy="2155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140" y="731521"/>
            <a:ext cx="2339232" cy="2278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Diagram 14"/>
          <p:cNvGraphicFramePr/>
          <p:nvPr/>
        </p:nvGraphicFramePr>
        <p:xfrm>
          <a:off x="261258" y="0"/>
          <a:ext cx="6035039" cy="142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Rectangle 6"/>
          <p:cNvSpPr/>
          <p:nvPr/>
        </p:nvSpPr>
        <p:spPr>
          <a:xfrm>
            <a:off x="849087" y="5493452"/>
            <a:ext cx="5303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Node-MCU ESP8266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1170" y="3129075"/>
            <a:ext cx="1898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Breadboard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5343" y="6122261"/>
            <a:ext cx="2588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Battery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61305" y="3082129"/>
            <a:ext cx="1559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Motor I.C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9954" y="3873504"/>
            <a:ext cx="2253040" cy="2120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0054096" y="6035040"/>
            <a:ext cx="1773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D.C. Motor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0" y="156754"/>
          <a:ext cx="5747657" cy="1210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929140" y="1391851"/>
            <a:ext cx="6282953" cy="43782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09/10/2019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BF12-F5AD-40C9-A5F2-A03CA8BE76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1021</TotalTime>
  <Words>442</Words>
  <Application>Microsoft Office PowerPoint</Application>
  <PresentationFormat>Widescreen</PresentationFormat>
  <Paragraphs>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Tw Cen MT</vt:lpstr>
      <vt:lpstr>Wingdings</vt:lpstr>
      <vt:lpstr>Thatch</vt:lpstr>
      <vt:lpstr> PROJECT NAME:  Wi-Fi  Controlled Car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have make two types of Android application to operate our car. 1.Using Blynk 2.Using Android Application </vt:lpstr>
      <vt:lpstr>PowerPoint Presentation</vt:lpstr>
      <vt:lpstr>PowerPoint Presentation</vt:lpstr>
      <vt:lpstr>  Thank You</vt:lpstr>
    </vt:vector>
  </TitlesOfParts>
  <Company>CHARUSAT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WiFi  Voice Controlled Car</dc:title>
  <dc:creator>Admin</dc:creator>
  <cp:lastModifiedBy>Windows User</cp:lastModifiedBy>
  <cp:revision>146</cp:revision>
  <dcterms:created xsi:type="dcterms:W3CDTF">2019-07-24T04:20:41Z</dcterms:created>
  <dcterms:modified xsi:type="dcterms:W3CDTF">2021-03-04T09:12:32Z</dcterms:modified>
</cp:coreProperties>
</file>