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p>
            <a:r>
              <a:t>Attack on Titan: The Battle for Humanity</a:t>
            </a:r>
          </a:p>
        </p:txBody>
      </p:sp>
      <p:sp>
        <p:nvSpPr>
          <p:cNvPr id="3" name="Content Placeholder 2"/>
          <p:cNvSpPr>
            <a:spLocks noGrp="1"/>
          </p:cNvSpPr>
          <p:nvPr>
            <p:ph idx="1"/>
          </p:nvPr>
        </p:nvSpPr>
        <p:spPr/>
        <p:txBody>
          <a:bodyPr/>
          <a:lstStyle/>
          <a:p/>
          <a:p/>
          <a:p>
            <a:r>
              <a:t>Attack on Titan is a Japanese manga series written and illustrated by Hajime Isayama. The series began in Kodansha's Bessatsu Shōnen Magazine on September 9, 2009, and has been collected into 27 tankōbon volumes as of December 2019. It is set in a world where humanity lives inside cities surrounded by enormous walls; a defense against the Titans, gigantic humanoids that eat humans seemingly without reason. The story follows the adventures of Eren Yeager, his foster sister Mikasa Ackerman, and their childhood friend Armin Arlert, who join the military to fight the Titans after their home town is invaded and Eren's mother is eaten.</a:t>
            </a:r>
          </a:p>
          <a:p/>
          <a:p>
            <a:r>
              <a:t>Attack on Titan has become a commercial success. As of December 2019, the manga has 100 million tankōbon copies in print worldwide, making it one of the best-selling manga series. The release of the anime adaptation in 2013 also saw a boost in the series' popularity, with it receiving critical acclaim for its story, animation, music, and voice acting. Both the manga and anime have won several awards, including the Kodansha Manga Award, the Harvey Award, and the Harvey Award for Best Manga.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mikasas</a:t>
            </a:r>
          </a:p>
        </p:txBody>
      </p:sp>
      <p:sp>
        <p:nvSpPr>
          <p:cNvPr id="3" name="Content Placeholder 2"/>
          <p:cNvSpPr>
            <a:spLocks noGrp="1"/>
          </p:cNvSpPr>
          <p:nvPr>
            <p:ph idx="1"/>
          </p:nvPr>
        </p:nvSpPr>
        <p:spPr/>
        <p:txBody>
          <a:bodyPr/>
          <a:lstStyle/>
          <a:p/>
          <a:p/>
          <a:p>
            <a:r>
              <a:t>Mikasa Ackerman is a character in the anime/manga series Attack on Titan. She is the adoptive sister of the main protagonist, Eren Yeager, and one of the members of the Survey Corps.</a:t>
            </a:r>
          </a:p>
          <a:p/>
          <a:p>
            <a:r>
              <a:t>Mikasa was born into a wealthy family in the town of Shiganshina. When she was nine years old, her parents were killed and her home was destroyed by raiders. She was saved by Eren, who killed two of the raiders. Mikasa was then taken in by Eren's family.</a:t>
            </a:r>
          </a:p>
          <a:p/>
          <a:p>
            <a:r>
              <a:t>Mikasa is a strong and skilled fighter. She is loyal to her friends and family, and is always ready to protect them. She is also very intelligent, and is one of the few people who can understand the Titans.</a:t>
            </a:r>
          </a:p>
          <a:p/>
          <a:p>
            <a:r>
              <a:t>Mikasa is a valuable member of the Survey Corps, and is always ready to fight the Titans. She is one of the few people who can make Eren smile, and is a source of strength for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erean yeger</a:t>
            </a:r>
          </a:p>
        </p:txBody>
      </p:sp>
      <p:sp>
        <p:nvSpPr>
          <p:cNvPr id="3" name="Content Placeholder 2"/>
          <p:cNvSpPr>
            <a:spLocks noGrp="1"/>
          </p:cNvSpPr>
          <p:nvPr>
            <p:ph idx="1"/>
          </p:nvPr>
        </p:nvSpPr>
        <p:spPr/>
        <p:txBody>
          <a:bodyPr/>
          <a:lstStyle/>
          <a:p/>
          <a:p/>
          <a:p>
            <a:r>
              <a:t>One year ago today, I became a mother. It was the best day of my life. I remember the moment my baby was born like it was yesterday. I was so happy and filled with love. My baby is the best thing that has ever happened to me.</a:t>
            </a:r>
          </a:p>
          <a:p/>
          <a:p>
            <a:r>
              <a:t>I can't believe how fast time has flown by. It feels like only yesterday that I was holding my little baby in my arms. Now, my baby is a toddler who is full of energy and life. I am so grateful to be her mother. I love her so much.</a:t>
            </a:r>
          </a:p>
          <a:p/>
          <a:p>
            <a:r>
              <a:t>Becoming a mother has been the most amazing and rewarding experience of my life. I am so blessed to have my beautiful daughter in my life. She brings me so much joy and happiness. I am truly grateful to be her mother.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