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/>
  </p:normalViewPr>
  <p:slideViewPr>
    <p:cSldViewPr snapToGrid="0">
      <p:cViewPr>
        <p:scale>
          <a:sx n="66" d="100"/>
          <a:sy n="66" d="100"/>
        </p:scale>
        <p:origin x="155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E8EDF-8500-4171-B00F-0582B343E1E3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C8A68-115D-4E4F-84B6-FE749D420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9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C8A68-115D-4E4F-84B6-FE749D4201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59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8C0-F2DA-45F0-B116-F3B66FD7215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7D08-BDFD-4793-826E-500441628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8C0-F2DA-45F0-B116-F3B66FD7215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7D08-BDFD-4793-826E-500441628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8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8C0-F2DA-45F0-B116-F3B66FD7215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7D08-BDFD-4793-826E-500441628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3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8C0-F2DA-45F0-B116-F3B66FD7215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7D08-BDFD-4793-826E-500441628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0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8C0-F2DA-45F0-B116-F3B66FD7215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7D08-BDFD-4793-826E-500441628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7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8C0-F2DA-45F0-B116-F3B66FD7215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7D08-BDFD-4793-826E-500441628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4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8C0-F2DA-45F0-B116-F3B66FD7215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7D08-BDFD-4793-826E-500441628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2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8C0-F2DA-45F0-B116-F3B66FD7215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7D08-BDFD-4793-826E-500441628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8C0-F2DA-45F0-B116-F3B66FD7215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7D08-BDFD-4793-826E-500441628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8C0-F2DA-45F0-B116-F3B66FD7215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7D08-BDFD-4793-826E-500441628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2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8C0-F2DA-45F0-B116-F3B66FD7215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7D08-BDFD-4793-826E-500441628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68C0-F2DA-45F0-B116-F3B66FD7215E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77D08-BDFD-4793-826E-500441628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5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BugFuzzXAll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Xuanxin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Fuzzing?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generation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method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Bugs searching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Large Language Models?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AI models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vast data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applications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006754" y="1164443"/>
            <a:ext cx="7929222" cy="2727159"/>
            <a:chOff x="2409421" y="4273563"/>
            <a:chExt cx="7118958" cy="244847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421" y="4273563"/>
              <a:ext cx="2162579" cy="244847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254" y="4701021"/>
              <a:ext cx="1813164" cy="149658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832" y="4701021"/>
              <a:ext cx="1442547" cy="1741851"/>
            </a:xfrm>
            <a:prstGeom prst="rect">
              <a:avLst/>
            </a:prstGeom>
          </p:spPr>
        </p:pic>
        <p:sp>
          <p:nvSpPr>
            <p:cNvPr id="12" name="右箭头 11"/>
            <p:cNvSpPr/>
            <p:nvPr/>
          </p:nvSpPr>
          <p:spPr>
            <a:xfrm>
              <a:off x="4527336" y="5303838"/>
              <a:ext cx="760482" cy="387927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7325350" y="5303837"/>
              <a:ext cx="760482" cy="387927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50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for traditional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Properties Reliability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traditional fuzzing frameworks specialize in single PL and depend on target systems or environments.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Non-universal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fail to complete multiple testing tasks in one time.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2963501" y="3878489"/>
            <a:ext cx="6264997" cy="2597169"/>
            <a:chOff x="2487384" y="3859005"/>
            <a:chExt cx="6264997" cy="2597169"/>
          </a:xfrm>
        </p:grpSpPr>
        <p:grpSp>
          <p:nvGrpSpPr>
            <p:cNvPr id="4" name="组合 3"/>
            <p:cNvGrpSpPr/>
            <p:nvPr/>
          </p:nvGrpSpPr>
          <p:grpSpPr>
            <a:xfrm>
              <a:off x="4620459" y="5006726"/>
              <a:ext cx="2561535" cy="1449448"/>
              <a:chOff x="952394" y="4293725"/>
              <a:chExt cx="2518381" cy="14494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0625" y="4293725"/>
                <a:ext cx="1083679" cy="1083679"/>
              </a:xfrm>
              <a:prstGeom prst="rect">
                <a:avLst/>
              </a:prstGeom>
            </p:spPr>
          </p:pic>
          <p:sp>
            <p:nvSpPr>
              <p:cNvPr id="3" name="文本框 2"/>
              <p:cNvSpPr txBox="1"/>
              <p:nvPr/>
            </p:nvSpPr>
            <p:spPr>
              <a:xfrm>
                <a:off x="952394" y="5281508"/>
                <a:ext cx="25183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Traditional </a:t>
                </a:r>
                <a:r>
                  <a:rPr lang="en-US" altLang="zh-CN" sz="2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fuzzer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2487384" y="4879319"/>
              <a:ext cx="14366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Python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55128" y="4116023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Java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318181" y="4085727"/>
              <a:ext cx="1359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C/C++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88090" y="4961470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Rust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92141" y="5548565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Go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06013" y="3859005"/>
              <a:ext cx="889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err="1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359051" y="5731793"/>
              <a:ext cx="13933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err="1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Nodejs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>
              <a:stCxn id="2" idx="0"/>
              <a:endCxn id="15" idx="2"/>
            </p:cNvCxnSpPr>
            <p:nvPr/>
          </p:nvCxnSpPr>
          <p:spPr>
            <a:xfrm flipH="1" flipV="1">
              <a:off x="5651007" y="4443780"/>
              <a:ext cx="98544" cy="5629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645" y="4509065"/>
              <a:ext cx="413191" cy="413191"/>
            </a:xfrm>
            <a:prstGeom prst="rect">
              <a:avLst/>
            </a:prstGeom>
          </p:spPr>
        </p:pic>
        <p:cxnSp>
          <p:nvCxnSpPr>
            <p:cNvPr id="27" name="直接箭头连接符 26"/>
            <p:cNvCxnSpPr/>
            <p:nvPr/>
          </p:nvCxnSpPr>
          <p:spPr>
            <a:xfrm flipH="1" flipV="1">
              <a:off x="4555758" y="4572000"/>
              <a:ext cx="731393" cy="508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33787">
              <a:off x="4898975" y="4761826"/>
              <a:ext cx="342010" cy="342010"/>
            </a:xfrm>
            <a:prstGeom prst="rect">
              <a:avLst/>
            </a:prstGeom>
          </p:spPr>
        </p:pic>
        <p:cxnSp>
          <p:nvCxnSpPr>
            <p:cNvPr id="29" name="直接箭头连接符 28"/>
            <p:cNvCxnSpPr/>
            <p:nvPr/>
          </p:nvCxnSpPr>
          <p:spPr>
            <a:xfrm flipH="1" flipV="1">
              <a:off x="3887205" y="5228287"/>
              <a:ext cx="1182775" cy="2650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33787">
              <a:off x="4448460" y="5217871"/>
              <a:ext cx="342010" cy="342010"/>
            </a:xfrm>
            <a:prstGeom prst="rect">
              <a:avLst/>
            </a:prstGeom>
          </p:spPr>
        </p:pic>
        <p:cxnSp>
          <p:nvCxnSpPr>
            <p:cNvPr id="32" name="直接箭头连接符 31"/>
            <p:cNvCxnSpPr/>
            <p:nvPr/>
          </p:nvCxnSpPr>
          <p:spPr>
            <a:xfrm flipH="1">
              <a:off x="3807488" y="5838430"/>
              <a:ext cx="1293743" cy="554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275832" y="5697232"/>
              <a:ext cx="342010" cy="342010"/>
            </a:xfrm>
            <a:prstGeom prst="rect">
              <a:avLst/>
            </a:prstGeom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6346185" y="5806918"/>
              <a:ext cx="967356" cy="2323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6346185" y="5360796"/>
              <a:ext cx="1012866" cy="1165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6241043" y="4725253"/>
              <a:ext cx="640217" cy="5030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82954">
              <a:off x="6329130" y="4858900"/>
              <a:ext cx="342010" cy="342010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32877">
              <a:off x="6556439" y="5735262"/>
              <a:ext cx="342010" cy="342010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2949">
              <a:off x="6588222" y="5245819"/>
              <a:ext cx="342010" cy="342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for traditional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204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mutated examples often follow a rigid, single direction due to applying combination of program segments with fixed structures.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Limit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fuzzrs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mainly rely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fixed dataset grammars, which restricts the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416741" y="4499816"/>
            <a:ext cx="8577724" cy="2408461"/>
            <a:chOff x="3393591" y="4395641"/>
            <a:chExt cx="8577724" cy="2408461"/>
          </a:xfrm>
        </p:grpSpPr>
        <p:grpSp>
          <p:nvGrpSpPr>
            <p:cNvPr id="32" name="组合 31"/>
            <p:cNvGrpSpPr/>
            <p:nvPr/>
          </p:nvGrpSpPr>
          <p:grpSpPr>
            <a:xfrm>
              <a:off x="3393591" y="4395641"/>
              <a:ext cx="8577724" cy="2408461"/>
              <a:chOff x="1500041" y="4671719"/>
              <a:chExt cx="9410759" cy="2642361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3786348" y="5121440"/>
                <a:ext cx="2810301" cy="1517201"/>
                <a:chOff x="3896794" y="4704597"/>
                <a:chExt cx="2810301" cy="1517201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2584" y="4704597"/>
                  <a:ext cx="1102248" cy="1083679"/>
                </a:xfrm>
                <a:prstGeom prst="rect">
                  <a:avLst/>
                </a:prstGeom>
              </p:spPr>
            </p:pic>
            <p:sp>
              <p:nvSpPr>
                <p:cNvPr id="10" name="文本框 9"/>
                <p:cNvSpPr txBox="1"/>
                <p:nvPr/>
              </p:nvSpPr>
              <p:spPr>
                <a:xfrm>
                  <a:off x="3896794" y="5715298"/>
                  <a:ext cx="2810301" cy="5065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Traditional </a:t>
                  </a:r>
                  <a:r>
                    <a:rPr lang="en-US" altLang="zh-CN" sz="2400" b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fuzzer</a:t>
                  </a:r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1500041" y="4671719"/>
                <a:ext cx="2598557" cy="1228956"/>
                <a:chOff x="3236433" y="4907666"/>
                <a:chExt cx="2598557" cy="1228956"/>
              </a:xfrm>
            </p:grpSpPr>
            <p:pic>
              <p:nvPicPr>
                <p:cNvPr id="3" name="图片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6327" y="4907666"/>
                  <a:ext cx="791872" cy="791872"/>
                </a:xfrm>
                <a:prstGeom prst="rect">
                  <a:avLst/>
                </a:prstGeom>
              </p:spPr>
            </p:pic>
            <p:sp>
              <p:nvSpPr>
                <p:cNvPr id="13" name="文本框 12"/>
                <p:cNvSpPr txBox="1"/>
                <p:nvPr/>
              </p:nvSpPr>
              <p:spPr>
                <a:xfrm>
                  <a:off x="3236433" y="5630122"/>
                  <a:ext cx="2598557" cy="5065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Target grammar</a:t>
                  </a:r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1854057" y="5942303"/>
                <a:ext cx="2089665" cy="1371777"/>
                <a:chOff x="1957508" y="5628078"/>
                <a:chExt cx="2089665" cy="1371777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1906" y="5628078"/>
                  <a:ext cx="995217" cy="995217"/>
                </a:xfrm>
                <a:prstGeom prst="rect">
                  <a:avLst/>
                </a:prstGeom>
              </p:spPr>
            </p:pic>
            <p:sp>
              <p:nvSpPr>
                <p:cNvPr id="15" name="文本框 14"/>
                <p:cNvSpPr txBox="1"/>
                <p:nvPr/>
              </p:nvSpPr>
              <p:spPr>
                <a:xfrm>
                  <a:off x="1957508" y="6493355"/>
                  <a:ext cx="2089665" cy="5065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ode snippet</a:t>
                  </a:r>
                  <a:endPara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0" name="直接箭头连接符 19"/>
              <p:cNvCxnSpPr>
                <a:stCxn id="3" idx="3"/>
                <a:endCxn id="9" idx="1"/>
              </p:cNvCxnSpPr>
              <p:nvPr/>
            </p:nvCxnSpPr>
            <p:spPr>
              <a:xfrm>
                <a:off x="3111807" y="5067655"/>
                <a:ext cx="1340331" cy="5956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8" idx="3"/>
              </p:cNvCxnSpPr>
              <p:nvPr/>
            </p:nvCxnSpPr>
            <p:spPr>
              <a:xfrm flipV="1">
                <a:off x="3123672" y="5861450"/>
                <a:ext cx="1328466" cy="57846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5907926" y="5379895"/>
                <a:ext cx="1482227" cy="1223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5907926" y="5820355"/>
                <a:ext cx="1482227" cy="1223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5907926" y="5614555"/>
                <a:ext cx="1482227" cy="1223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组合 29"/>
              <p:cNvGrpSpPr/>
              <p:nvPr/>
            </p:nvGrpSpPr>
            <p:grpSpPr>
              <a:xfrm>
                <a:off x="7870146" y="4943851"/>
                <a:ext cx="3040654" cy="1561540"/>
                <a:chOff x="7870146" y="4943851"/>
                <a:chExt cx="3040654" cy="1561540"/>
              </a:xfrm>
            </p:grpSpPr>
            <p:sp>
              <p:nvSpPr>
                <p:cNvPr id="28" name="圆角矩形 27"/>
                <p:cNvSpPr/>
                <p:nvPr/>
              </p:nvSpPr>
              <p:spPr>
                <a:xfrm>
                  <a:off x="7870146" y="4943851"/>
                  <a:ext cx="3040654" cy="156154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7996967" y="5053425"/>
                  <a:ext cx="2866719" cy="14519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 err="1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d</a:t>
                  </a:r>
                  <a:r>
                    <a:rPr lang="en-US" altLang="zh-CN" sz="2000" b="1" dirty="0" err="1" smtClean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ef</a:t>
                  </a:r>
                  <a:r>
                    <a:rPr lang="en-US" altLang="zh-CN" sz="2000" b="1" dirty="0" smtClean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 function(number):</a:t>
                  </a:r>
                </a:p>
                <a:p>
                  <a:r>
                    <a:rPr lang="en-US" altLang="zh-CN" sz="2000" b="1" dirty="0" smtClean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### single direction</a:t>
                  </a:r>
                </a:p>
                <a:p>
                  <a:r>
                    <a:rPr lang="en-US" altLang="zh-CN" sz="20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2000" b="1" dirty="0" smtClean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     number = </a:t>
                  </a:r>
                  <a:r>
                    <a:rPr lang="en-US" altLang="zh-CN" sz="2000" b="1" dirty="0" err="1" smtClean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sqrt</a:t>
                  </a:r>
                  <a:r>
                    <a:rPr lang="en-US" altLang="zh-CN" sz="2000" b="1" dirty="0" smtClean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(R)</a:t>
                  </a:r>
                </a:p>
                <a:p>
                  <a:r>
                    <a:rPr lang="en-US" altLang="zh-CN" sz="2000" b="1" dirty="0" smtClean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      …</a:t>
                  </a:r>
                  <a:endParaRPr lang="zh-CN" alt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4" name="文本框 33"/>
            <p:cNvSpPr txBox="1"/>
            <p:nvPr/>
          </p:nvSpPr>
          <p:spPr>
            <a:xfrm>
              <a:off x="7011624" y="4495025"/>
              <a:ext cx="2527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mutation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1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6807097" y="4597127"/>
            <a:ext cx="5816805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408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Large Language Models as the assistant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Understanding of program and nature languages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Generation capability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 adaptability of multiple inputs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385" y="4939030"/>
            <a:ext cx="1036320" cy="1036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5016500"/>
            <a:ext cx="891540" cy="891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5016500"/>
            <a:ext cx="899160" cy="8991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170" y="4939030"/>
            <a:ext cx="1132105" cy="11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Strategy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fuzzing tools enables dynamic adaptation across diverse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knowledge allows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 cases that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satisfy provided requirements.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fuzzing applicability across various software ecosystems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6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Enhancement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input diversity, generating a wider array of varied and unpredictable input mutations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improves test coverage, increasing the likelihood of discovering hidden vulnerabilities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-generated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expand the input space and mimic real-world usage patterns, leading to more examples.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254</Words>
  <Application>Microsoft Office PowerPoint</Application>
  <PresentationFormat>宽屏</PresentationFormat>
  <Paragraphs>54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Office 主题</vt:lpstr>
      <vt:lpstr>BugFuzzXAll</vt:lpstr>
      <vt:lpstr>Background</vt:lpstr>
      <vt:lpstr>Challenges for traditional fuzzers</vt:lpstr>
      <vt:lpstr>Challenges for traditional fuzzers</vt:lpstr>
      <vt:lpstr>Solution</vt:lpstr>
      <vt:lpstr>Solution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BugFuzzXAll</dc:title>
  <dc:creator>Microsoft 帐户</dc:creator>
  <cp:lastModifiedBy>Microsoft 帐户</cp:lastModifiedBy>
  <cp:revision>120</cp:revision>
  <dcterms:created xsi:type="dcterms:W3CDTF">2024-11-11T15:46:47Z</dcterms:created>
  <dcterms:modified xsi:type="dcterms:W3CDTF">2024-11-12T17:31:50Z</dcterms:modified>
</cp:coreProperties>
</file>