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朗玉鑫、刘旭 后端</a:t>
            </a:r>
            <a:endParaRPr lang="en-US" altLang="zh-CN" dirty="0"/>
          </a:p>
          <a:p>
            <a:r>
              <a:rPr lang="zh-CN" altLang="en-US" dirty="0"/>
              <a:t>李约翰 数据库</a:t>
            </a:r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鱼群团队项目展示</vt:lpstr>
      <vt:lpstr>分工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x zhang</cp:lastModifiedBy>
  <cp:revision>7</cp:revision>
  <dcterms:created xsi:type="dcterms:W3CDTF">2020-09-15T00:30:41Z</dcterms:created>
  <dcterms:modified xsi:type="dcterms:W3CDTF">2020-09-15T02:57:23Z</dcterms:modified>
</cp:coreProperties>
</file>