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58" r:id="rId9"/>
    <p:sldId id="259" r:id="rId10"/>
    <p:sldId id="260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2B01-61B0-457A-AB1E-CC91F8D8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E8FA3-B353-47EB-AB20-4722A907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根据需求设计数据库的各个表，</a:t>
            </a:r>
            <a:r>
              <a:rPr lang="zh-CN" altLang="en-US"/>
              <a:t>设置好数据之间</a:t>
            </a:r>
            <a:r>
              <a:rPr lang="zh-CN" altLang="en-US" dirty="0"/>
              <a:t>的依赖。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调试后端与数据库的连接。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编写数据库操作类函数（数据的增删改查）。</a:t>
            </a:r>
          </a:p>
        </p:txBody>
      </p:sp>
    </p:spTree>
    <p:extLst>
      <p:ext uri="{BB962C8B-B14F-4D97-AF65-F5344CB8AC3E}">
        <p14:creationId xmlns:p14="http://schemas.microsoft.com/office/powerpoint/2010/main" val="37905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465</Words>
  <Application>Microsoft Office PowerPoint</Application>
  <PresentationFormat>宽屏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鱼群团队项目展示</vt:lpstr>
      <vt:lpstr>分工</vt:lpstr>
      <vt:lpstr>前端样式具体工作</vt:lpstr>
      <vt:lpstr>我感觉的Vue cli</vt:lpstr>
      <vt:lpstr>遇到的问题 </vt:lpstr>
      <vt:lpstr>数据库具体工作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lang</cp:lastModifiedBy>
  <cp:revision>17</cp:revision>
  <dcterms:created xsi:type="dcterms:W3CDTF">2020-09-15T00:30:41Z</dcterms:created>
  <dcterms:modified xsi:type="dcterms:W3CDTF">2020-09-15T12:10:23Z</dcterms:modified>
</cp:coreProperties>
</file>