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BD06-C0D2-4CA1-8347-99CC0CFA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82112-DD90-4BF3-AD13-F12BDBFC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  <p:extLst>
      <p:ext uri="{BB962C8B-B14F-4D97-AF65-F5344CB8AC3E}">
        <p14:creationId xmlns:p14="http://schemas.microsoft.com/office/powerpoint/2010/main" val="40348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李约翰、刘旭 后端</a:t>
            </a:r>
            <a:endParaRPr lang="en-US" altLang="zh-CN" dirty="0"/>
          </a:p>
          <a:p>
            <a:r>
              <a:rPr lang="zh-CN" altLang="en-US"/>
              <a:t>郎玉鑫 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CE3832-E045-457D-9A0B-4141A883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BCAE2-F858-4948-BE04-B1D61035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6CF1-23A7-49FD-8964-C3F3A2B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13343F-DC2E-45E6-B255-466176E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  <p:extLst>
      <p:ext uri="{BB962C8B-B14F-4D97-AF65-F5344CB8AC3E}">
        <p14:creationId xmlns:p14="http://schemas.microsoft.com/office/powerpoint/2010/main" val="40069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37DC146-B25B-4A03-891E-E222604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8126C-1F74-407B-BA1A-E5FB9BC3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  <p:extLst>
      <p:ext uri="{BB962C8B-B14F-4D97-AF65-F5344CB8AC3E}">
        <p14:creationId xmlns:p14="http://schemas.microsoft.com/office/powerpoint/2010/main" val="179040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鱼群团队项目展示</vt:lpstr>
      <vt:lpstr>分工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lang</cp:lastModifiedBy>
  <cp:revision>9</cp:revision>
  <dcterms:created xsi:type="dcterms:W3CDTF">2020-09-15T00:30:41Z</dcterms:created>
  <dcterms:modified xsi:type="dcterms:W3CDTF">2020-09-15T09:09:51Z</dcterms:modified>
</cp:coreProperties>
</file>