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r>
              <a:rPr lang="en-US" altLang="zh-CN" dirty="0"/>
              <a:t>-</a:t>
            </a:r>
            <a:r>
              <a:rPr lang="zh-CN" altLang="en-US"/>
              <a:t>第一组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前端样式具体工作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先拿出一个能看的页面，和团队确定具体的功能和方向。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实现各个页面的视觉效果图形样式，尽可能使页面更好看一点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配合写</a:t>
            </a:r>
            <a:r>
              <a:rPr lang="en-US" altLang="zh-CN" dirty="0"/>
              <a:t>js</a:t>
            </a:r>
            <a:r>
              <a:rPr lang="zh-CN" altLang="en-US" dirty="0"/>
              <a:t>前端逻辑的同学</a:t>
            </a:r>
          </a:p>
        </p:txBody>
      </p:sp>
    </p:spTree>
    <p:extLst>
      <p:ext uri="{BB962C8B-B14F-4D97-AF65-F5344CB8AC3E}">
        <p14:creationId xmlns:p14="http://schemas.microsoft.com/office/powerpoint/2010/main" val="2059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我感觉的</a:t>
            </a:r>
            <a:r>
              <a:rPr lang="en-US" altLang="zh-CN" dirty="0"/>
              <a:t>Vue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，我是第一次用</a:t>
            </a:r>
            <a:r>
              <a:rPr lang="en-US" altLang="zh-CN" dirty="0"/>
              <a:t>vue cli</a:t>
            </a:r>
            <a:r>
              <a:rPr lang="zh-CN" altLang="en-US" dirty="0"/>
              <a:t>感觉颠覆了我以前写网页的经验，感觉写组件就像写对象一样。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，因为有路由，页面之间的通信和跳转都十分方便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，可以双向绑定数据，有模板语法循环语法条件语法这些都比较方便，这也是平时经常用的。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，因为是第一次使用，很多地方，比如用法方法都不熟悉，开发的时候总体上感觉比较麻烦。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vue cli </a:t>
            </a:r>
            <a:r>
              <a:rPr lang="zh-CN" altLang="en-US" dirty="0"/>
              <a:t>脚手架比较适合大型的复杂的项目，像比较小的项目我觉得不用这个脚手架比较合适。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1359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在参照网上教程的模板学习</a:t>
            </a:r>
            <a:r>
              <a:rPr lang="en-US" altLang="zh-CN" dirty="0"/>
              <a:t>vue cli</a:t>
            </a:r>
            <a:r>
              <a:rPr lang="zh-CN" altLang="en-US" dirty="0"/>
              <a:t>的时候似乎一切都变得简单，但是要自己发展出一些分至结构，添加功能的时候就会遇到很多问题，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有时候会有一些功能的</a:t>
            </a:r>
            <a:r>
              <a:rPr lang="en-US" altLang="zh-CN" dirty="0"/>
              <a:t>js</a:t>
            </a:r>
            <a:r>
              <a:rPr lang="zh-CN" altLang="en-US" dirty="0"/>
              <a:t>不起作用，或者跟别的东西冲突，但是在传统开发方式中就没有问题。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因为前端页面要最早的写出来供团队参考，没有时间边学边写，所以为了尽早出成果，用</a:t>
            </a:r>
            <a:r>
              <a:rPr lang="en-US" altLang="zh-CN" dirty="0"/>
              <a:t>vue cli</a:t>
            </a:r>
            <a:r>
              <a:rPr lang="zh-CN" altLang="en-US" dirty="0"/>
              <a:t>写了一半以后我用传统开发方式对前端进行了重构，但还是使用了很多的</a:t>
            </a:r>
            <a:r>
              <a:rPr lang="en-US" altLang="zh-CN" dirty="0"/>
              <a:t>vue</a:t>
            </a:r>
            <a:r>
              <a:rPr lang="zh-CN" altLang="en-US" dirty="0"/>
              <a:t>特有的方法。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总体上感觉</a:t>
            </a:r>
            <a:r>
              <a:rPr lang="en-US" altLang="zh-CN" dirty="0"/>
              <a:t>vue</a:t>
            </a:r>
            <a:r>
              <a:rPr lang="zh-CN" altLang="en-US" dirty="0"/>
              <a:t>是一种给我焕然一新的感觉的前端框架，课后也要深入学习一下。</a:t>
            </a:r>
          </a:p>
        </p:txBody>
      </p:sp>
    </p:spTree>
    <p:extLst>
      <p:ext uri="{BB962C8B-B14F-4D97-AF65-F5344CB8AC3E}">
        <p14:creationId xmlns:p14="http://schemas.microsoft.com/office/powerpoint/2010/main" val="5337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424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鱼群团队项目展示</vt:lpstr>
      <vt:lpstr>分工-第一组</vt:lpstr>
      <vt:lpstr>前端样式具体工作</vt:lpstr>
      <vt:lpstr>我感觉的Vue cli</vt:lpstr>
      <vt:lpstr>遇到的问题 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x zhang</cp:lastModifiedBy>
  <cp:revision>16</cp:revision>
  <dcterms:created xsi:type="dcterms:W3CDTF">2020-09-15T00:30:41Z</dcterms:created>
  <dcterms:modified xsi:type="dcterms:W3CDTF">2020-09-15T12:07:01Z</dcterms:modified>
</cp:coreProperties>
</file>