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6" r:id="rId6"/>
    <p:sldId id="267" r:id="rId7"/>
    <p:sldId id="268" r:id="rId8"/>
    <p:sldId id="261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77" r:id="rId17"/>
    <p:sldId id="278" r:id="rId18"/>
    <p:sldId id="279" r:id="rId19"/>
    <p:sldId id="280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r>
              <a:rPr lang="en-US" altLang="zh-CN" dirty="0"/>
              <a:t>-</a:t>
            </a:r>
            <a:r>
              <a:rPr lang="zh-CN" altLang="en-US"/>
              <a:t>第二组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姜天晗（组长） 统筹进度，</a:t>
            </a:r>
            <a:r>
              <a:rPr lang="en-US" altLang="zh-CN" dirty="0"/>
              <a:t>Django</a:t>
            </a:r>
            <a:r>
              <a:rPr lang="zh-CN" altLang="en-US" dirty="0"/>
              <a:t>学习开发</a:t>
            </a:r>
            <a:endParaRPr lang="en-US" altLang="zh-CN" dirty="0"/>
          </a:p>
          <a:p>
            <a:r>
              <a:rPr lang="zh-CN" altLang="en-US" dirty="0"/>
              <a:t>黄超超 文档撰写，</a:t>
            </a:r>
            <a:r>
              <a:rPr lang="en-US" altLang="zh-CN" dirty="0"/>
              <a:t>Django</a:t>
            </a:r>
            <a:r>
              <a:rPr lang="zh-CN" altLang="en-US" dirty="0"/>
              <a:t>学习开发</a:t>
            </a:r>
            <a:endParaRPr lang="en-US" altLang="zh-CN" dirty="0"/>
          </a:p>
          <a:p>
            <a:r>
              <a:rPr lang="zh-CN" dirty="0"/>
              <a:t>吕亮、胡艺锟  技术指导，后端开发</a:t>
            </a:r>
            <a:endParaRPr lang="zh-CN" dirty="0"/>
          </a:p>
          <a:p>
            <a:r>
              <a:rPr lang="zh-CN" altLang="en-US" dirty="0"/>
              <a:t>李浩杰  前端开发，文档撰写</a:t>
            </a:r>
            <a:endParaRPr lang="zh-CN" altLang="en-US" dirty="0"/>
          </a:p>
          <a:p>
            <a:r>
              <a:rPr lang="zh-CN" altLang="en-US" dirty="0"/>
              <a:t>栗睿哲  </a:t>
            </a:r>
            <a:r>
              <a:rPr lang="en-US" altLang="zh-CN" dirty="0"/>
              <a:t>Vue</a:t>
            </a:r>
            <a:r>
              <a:rPr lang="zh-CN" altLang="en-US" dirty="0"/>
              <a:t>学习开发，文档撰写</a:t>
            </a:r>
            <a:endParaRPr lang="zh-CN" altLang="en-US" dirty="0"/>
          </a:p>
          <a:p>
            <a:r>
              <a:rPr lang="zh-CN" altLang="en-US" dirty="0"/>
              <a:t>陈玉盼  框架搭建，技术指导，前端开发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34515"/>
            <a:ext cx="10515600" cy="634936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名称：鱼群相册</a:t>
            </a:r>
            <a:r>
              <a:rPr lang="en-US" altLang="zh-CN"/>
              <a:t>22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功能：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主页显示照片以及相应介绍、日期时间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可将照片制作成相册 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可以年份、月份将照片进行分类显示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通过</a:t>
            </a:r>
            <a:r>
              <a:rPr lang="en-US" altLang="zh-CN"/>
              <a:t>Django</a:t>
            </a:r>
            <a:r>
              <a:rPr lang="zh-CN" altLang="en-US"/>
              <a:t>后台上传图片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将照片制作成相册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34515"/>
            <a:ext cx="10515600" cy="6349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第一周：分组学习</a:t>
            </a:r>
            <a:r>
              <a:rPr lang="en-US" altLang="zh-CN"/>
              <a:t>Django</a:t>
            </a:r>
            <a:r>
              <a:rPr lang="zh-CN" altLang="en-US"/>
              <a:t>和</a:t>
            </a:r>
            <a:r>
              <a:rPr lang="en-US" altLang="zh-CN"/>
              <a:t>Vue</a:t>
            </a: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第二周：确定功能，前端编写完成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第三周：前后端结合，完善功能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660" y="565785"/>
            <a:ext cx="11701780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1381125"/>
            <a:ext cx="12740005" cy="23183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6N~YY56C~W`EJ~3(D%TY_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6800"/>
            <a:ext cx="100584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r>
              <a:rPr lang="en-US" altLang="zh-CN" dirty="0"/>
              <a:t>-</a:t>
            </a:r>
            <a:r>
              <a:rPr lang="zh-CN" altLang="en-US"/>
              <a:t>第一组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_][M2)JTA3KXYI43XNIU7W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815" y="109855"/>
            <a:ext cx="5639435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710" y="923925"/>
            <a:ext cx="6898640" cy="5345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363855"/>
            <a:ext cx="11363325" cy="53867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存在问题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dirty="0"/>
              <a:t>技术上参差不一，</a:t>
            </a:r>
            <a:r>
              <a:rPr lang="en-US" altLang="zh-CN" dirty="0"/>
              <a:t>web</a:t>
            </a:r>
            <a:r>
              <a:rPr lang="zh-CN" dirty="0"/>
              <a:t>开发经验不足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 解决方案：向同团的另一组学习，在网上学习</a:t>
            </a:r>
            <a:endParaRPr lang="zh-CN" dirty="0"/>
          </a:p>
          <a:p>
            <a:r>
              <a:rPr lang="zh-CN" dirty="0"/>
              <a:t>时间管理上的不足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 解决方案：多加班加点</a:t>
            </a:r>
            <a:endParaRPr 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组与团之间的交互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715" y="1465580"/>
            <a:ext cx="11373485" cy="549465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dirty="0"/>
              <a:t>在做项目的过程中，学习到了关于vue的新知识。之前在移动软件开发的课上进行微信小程序的开发，已经积累了一点做前端的知识和经验，这一次结合vue框架温故知新。在开发前端的过程中，我和队友也</a:t>
            </a:r>
            <a:r>
              <a:rPr lang="zh-CN" b="1" dirty="0"/>
              <a:t>产生过分歧</a:t>
            </a:r>
            <a:r>
              <a:rPr lang="zh-CN" dirty="0"/>
              <a:t>，最终在考虑了学习成本以及和后端的交互情况后，我决定按照她们的想法，这不是无谓的妥协，而是为了整个团队和更好地完成任务。</a:t>
            </a:r>
            <a:endParaRPr 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dirty="0"/>
              <a:t>      老师这次的安排也很独特，不仅仅成组，组间还要成团，</a:t>
            </a:r>
            <a:r>
              <a:rPr lang="zh-CN" b="1" dirty="0"/>
              <a:t>团内的各组间相互调用程序。团内组间不单单是竞争或者合作的关系，二者兼有，在竞争和合作的融合中大家都能更快地学习进步。</a:t>
            </a:r>
            <a:endParaRPr 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	                                                                                             ——P</a:t>
            </a:r>
            <a:r>
              <a:rPr lang="zh-CN" altLang="en-US" b="1" dirty="0"/>
              <a:t>同学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关于学习新的技术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360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第一次使用django开发应用</a:t>
            </a:r>
            <a:r>
              <a:rPr lang="zh-CN" altLang="en-US" dirty="0"/>
              <a:t>，</a:t>
            </a:r>
            <a:r>
              <a:rPr lang="zh-CN" dirty="0"/>
              <a:t>感觉它非常适合小型的应用的开发，也学习到了一些前端路由等等的知识希望以后认真的学习一遍，为毕业做开发岗位储备一波知识。</a:t>
            </a:r>
            <a:endParaRPr 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zh-CN" dirty="0"/>
              <a:t>                                                                                      </a:t>
            </a:r>
            <a:r>
              <a:rPr lang="en-US" altLang="zh-CN" dirty="0"/>
              <a:t>——L</a:t>
            </a:r>
            <a:r>
              <a:rPr lang="zh-CN" altLang="en-US" dirty="0"/>
              <a:t>同学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这是我第一次接触html,vue,Django，学到了很多知识。虽然说需要前后端分离合作，但是对于我来说，自己需要把前端、后端的知识都学习一下，才能明白前后端是如何交互的，前端如何传数据给后端。另外一组的大佬帮助了我们很多，获益匪浅，希望以后能有机会再次合作。</a:t>
            </a:r>
            <a:endParaRPr lang="zh-CN" altLang="en-US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——H</a:t>
            </a:r>
            <a:r>
              <a:rPr lang="zh-CN" altLang="en-US" dirty="0"/>
              <a:t>同学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关于学习新的技术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一开始做项目的时候，对编程语言和框架一无所知。但在优秀的团队成员的带领下逐步对项目有了信心。最后在紧张忙碌的小学期</a:t>
            </a:r>
            <a:r>
              <a:rPr lang="zh-CN" altLang="en-US" dirty="0"/>
              <a:t>紧凑</a:t>
            </a:r>
            <a:r>
              <a:rPr lang="en-US" altLang="zh-CN" dirty="0"/>
              <a:t>完成了项目</a:t>
            </a:r>
            <a:r>
              <a:rPr lang="zh-CN" altLang="en-US" dirty="0"/>
              <a:t>的基本功能</a:t>
            </a:r>
            <a:r>
              <a:rPr lang="en-US" altLang="zh-CN" dirty="0"/>
              <a:t>，这让我意识到团队成员相互配合的重要性。</a:t>
            </a:r>
            <a:endParaRPr lang="en-US" alt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 ——C</a:t>
            </a:r>
            <a:r>
              <a:rPr lang="zh-CN" altLang="en-US" dirty="0"/>
              <a:t>同学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前端样式具体工作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先拿出一个能看的页面，和团队确定具体的功能和方向。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实现各个页面的视觉效果图形样式，尽可能使页面更好看一点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配合写</a:t>
            </a:r>
            <a:r>
              <a:rPr lang="en-US" altLang="zh-CN" dirty="0"/>
              <a:t>js</a:t>
            </a:r>
            <a:r>
              <a:rPr lang="zh-CN" altLang="en-US" dirty="0"/>
              <a:t>前端逻辑的同学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，我是第一次用</a:t>
            </a:r>
            <a:r>
              <a:rPr lang="en-US" altLang="zh-CN" dirty="0"/>
              <a:t>vue cli</a:t>
            </a:r>
            <a:r>
              <a:rPr lang="zh-CN" altLang="en-US" dirty="0"/>
              <a:t>感觉颠覆了我以前写网页的经验，感觉写组件就像写对象一样。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，因为有路由，页面之间的通信和跳转都十分方便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，可以双向绑定数据，有模板语法循环语法条件语法这些都比较方便，这也是平时经常用的。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，因为是第一次使用，很多地方，比如用法方法都不熟悉，开发的时候总体上感觉比较麻烦。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vue cli </a:t>
            </a:r>
            <a:r>
              <a:rPr lang="zh-CN" altLang="en-US" dirty="0"/>
              <a:t>脚手架比较适合大型的复杂的项目，像比较小的项目我觉得不用这个脚手架比较合适。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在参照网上教程的模板学习</a:t>
            </a:r>
            <a:r>
              <a:rPr lang="en-US" altLang="zh-CN" dirty="0"/>
              <a:t>vue cli</a:t>
            </a:r>
            <a:r>
              <a:rPr lang="zh-CN" altLang="en-US" dirty="0"/>
              <a:t>的时候似乎一切都变得简单，但是要自己发展出一些分至结构，添加功能的时候就会遇到很多问题，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有时候会有一些功能的</a:t>
            </a:r>
            <a:r>
              <a:rPr lang="en-US" altLang="zh-CN" dirty="0"/>
              <a:t>js</a:t>
            </a:r>
            <a:r>
              <a:rPr lang="zh-CN" altLang="en-US" dirty="0"/>
              <a:t>不起作用，或者跟别的东西冲突，但是在传统开发方式中就没有问题。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因为前端页面要最早的写出来供团队参考，没有时间边学边写，所以为了尽早出成果，用</a:t>
            </a:r>
            <a:r>
              <a:rPr lang="en-US" altLang="zh-CN" dirty="0"/>
              <a:t>vue cli</a:t>
            </a:r>
            <a:r>
              <a:rPr lang="zh-CN" altLang="en-US" dirty="0"/>
              <a:t>写了一半以后我用传统开发方式对前端进行了重构，但还是使用了很多的</a:t>
            </a:r>
            <a:r>
              <a:rPr lang="en-US" altLang="zh-CN" dirty="0"/>
              <a:t>vue</a:t>
            </a:r>
            <a:r>
              <a:rPr lang="zh-CN" altLang="en-US" dirty="0"/>
              <a:t>特有的方法。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总体上感觉</a:t>
            </a:r>
            <a:r>
              <a:rPr lang="en-US" altLang="zh-CN" dirty="0"/>
              <a:t>vue</a:t>
            </a:r>
            <a:r>
              <a:rPr lang="zh-CN" altLang="en-US" dirty="0"/>
              <a:t>是一种给我焕然一新的感觉的前端框架，课后也要深入学习一下。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  <a:endParaRPr lang="en-US" altLang="zh-CN" dirty="0"/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558,&quot;width&quot;:1842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WPS 演示</Application>
  <PresentationFormat>宽屏</PresentationFormat>
  <Paragraphs>109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鱼群团队项目展示</vt:lpstr>
      <vt:lpstr>分工-第一组</vt:lpstr>
      <vt:lpstr>前端样式具体工作</vt:lpstr>
      <vt:lpstr>我感觉的Vue cli</vt:lpstr>
      <vt:lpstr>遇到的问题 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  <vt:lpstr>分工-第一组</vt:lpstr>
      <vt:lpstr>分工-第二组</vt:lpstr>
      <vt:lpstr>项目介绍</vt:lpstr>
      <vt:lpstr>项目进度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分工-第二组</vt:lpstr>
      <vt:lpstr>存在问题</vt:lpstr>
      <vt:lpstr>组与团之间的交互</vt:lpstr>
      <vt:lpstr>关于学习新的技术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好好学习，天天向上</cp:lastModifiedBy>
  <cp:revision>17</cp:revision>
  <dcterms:created xsi:type="dcterms:W3CDTF">2020-09-15T00:30:00Z</dcterms:created>
  <dcterms:modified xsi:type="dcterms:W3CDTF">2020-09-15T13:40:21Z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