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61" r:id="rId9"/>
    <p:sldId id="258" r:id="rId10"/>
    <p:sldId id="259" r:id="rId11"/>
    <p:sldId id="260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7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BF4D6-78D9-4BC9-820B-4551C443B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A0AB1C-49DA-4356-80D0-FC5AA4AB5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948267-0293-411E-BF1E-D3E00B02C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D60E14-A7FF-49C3-9751-C3B0A3C4D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3A1976-4253-490B-9789-9A49C3FF4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87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12975-A2D6-4BC6-BAFD-FB7C172F5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26C11F-4763-4BB4-AFF2-1839ACE4E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A74692-FB6B-4766-B38B-30DBAA69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E24D97-47AE-4C9E-BF1C-B2A46A84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EFE9A9-5F60-4301-83FB-AEBDCEA41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55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279C80A-3974-4446-9E78-F267389DDD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E29CEF-3D8D-4BDD-9355-DF9CA0A3F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FF0D40-87DE-4B76-A4F7-509218F17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3CD61E-26A7-4DA2-AC35-5B6E05121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B1F52B-F4F3-4D99-86C9-852B7849A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74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75A985-43DF-4C72-8EC9-941B9FCFA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3CBBFD-DD78-4105-8F1E-0E0C83811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E8F414-9428-426F-8557-E7F1292B7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15FA39-0097-4B50-ACC7-4EF69AFAE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1E636F-14F6-4758-9565-D30FB096A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624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437E9D-F403-48F2-9F37-E21F925D8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70D81-42FF-452E-B460-9075DDDF3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F1A839-3F14-485A-8C95-15F07842B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F4813E-5ECF-4E66-9402-566161A3F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0D05E1-EB1F-481E-89F3-F3F864B3D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421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42AAB-4B32-49BD-9D90-EE4C34210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AEF430-10CD-466E-A651-399BF5EC37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3879B5-7DBE-4CD1-AECD-F5985362F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6500CB-CB1F-436C-8BF9-E3FA5C412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C1BB3B-7442-4070-BA74-7783BF9EB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DCBBB4-EFA9-4250-A56A-C4BF67BF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860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11B0B-03F3-449A-BEC1-958BC12A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69193D-90A3-4BC0-B764-52AC1D2FA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9039FE-3DB5-427F-B738-6264E403B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538ED6-C8DB-4A32-BBE5-05C58B2C2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8C7F17-4787-4453-B4E3-DD94981CC4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159FD7-E6F1-4E93-A573-954AC13AD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39F964F-8DBD-4199-94FE-9DE17E9F3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D3E7B5-32AB-4F30-AC39-0632E4F25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208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1C613-5716-44EE-865A-C6ABD3417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425177-AA87-4A8B-BD30-7EE21EFEE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32CCC4-A05C-41F1-81E7-AE407EB7B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629310-D503-499D-8D5C-4AC2D791E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05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B4E8E6-63E5-4E7D-B750-FE77C17D5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8E93A4-C160-4E19-B0C8-841BB44FE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0118DE-CDE6-4CE1-A112-3A8E62AE9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598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63839-1E75-4966-A67A-DCE48835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7E459D-35A4-4C00-9A3D-4F4E3D12A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96E2B2-4D4B-487E-83FD-929C8427E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EEBE24-2EA1-491B-A977-889073280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E1A133-1DC6-4344-8EB5-B6E14C610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BD801D-136C-47F8-B694-724E554E2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984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0BD9D-31AC-4F32-9B48-259BA89AD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92090E-362B-40E0-BDF4-50F108BDF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EDEF06-04D3-4930-B682-D5371A5A8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1C3ADC-F69C-4CEC-8D91-D25F3A2DF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B174D1-D5AF-4DAF-824A-5ED47B06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55AD17-7AB3-4B4A-A947-FE5141138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78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107FCA-51C2-4CA2-A9D3-955CE5943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AEA34E-589C-409C-8416-8547B4F36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8EA8BF-EF59-4B16-BE21-EB8193A5AE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93C3F-A2AA-462E-BB69-758B9B1B13A6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565C87-47C1-489A-A181-EAB9486DD4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C606AD-CC08-4ABF-9292-2BF4F6279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426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484D0-82F2-491B-94F4-B04BB1BC71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鱼群团队项目展示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FAB26B-6262-4824-AFE5-0C0F2B0C1A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4083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FA466-2BC8-448E-8F9D-0002F64FA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28F096-23D7-4C53-886B-3E4D1EEF9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前后端进度不同</a:t>
            </a:r>
            <a:endParaRPr lang="en-US" altLang="zh-CN" dirty="0"/>
          </a:p>
          <a:p>
            <a:r>
              <a:rPr lang="zh-CN" altLang="en-US" dirty="0"/>
              <a:t>网站开发经验不足</a:t>
            </a:r>
          </a:p>
        </p:txBody>
      </p:sp>
    </p:spTree>
    <p:extLst>
      <p:ext uri="{BB962C8B-B14F-4D97-AF65-F5344CB8AC3E}">
        <p14:creationId xmlns:p14="http://schemas.microsoft.com/office/powerpoint/2010/main" val="2053815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375B67-B4E6-402C-9498-DB3824B0F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页面展示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0CE3832-E045-457D-9A0B-4141A883B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370" y="1825625"/>
            <a:ext cx="8571259" cy="4351338"/>
          </a:xfrm>
        </p:spPr>
      </p:pic>
    </p:spTree>
    <p:extLst>
      <p:ext uri="{BB962C8B-B14F-4D97-AF65-F5344CB8AC3E}">
        <p14:creationId xmlns:p14="http://schemas.microsoft.com/office/powerpoint/2010/main" val="2082207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06754-99B1-475E-839A-71B866F2E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28BCAE2-F858-4948-BE04-B1D61035A6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306" y="1825625"/>
            <a:ext cx="3873387" cy="4351338"/>
          </a:xfrm>
        </p:spPr>
      </p:pic>
    </p:spTree>
    <p:extLst>
      <p:ext uri="{BB962C8B-B14F-4D97-AF65-F5344CB8AC3E}">
        <p14:creationId xmlns:p14="http://schemas.microsoft.com/office/powerpoint/2010/main" val="2514725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926CF1-23A7-49FD-8964-C3F3A2B45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B13343F-DC2E-45E6-B255-466176EC7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60" y="1825625"/>
            <a:ext cx="3714679" cy="4351338"/>
          </a:xfrm>
        </p:spPr>
      </p:pic>
    </p:spTree>
    <p:extLst>
      <p:ext uri="{BB962C8B-B14F-4D97-AF65-F5344CB8AC3E}">
        <p14:creationId xmlns:p14="http://schemas.microsoft.com/office/powerpoint/2010/main" val="4006961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D37DC146-B25B-4A03-891E-E2226043F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478126C-1F74-407B-BA1A-E5FB9BC336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222" y="1825625"/>
            <a:ext cx="9391555" cy="4351338"/>
          </a:xfrm>
        </p:spPr>
      </p:pic>
    </p:spTree>
    <p:extLst>
      <p:ext uri="{BB962C8B-B14F-4D97-AF65-F5344CB8AC3E}">
        <p14:creationId xmlns:p14="http://schemas.microsoft.com/office/powerpoint/2010/main" val="1790407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2BBD06-C0D2-4CA1-8347-99CC0CFA7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D482112-DD90-4BF3-AD13-F12BDBFCA4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839" y="1825625"/>
            <a:ext cx="9082322" cy="4351338"/>
          </a:xfrm>
        </p:spPr>
      </p:pic>
    </p:spTree>
    <p:extLst>
      <p:ext uri="{BB962C8B-B14F-4D97-AF65-F5344CB8AC3E}">
        <p14:creationId xmlns:p14="http://schemas.microsoft.com/office/powerpoint/2010/main" val="4034837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97CD0-4DE0-428C-9FC2-F179682D9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B6D2B2-8C63-47AC-95F1-27D541AA2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张根（组长） 文档、组织沟通</a:t>
            </a:r>
            <a:endParaRPr lang="en-US" altLang="zh-CN" dirty="0"/>
          </a:p>
          <a:p>
            <a:r>
              <a:rPr lang="zh-CN" altLang="en-US" dirty="0"/>
              <a:t>全子修 前端样式</a:t>
            </a:r>
            <a:endParaRPr lang="en-US" altLang="zh-CN" dirty="0"/>
          </a:p>
          <a:p>
            <a:r>
              <a:rPr lang="zh-CN" altLang="en-US" dirty="0"/>
              <a:t>前端逻辑</a:t>
            </a:r>
            <a:endParaRPr lang="en-US" altLang="zh-CN" dirty="0"/>
          </a:p>
          <a:p>
            <a:r>
              <a:rPr lang="zh-CN" altLang="en-US" dirty="0"/>
              <a:t>李约翰、刘旭 后端</a:t>
            </a:r>
            <a:endParaRPr lang="en-US" altLang="zh-CN" dirty="0"/>
          </a:p>
          <a:p>
            <a:r>
              <a:rPr lang="zh-CN" altLang="en-US"/>
              <a:t>郎玉鑫 数据库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1385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前端样式具体工作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先拿出一个能看的页面，和团队确定具体的功能和方向。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实现各个页面的视觉效果图形样式，尽可能使页面更好看一点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配合写</a:t>
            </a:r>
            <a:r>
              <a:rPr lang="en-US" altLang="zh-CN" dirty="0"/>
              <a:t>js</a:t>
            </a:r>
            <a:r>
              <a:rPr lang="zh-CN" altLang="en-US" dirty="0"/>
              <a:t>前端逻辑的同学</a:t>
            </a:r>
          </a:p>
        </p:txBody>
      </p:sp>
    </p:spTree>
    <p:extLst>
      <p:ext uri="{BB962C8B-B14F-4D97-AF65-F5344CB8AC3E}">
        <p14:creationId xmlns:p14="http://schemas.microsoft.com/office/powerpoint/2010/main" val="205924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我感觉的</a:t>
            </a:r>
            <a:r>
              <a:rPr lang="en-US" altLang="zh-CN" dirty="0"/>
              <a:t>Vue cli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优点：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，我是第一次用</a:t>
            </a:r>
            <a:r>
              <a:rPr lang="en-US" altLang="zh-CN" dirty="0"/>
              <a:t>vue cli</a:t>
            </a:r>
            <a:r>
              <a:rPr lang="zh-CN" altLang="en-US" dirty="0"/>
              <a:t>感觉颠覆了我以前写网页的经验，感觉写组件就像写对象一样。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，因为有路由，页面之间的通信和跳转都十分方便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，可以双向绑定数据，有模板语法循环语法条件语法这些都比较方便，这也是平时经常用的。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缺点：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，因为是第一次使用，很多地方，比如用法方法都不熟悉，开发的时候总体上感觉比较麻烦。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vue cli </a:t>
            </a:r>
            <a:r>
              <a:rPr lang="zh-CN" altLang="en-US" dirty="0"/>
              <a:t>脚手架比较适合大型的复杂的项目，像比较小的项目我觉得不用这个脚手架比较合适。</a:t>
            </a:r>
          </a:p>
        </p:txBody>
      </p:sp>
    </p:spTree>
    <p:extLst>
      <p:ext uri="{BB962C8B-B14F-4D97-AF65-F5344CB8AC3E}">
        <p14:creationId xmlns:p14="http://schemas.microsoft.com/office/powerpoint/2010/main" val="1359120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遇到的问题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在参照网上教程的模板学习</a:t>
            </a:r>
            <a:r>
              <a:rPr lang="en-US" altLang="zh-CN" dirty="0"/>
              <a:t>vue cli</a:t>
            </a:r>
            <a:r>
              <a:rPr lang="zh-CN" altLang="en-US" dirty="0"/>
              <a:t>的时候似乎一切都变得简单，但是要自己发展出一些分至结构，添加功能的时候就会遇到很多问题，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有时候会有一些功能的</a:t>
            </a:r>
            <a:r>
              <a:rPr lang="en-US" altLang="zh-CN" dirty="0"/>
              <a:t>js</a:t>
            </a:r>
            <a:r>
              <a:rPr lang="zh-CN" altLang="en-US" dirty="0"/>
              <a:t>不起作用，或者跟别的东西冲突，但是在传统开发方式中就没有问题。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因为前端页面要最早的写出来供团队参考，没有时间边学边写，所以为了尽早出成果，用</a:t>
            </a:r>
            <a:r>
              <a:rPr lang="en-US" altLang="zh-CN" dirty="0"/>
              <a:t>vue cli</a:t>
            </a:r>
            <a:r>
              <a:rPr lang="zh-CN" altLang="en-US" dirty="0"/>
              <a:t>写了一半以后我用传统开发方式对前端进行了重构，但还是使用了很多的</a:t>
            </a:r>
            <a:r>
              <a:rPr lang="en-US" altLang="zh-CN" dirty="0"/>
              <a:t>vue</a:t>
            </a:r>
            <a:r>
              <a:rPr lang="zh-CN" altLang="en-US" dirty="0"/>
              <a:t>特有的方法。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总体上感觉</a:t>
            </a:r>
            <a:r>
              <a:rPr lang="en-US" altLang="zh-CN" dirty="0"/>
              <a:t>vue</a:t>
            </a:r>
            <a:r>
              <a:rPr lang="zh-CN" altLang="en-US" dirty="0"/>
              <a:t>是一种给我焕然一新的感觉的前端框架，课后也要深入学习一下。</a:t>
            </a:r>
          </a:p>
        </p:txBody>
      </p:sp>
    </p:spTree>
    <p:extLst>
      <p:ext uri="{BB962C8B-B14F-4D97-AF65-F5344CB8AC3E}">
        <p14:creationId xmlns:p14="http://schemas.microsoft.com/office/powerpoint/2010/main" val="533775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590B4-899F-42F5-833A-835EB68A5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后端实现具体工作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DCEF43-8C4D-40E9-B030-46E070DF3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使用</a:t>
            </a:r>
            <a:r>
              <a:rPr lang="en-US" altLang="zh-CN" dirty="0"/>
              <a:t>Django</a:t>
            </a:r>
            <a:r>
              <a:rPr lang="zh-CN" altLang="en-US" dirty="0"/>
              <a:t>作为后端开发框架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数据库使用</a:t>
            </a:r>
            <a:r>
              <a:rPr lang="en-US" altLang="zh-CN" dirty="0" err="1"/>
              <a:t>Mysql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主要工作：</a:t>
            </a:r>
            <a:endParaRPr lang="en-US" altLang="zh-CN" dirty="0"/>
          </a:p>
          <a:p>
            <a:r>
              <a:rPr lang="zh-CN" altLang="en-US" dirty="0"/>
              <a:t>根据</a:t>
            </a:r>
            <a:r>
              <a:rPr lang="en-US" altLang="zh-CN" dirty="0"/>
              <a:t>API</a:t>
            </a:r>
            <a:r>
              <a:rPr lang="zh-CN" altLang="en-US" dirty="0"/>
              <a:t>说明文档将接口实现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99846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9C84F-F06D-4401-84FF-69F34EFF8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个人感受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89FD44-7A03-45AC-AEFF-0728DE55F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之前从来没有接触过</a:t>
            </a:r>
            <a:r>
              <a:rPr lang="en-US" altLang="zh-CN" dirty="0"/>
              <a:t>Django</a:t>
            </a:r>
            <a:r>
              <a:rPr lang="zh-CN" altLang="en-US" dirty="0"/>
              <a:t>框架，所以需要一段时间进行学习</a:t>
            </a:r>
            <a:endParaRPr lang="en-US" altLang="zh-CN" dirty="0"/>
          </a:p>
          <a:p>
            <a:r>
              <a:rPr lang="zh-CN" altLang="en-US" dirty="0"/>
              <a:t>当团队很大的时候，内部人员的交流就变得十分重要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7213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66785-B3A9-4F2F-B478-D788D62D9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F557A3-3912-43A3-B308-A75586F75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一个允许用户自由上传相片的网站</a:t>
            </a:r>
            <a:endParaRPr lang="en-US" altLang="zh-CN" dirty="0"/>
          </a:p>
          <a:p>
            <a:r>
              <a:rPr lang="zh-CN" altLang="en-US" dirty="0"/>
              <a:t>首页</a:t>
            </a:r>
            <a:endParaRPr lang="en-US" altLang="zh-CN" dirty="0"/>
          </a:p>
          <a:p>
            <a:pPr lvl="1"/>
            <a:r>
              <a:rPr lang="zh-CN" altLang="en-US" dirty="0"/>
              <a:t>进行相册展示</a:t>
            </a:r>
            <a:endParaRPr lang="en-US" altLang="zh-CN" dirty="0"/>
          </a:p>
          <a:p>
            <a:r>
              <a:rPr lang="zh-CN" altLang="en-US" dirty="0"/>
              <a:t>相册页</a:t>
            </a:r>
            <a:endParaRPr lang="en-US" altLang="zh-CN" dirty="0"/>
          </a:p>
          <a:p>
            <a:pPr lvl="1"/>
            <a:r>
              <a:rPr lang="zh-CN" altLang="en-US" dirty="0"/>
              <a:t>展示相册内的所有照片</a:t>
            </a:r>
            <a:endParaRPr lang="en-US" altLang="zh-CN" dirty="0"/>
          </a:p>
          <a:p>
            <a:r>
              <a:rPr lang="zh-CN" altLang="en-US" dirty="0"/>
              <a:t>登陆、注册页</a:t>
            </a:r>
            <a:endParaRPr lang="en-US" altLang="zh-CN" dirty="0"/>
          </a:p>
          <a:p>
            <a:pPr lvl="1"/>
            <a:r>
              <a:rPr lang="zh-CN" altLang="en-US" dirty="0"/>
              <a:t>用户进行登陆注册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88536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A4CE6-2906-4D2C-AC65-4D9C89E62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总体流程计划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260894-1ED6-4C26-9FFF-6BF8AA15F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第一周：进行基本的学习和页面构建</a:t>
            </a:r>
            <a:endParaRPr lang="en-US" altLang="zh-CN" dirty="0"/>
          </a:p>
          <a:p>
            <a:r>
              <a:rPr lang="zh-CN" altLang="en-US" dirty="0"/>
              <a:t>第二周：完成所有前端页面，后端初步完成</a:t>
            </a:r>
            <a:r>
              <a:rPr lang="en-US" altLang="zh-CN" dirty="0"/>
              <a:t> API</a:t>
            </a:r>
          </a:p>
          <a:p>
            <a:r>
              <a:rPr lang="zh-CN" altLang="en-US" dirty="0"/>
              <a:t>第三周：页面 </a:t>
            </a:r>
            <a:r>
              <a:rPr lang="en-US" altLang="zh-CN" dirty="0"/>
              <a:t>API </a:t>
            </a:r>
            <a:r>
              <a:rPr lang="zh-CN" altLang="en-US" dirty="0"/>
              <a:t>调试</a:t>
            </a:r>
          </a:p>
        </p:txBody>
      </p:sp>
    </p:spTree>
    <p:extLst>
      <p:ext uri="{BB962C8B-B14F-4D97-AF65-F5344CB8AC3E}">
        <p14:creationId xmlns:p14="http://schemas.microsoft.com/office/powerpoint/2010/main" val="3739353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475</Words>
  <Application>Microsoft Office PowerPoint</Application>
  <PresentationFormat>宽屏</PresentationFormat>
  <Paragraphs>48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鱼群团队项目展示</vt:lpstr>
      <vt:lpstr>分工</vt:lpstr>
      <vt:lpstr>前端样式具体工作</vt:lpstr>
      <vt:lpstr>我感觉的Vue cli</vt:lpstr>
      <vt:lpstr>遇到的问题 </vt:lpstr>
      <vt:lpstr>后端实现具体工作</vt:lpstr>
      <vt:lpstr>个人感受</vt:lpstr>
      <vt:lpstr>项目介绍</vt:lpstr>
      <vt:lpstr>总体流程计划</vt:lpstr>
      <vt:lpstr>问题分析</vt:lpstr>
      <vt:lpstr>页面展示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鱼群团队项目展示</dc:title>
  <dc:creator>x zhang</dc:creator>
  <cp:lastModifiedBy>约翰</cp:lastModifiedBy>
  <cp:revision>17</cp:revision>
  <dcterms:created xsi:type="dcterms:W3CDTF">2020-09-15T00:30:41Z</dcterms:created>
  <dcterms:modified xsi:type="dcterms:W3CDTF">2020-09-15T12:09:46Z</dcterms:modified>
</cp:coreProperties>
</file>