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64" r:id="rId2"/>
    <p:sldId id="256" r:id="rId3"/>
    <p:sldId id="257" r:id="rId4"/>
    <p:sldId id="262" r:id="rId5"/>
    <p:sldId id="258" r:id="rId6"/>
    <p:sldId id="259" r:id="rId7"/>
    <p:sldId id="260" r:id="rId8"/>
    <p:sldId id="261"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6A4B53A7-3209-46A6-9454-F38EAC8F11E7}" type="datetimeFigureOut">
              <a:rPr lang="en-US" smtClean="0"/>
              <a:pPr/>
              <a:t>7/19/2021</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27CE633F-9882-4A5C-83A2-1109D0C73261}" type="slidenum">
              <a:rPr lang="en-US" smtClean="0"/>
              <a:pPr/>
              <a:t>‹Nº›</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221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pPr/>
              <a:t>7/19/2021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‹Nº›</a:t>
            </a:fld>
            <a:endParaRPr lang="en-US"/>
          </a:p>
        </p:txBody>
      </p:sp>
    </p:spTree>
    <p:extLst>
      <p:ext uri="{BB962C8B-B14F-4D97-AF65-F5344CB8AC3E}">
        <p14:creationId xmlns:p14="http://schemas.microsoft.com/office/powerpoint/2010/main" val="105074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pPr/>
              <a:t>7/19/2021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‹Nº›</a:t>
            </a:fld>
            <a:endParaRPr lang="en-US"/>
          </a:p>
        </p:txBody>
      </p:sp>
    </p:spTree>
    <p:extLst>
      <p:ext uri="{BB962C8B-B14F-4D97-AF65-F5344CB8AC3E}">
        <p14:creationId xmlns:p14="http://schemas.microsoft.com/office/powerpoint/2010/main" val="3754724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pPr/>
              <a:t>7/19/2021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‹Nº›</a:t>
            </a:fld>
            <a:endParaRPr lang="en-US"/>
          </a:p>
        </p:txBody>
      </p:sp>
    </p:spTree>
    <p:extLst>
      <p:ext uri="{BB962C8B-B14F-4D97-AF65-F5344CB8AC3E}">
        <p14:creationId xmlns:p14="http://schemas.microsoft.com/office/powerpoint/2010/main" val="2904868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A4B53A7-3209-46A6-9454-F38EAC8F11E7}" type="datetimeFigureOut">
              <a:rPr lang="en-US" smtClean="0"/>
              <a:pPr/>
              <a:t>7/19/2021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‹Nº›</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8060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A4B53A7-3209-46A6-9454-F38EAC8F11E7}" type="datetimeFigureOut">
              <a:rPr lang="en-US" smtClean="0"/>
              <a:pPr/>
              <a:t>7/19/2021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pPr/>
              <a:t>‹Nº›</a:t>
            </a:fld>
            <a:endParaRPr lang="en-US"/>
          </a:p>
        </p:txBody>
      </p:sp>
    </p:spTree>
    <p:extLst>
      <p:ext uri="{BB962C8B-B14F-4D97-AF65-F5344CB8AC3E}">
        <p14:creationId xmlns:p14="http://schemas.microsoft.com/office/powerpoint/2010/main" val="3365216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A4B53A7-3209-46A6-9454-F38EAC8F11E7}" type="datetimeFigureOut">
              <a:rPr lang="en-US" smtClean="0"/>
              <a:pPr/>
              <a:t>7/19/2021</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pPr/>
              <a:t>‹Nº›</a:t>
            </a:fld>
            <a:endParaRPr lang="en-US"/>
          </a:p>
        </p:txBody>
      </p:sp>
    </p:spTree>
    <p:extLst>
      <p:ext uri="{BB962C8B-B14F-4D97-AF65-F5344CB8AC3E}">
        <p14:creationId xmlns:p14="http://schemas.microsoft.com/office/powerpoint/2010/main" val="161991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A4B53A7-3209-46A6-9454-F38EAC8F11E7}" type="datetimeFigureOut">
              <a:rPr lang="en-US" smtClean="0"/>
              <a:pPr/>
              <a:t>7/19/2021</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pPr/>
              <a:t>‹Nº›</a:t>
            </a:fld>
            <a:endParaRPr lang="en-US"/>
          </a:p>
        </p:txBody>
      </p:sp>
    </p:spTree>
    <p:extLst>
      <p:ext uri="{BB962C8B-B14F-4D97-AF65-F5344CB8AC3E}">
        <p14:creationId xmlns:p14="http://schemas.microsoft.com/office/powerpoint/2010/main" val="371247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B53A7-3209-46A6-9454-F38EAC8F11E7}" type="datetimeFigureOut">
              <a:rPr lang="en-US" smtClean="0"/>
              <a:pPr/>
              <a:t>7/19/2021</a:t>
            </a:fld>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E633F-9882-4A5C-83A2-1109D0C73261}" type="slidenum">
              <a:rPr lang="en-US" smtClean="0"/>
              <a:pPr/>
              <a:t>‹Nº›</a:t>
            </a:fld>
            <a:endParaRPr lang="en-US"/>
          </a:p>
        </p:txBody>
      </p:sp>
    </p:spTree>
    <p:extLst>
      <p:ext uri="{BB962C8B-B14F-4D97-AF65-F5344CB8AC3E}">
        <p14:creationId xmlns:p14="http://schemas.microsoft.com/office/powerpoint/2010/main" val="3311012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A4B53A7-3209-46A6-9454-F38EAC8F11E7}" type="datetimeFigureOut">
              <a:rPr lang="en-US" smtClean="0"/>
              <a:pPr/>
              <a:t>7/19/2021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pPr/>
              <a:t>‹Nº›</a:t>
            </a:fld>
            <a:endParaRPr lang="en-US"/>
          </a:p>
        </p:txBody>
      </p:sp>
    </p:spTree>
    <p:extLst>
      <p:ext uri="{BB962C8B-B14F-4D97-AF65-F5344CB8AC3E}">
        <p14:creationId xmlns:p14="http://schemas.microsoft.com/office/powerpoint/2010/main" val="620015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A4B53A7-3209-46A6-9454-F38EAC8F11E7}" type="datetimeFigureOut">
              <a:rPr lang="en-US" smtClean="0"/>
              <a:pPr/>
              <a:t>7/19/2021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pPr/>
              <a:t>‹Nº›</a:t>
            </a:fld>
            <a:endParaRPr lang="en-US"/>
          </a:p>
        </p:txBody>
      </p:sp>
    </p:spTree>
    <p:extLst>
      <p:ext uri="{BB962C8B-B14F-4D97-AF65-F5344CB8AC3E}">
        <p14:creationId xmlns:p14="http://schemas.microsoft.com/office/powerpoint/2010/main" val="27744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6A4B53A7-3209-46A6-9454-F38EAC8F11E7}" type="datetimeFigureOut">
              <a:rPr lang="en-US" smtClean="0"/>
              <a:pPr/>
              <a:t>7/19/2021</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27CE633F-9882-4A5C-83A2-1109D0C73261}" type="slidenum">
              <a:rPr lang="en-US" smtClean="0"/>
              <a:pPr/>
              <a:t>‹Nº›</a:t>
            </a:fld>
            <a:endParaRPr lang="en-US"/>
          </a:p>
        </p:txBody>
      </p:sp>
    </p:spTree>
    <p:extLst>
      <p:ext uri="{BB962C8B-B14F-4D97-AF65-F5344CB8AC3E}">
        <p14:creationId xmlns:p14="http://schemas.microsoft.com/office/powerpoint/2010/main" val="18619422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4ED777-2A6D-47E7-A833-5219130711B8}"/>
              </a:ext>
            </a:extLst>
          </p:cNvPr>
          <p:cNvSpPr>
            <a:spLocks noGrp="1"/>
          </p:cNvSpPr>
          <p:nvPr>
            <p:ph type="ctrTitle"/>
          </p:nvPr>
        </p:nvSpPr>
        <p:spPr/>
        <p:txBody>
          <a:bodyPr>
            <a:normAutofit/>
          </a:bodyPr>
          <a:lstStyle/>
          <a:p>
            <a:r>
              <a:rPr lang="es-ES" dirty="0"/>
              <a:t>Conceptos sobre pitch y pitch personal</a:t>
            </a:r>
            <a:endParaRPr lang="es-CL" dirty="0"/>
          </a:p>
        </p:txBody>
      </p:sp>
      <p:sp>
        <p:nvSpPr>
          <p:cNvPr id="3" name="Subtítulo 2">
            <a:extLst>
              <a:ext uri="{FF2B5EF4-FFF2-40B4-BE49-F238E27FC236}">
                <a16:creationId xmlns:a16="http://schemas.microsoft.com/office/drawing/2014/main" id="{0BE18F83-BA81-43BB-996D-78958EC953AC}"/>
              </a:ext>
            </a:extLst>
          </p:cNvPr>
          <p:cNvSpPr>
            <a:spLocks noGrp="1"/>
          </p:cNvSpPr>
          <p:nvPr>
            <p:ph type="subTitle" idx="1"/>
          </p:nvPr>
        </p:nvSpPr>
        <p:spPr/>
        <p:txBody>
          <a:bodyPr/>
          <a:lstStyle/>
          <a:p>
            <a:endParaRPr lang="es-CL"/>
          </a:p>
        </p:txBody>
      </p:sp>
    </p:spTree>
    <p:extLst>
      <p:ext uri="{BB962C8B-B14F-4D97-AF65-F5344CB8AC3E}">
        <p14:creationId xmlns:p14="http://schemas.microsoft.com/office/powerpoint/2010/main" val="3348934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EAF25-C3FA-4530-BC97-DA857519A807}"/>
              </a:ext>
            </a:extLst>
          </p:cNvPr>
          <p:cNvSpPr>
            <a:spLocks noGrp="1"/>
          </p:cNvSpPr>
          <p:nvPr>
            <p:ph type="title"/>
          </p:nvPr>
        </p:nvSpPr>
        <p:spPr/>
        <p:txBody>
          <a:bodyPr/>
          <a:lstStyle/>
          <a:p>
            <a:r>
              <a:rPr lang="es-ES" dirty="0"/>
              <a:t>Reflexión</a:t>
            </a:r>
            <a:endParaRPr lang="es-CL" dirty="0"/>
          </a:p>
        </p:txBody>
      </p:sp>
      <p:sp>
        <p:nvSpPr>
          <p:cNvPr id="3" name="Marcador de contenido 2">
            <a:extLst>
              <a:ext uri="{FF2B5EF4-FFF2-40B4-BE49-F238E27FC236}">
                <a16:creationId xmlns:a16="http://schemas.microsoft.com/office/drawing/2014/main" id="{B4D41E30-0F8C-4BB8-896B-D98FEAAD12C8}"/>
              </a:ext>
            </a:extLst>
          </p:cNvPr>
          <p:cNvSpPr>
            <a:spLocks noGrp="1"/>
          </p:cNvSpPr>
          <p:nvPr>
            <p:ph idx="1"/>
          </p:nvPr>
        </p:nvSpPr>
        <p:spPr/>
        <p:txBody>
          <a:bodyPr/>
          <a:lstStyle/>
          <a:p>
            <a:pPr algn="just">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Tras la realización de las actividades puedo señalar que he aprendido sobre conceptos que con anterioridad no conocía, creo que es de suma importancia la comunicación verbal, saber comunicar efectivamente tus ideas, de forma de causar en el que te oye interés sobre ti o tu proyecto. Para esto es importante la practica y estas instancias nos ayudan en esta habilidad blanda.</a:t>
            </a:r>
            <a:endParaRPr lang="es-CL"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También me pareció interesante la metodología usada, siendo nosotros los que hacemos las clases y la relatora siendo nuestro guía, además de tener retroalimentación sobre las actividades realizadas.</a:t>
            </a:r>
            <a:endParaRPr lang="es-CL"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7323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1045288-7F7C-4398-8230-10817CB0D989}"/>
              </a:ext>
            </a:extLst>
          </p:cNvPr>
          <p:cNvSpPr>
            <a:spLocks noGrp="1"/>
          </p:cNvSpPr>
          <p:nvPr>
            <p:ph type="ctrTitle"/>
          </p:nvPr>
        </p:nvSpPr>
        <p:spPr>
          <a:xfrm>
            <a:off x="98474" y="590062"/>
            <a:ext cx="7381826" cy="3728720"/>
          </a:xfrm>
        </p:spPr>
        <p:txBody>
          <a:bodyPr>
            <a:normAutofit/>
          </a:bodyPr>
          <a:lstStyle/>
          <a:p>
            <a:r>
              <a:rPr lang="es-ES" sz="5400" dirty="0">
                <a:solidFill>
                  <a:schemeClr val="bg1"/>
                </a:solidFill>
              </a:rPr>
              <a:t>¿Qué es la metodología DCU?</a:t>
            </a:r>
            <a:endParaRPr lang="es-CL" sz="5400" dirty="0">
              <a:solidFill>
                <a:schemeClr val="bg1"/>
              </a:solidFill>
            </a:endParaRPr>
          </a:p>
        </p:txBody>
      </p:sp>
      <p:sp>
        <p:nvSpPr>
          <p:cNvPr id="6" name="Subtítulo 5">
            <a:extLst>
              <a:ext uri="{FF2B5EF4-FFF2-40B4-BE49-F238E27FC236}">
                <a16:creationId xmlns:a16="http://schemas.microsoft.com/office/drawing/2014/main" id="{E00D20FC-3A39-4E82-A810-F853C77E1601}"/>
              </a:ext>
            </a:extLst>
          </p:cNvPr>
          <p:cNvSpPr>
            <a:spLocks noGrp="1"/>
          </p:cNvSpPr>
          <p:nvPr>
            <p:ph type="subTitle" idx="1"/>
          </p:nvPr>
        </p:nvSpPr>
        <p:spPr>
          <a:xfrm>
            <a:off x="1500136" y="3505199"/>
            <a:ext cx="5141949" cy="1198120"/>
          </a:xfrm>
        </p:spPr>
        <p:txBody>
          <a:bodyPr>
            <a:normAutofit/>
          </a:bodyPr>
          <a:lstStyle/>
          <a:p>
            <a:endParaRPr lang="es-CL" sz="2000">
              <a:solidFill>
                <a:schemeClr val="bg1"/>
              </a:solidFill>
            </a:endParaRPr>
          </a:p>
        </p:txBody>
      </p:sp>
      <p:pic>
        <p:nvPicPr>
          <p:cNvPr id="2" name="Picture 1" descr="Hilos de fibra óptica">
            <a:extLst>
              <a:ext uri="{FF2B5EF4-FFF2-40B4-BE49-F238E27FC236}">
                <a16:creationId xmlns:a16="http://schemas.microsoft.com/office/drawing/2014/main" id="{DE495341-7F54-45DA-8DED-E93D3543E78C}"/>
              </a:ext>
            </a:extLst>
          </p:cNvPr>
          <p:cNvPicPr>
            <a:picLocks noChangeAspect="1"/>
          </p:cNvPicPr>
          <p:nvPr/>
        </p:nvPicPr>
        <p:blipFill rotWithShape="1">
          <a:blip r:embed="rId2"/>
          <a:srcRect l="31350" r="17122"/>
          <a:stretch/>
        </p:blipFill>
        <p:spPr>
          <a:xfrm>
            <a:off x="7480300" y="10"/>
            <a:ext cx="4711700" cy="6857990"/>
          </a:xfrm>
          <a:prstGeom prst="rect">
            <a:avLst/>
          </a:prstGeom>
        </p:spPr>
      </p:pic>
    </p:spTree>
    <p:extLst>
      <p:ext uri="{BB962C8B-B14F-4D97-AF65-F5344CB8AC3E}">
        <p14:creationId xmlns:p14="http://schemas.microsoft.com/office/powerpoint/2010/main" val="1669311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91D842-2BB0-4033-9112-82EE7B902C4D}"/>
              </a:ext>
            </a:extLst>
          </p:cNvPr>
          <p:cNvSpPr>
            <a:spLocks noGrp="1"/>
          </p:cNvSpPr>
          <p:nvPr>
            <p:ph type="title"/>
          </p:nvPr>
        </p:nvSpPr>
        <p:spPr/>
        <p:txBody>
          <a:bodyPr/>
          <a:lstStyle/>
          <a:p>
            <a:endParaRPr lang="es-CL"/>
          </a:p>
        </p:txBody>
      </p:sp>
      <p:pic>
        <p:nvPicPr>
          <p:cNvPr id="1026" name="Picture 2" descr="Diseño Centrado en el Usuario (DCU). Todas las claves del proceso - UXABLES  | Blog">
            <a:extLst>
              <a:ext uri="{FF2B5EF4-FFF2-40B4-BE49-F238E27FC236}">
                <a16:creationId xmlns:a16="http://schemas.microsoft.com/office/drawing/2014/main" id="{063B00D6-F41F-4239-8168-685F0CF633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9489" y="365124"/>
            <a:ext cx="11732456" cy="649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3754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A3169-A2FD-4354-A15A-83CC5457BE5C}"/>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2C600929-3319-4229-B049-1E17D49DA7BF}"/>
              </a:ext>
            </a:extLst>
          </p:cNvPr>
          <p:cNvSpPr>
            <a:spLocks noGrp="1"/>
          </p:cNvSpPr>
          <p:nvPr>
            <p:ph idx="1"/>
          </p:nvPr>
        </p:nvSpPr>
        <p:spPr/>
        <p:txBody>
          <a:bodyPr/>
          <a:lstStyle/>
          <a:p>
            <a:endParaRPr lang="es-CL"/>
          </a:p>
        </p:txBody>
      </p:sp>
      <p:pic>
        <p:nvPicPr>
          <p:cNvPr id="5122" name="Picture 2" descr="Diseño Centrado en el Usuario: Qué es y Herramientas - Iberdrola">
            <a:extLst>
              <a:ext uri="{FF2B5EF4-FFF2-40B4-BE49-F238E27FC236}">
                <a16:creationId xmlns:a16="http://schemas.microsoft.com/office/drawing/2014/main" id="{9DA107B3-4DC3-490D-9ADF-C89A9E552A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56271"/>
            <a:ext cx="10007991" cy="6745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8715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2D482C-C353-4EBF-8F8E-585922804792}"/>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596432F5-6A54-4900-A298-7AD4F13A23F2}"/>
              </a:ext>
            </a:extLst>
          </p:cNvPr>
          <p:cNvSpPr>
            <a:spLocks noGrp="1"/>
          </p:cNvSpPr>
          <p:nvPr>
            <p:ph idx="1"/>
          </p:nvPr>
        </p:nvSpPr>
        <p:spPr/>
        <p:txBody>
          <a:bodyPr/>
          <a:lstStyle/>
          <a:p>
            <a:endParaRPr lang="es-CL" dirty="0"/>
          </a:p>
        </p:txBody>
      </p:sp>
      <p:pic>
        <p:nvPicPr>
          <p:cNvPr id="2050" name="Picture 2" descr="Qué es y cómo preparar un Pitch? | Broota">
            <a:extLst>
              <a:ext uri="{FF2B5EF4-FFF2-40B4-BE49-F238E27FC236}">
                <a16:creationId xmlns:a16="http://schemas.microsoft.com/office/drawing/2014/main" id="{1DF10ADF-F7D0-44E3-8A2E-841E76E34D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691" y="478302"/>
            <a:ext cx="11408899" cy="6274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0791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1BC7DE-FE81-4977-9E5F-7E2EB24088C2}"/>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B6FB6C26-FE2C-41FC-9D92-F9409945FAD2}"/>
              </a:ext>
            </a:extLst>
          </p:cNvPr>
          <p:cNvSpPr>
            <a:spLocks noGrp="1"/>
          </p:cNvSpPr>
          <p:nvPr>
            <p:ph idx="1"/>
          </p:nvPr>
        </p:nvSpPr>
        <p:spPr/>
        <p:txBody>
          <a:bodyPr/>
          <a:lstStyle/>
          <a:p>
            <a:endParaRPr lang="es-CL"/>
          </a:p>
        </p:txBody>
      </p:sp>
      <p:pic>
        <p:nvPicPr>
          <p:cNvPr id="3074" name="Picture 2" descr="Claves para generar un buen pitch. | Diego Noriega">
            <a:extLst>
              <a:ext uri="{FF2B5EF4-FFF2-40B4-BE49-F238E27FC236}">
                <a16:creationId xmlns:a16="http://schemas.microsoft.com/office/drawing/2014/main" id="{C3247A9D-7842-4532-8DC4-36D4364D6E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422" y="365125"/>
            <a:ext cx="11324492" cy="637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48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AEC87-890F-465B-AF9A-07B19EA5419C}"/>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DC709B3D-EEDC-47AA-A8F9-A54EF5FA7A03}"/>
              </a:ext>
            </a:extLst>
          </p:cNvPr>
          <p:cNvSpPr>
            <a:spLocks noGrp="1"/>
          </p:cNvSpPr>
          <p:nvPr>
            <p:ph idx="1"/>
          </p:nvPr>
        </p:nvSpPr>
        <p:spPr/>
        <p:txBody>
          <a:bodyPr/>
          <a:lstStyle/>
          <a:p>
            <a:endParaRPr lang="es-CL"/>
          </a:p>
        </p:txBody>
      </p:sp>
      <p:pic>
        <p:nvPicPr>
          <p:cNvPr id="4098" name="Picture 2" descr="Cómo hacer un pitch efectivo">
            <a:extLst>
              <a:ext uri="{FF2B5EF4-FFF2-40B4-BE49-F238E27FC236}">
                <a16:creationId xmlns:a16="http://schemas.microsoft.com/office/drawing/2014/main" id="{676C077C-A2EE-468E-93D2-27D0792E49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10515600" cy="612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679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977562-68DF-4D4F-99C6-3B6A852F318D}"/>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D7273F5E-2C4A-4E60-B231-D0FBE9B755DD}"/>
              </a:ext>
            </a:extLst>
          </p:cNvPr>
          <p:cNvSpPr>
            <a:spLocks noGrp="1"/>
          </p:cNvSpPr>
          <p:nvPr>
            <p:ph idx="1"/>
          </p:nvPr>
        </p:nvSpPr>
        <p:spPr/>
        <p:txBody>
          <a:bodyPr/>
          <a:lstStyle/>
          <a:p>
            <a:endParaRPr lang="es-CL"/>
          </a:p>
        </p:txBody>
      </p:sp>
      <p:pic>
        <p:nvPicPr>
          <p:cNvPr id="4" name="Picture 4" descr="Elevator pitch y Networking">
            <a:extLst>
              <a:ext uri="{FF2B5EF4-FFF2-40B4-BE49-F238E27FC236}">
                <a16:creationId xmlns:a16="http://schemas.microsoft.com/office/drawing/2014/main" id="{CD6423CF-96B8-4E59-A530-8DBCA1ECDA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083" y="520505"/>
            <a:ext cx="10972800" cy="6133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07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798F8E02-CF2A-42F8-AECA-CDCA79374AF9}"/>
              </a:ext>
            </a:extLst>
          </p:cNvPr>
          <p:cNvSpPr>
            <a:spLocks noGrp="1"/>
          </p:cNvSpPr>
          <p:nvPr>
            <p:ph type="title"/>
          </p:nvPr>
        </p:nvSpPr>
        <p:spPr>
          <a:xfrm>
            <a:off x="1093567" y="5169988"/>
            <a:ext cx="3326500" cy="1325563"/>
          </a:xfrm>
          <a:prstGeom prst="ellipse">
            <a:avLst/>
          </a:prstGeom>
        </p:spPr>
        <p:style>
          <a:lnRef idx="2">
            <a:schemeClr val="accent6"/>
          </a:lnRef>
          <a:fillRef idx="1">
            <a:schemeClr val="lt1"/>
          </a:fillRef>
          <a:effectRef idx="0">
            <a:schemeClr val="accent6"/>
          </a:effectRef>
          <a:fontRef idx="minor">
            <a:schemeClr val="dk1"/>
          </a:fontRef>
        </p:style>
        <p:txBody>
          <a:bodyPr rtlCol="0" anchor="ctr">
            <a:normAutofit fontScale="90000"/>
          </a:bodyPr>
          <a:lstStyle/>
          <a:p>
            <a:pPr algn="ctr"/>
            <a:r>
              <a:rPr lang="es-ES" sz="2000" dirty="0"/>
              <a:t>Me gusta aprender sobre diversas áreas y poder aplicar estos conocimientos </a:t>
            </a:r>
            <a:endParaRPr lang="es-CL" sz="2000" dirty="0"/>
          </a:p>
        </p:txBody>
      </p:sp>
      <p:pic>
        <p:nvPicPr>
          <p:cNvPr id="5" name="Marcador de contenido 4" descr="Mujer sonriendo para la cámara con una camisa negra&#10;&#10;Descripción generada automáticamente">
            <a:extLst>
              <a:ext uri="{FF2B5EF4-FFF2-40B4-BE49-F238E27FC236}">
                <a16:creationId xmlns:a16="http://schemas.microsoft.com/office/drawing/2014/main" id="{B9280EDA-7298-47E7-8E0C-6148CDF13B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65478" y="2546252"/>
            <a:ext cx="2414380" cy="2569088"/>
          </a:xfrm>
          <a:prstGeom prst="rect">
            <a:avLst/>
          </a:prstGeom>
        </p:spPr>
      </p:pic>
      <p:sp>
        <p:nvSpPr>
          <p:cNvPr id="7" name="Elipse 6">
            <a:extLst>
              <a:ext uri="{FF2B5EF4-FFF2-40B4-BE49-F238E27FC236}">
                <a16:creationId xmlns:a16="http://schemas.microsoft.com/office/drawing/2014/main" id="{0CBC1896-2E74-4CE8-BD00-528EC102CA5B}"/>
              </a:ext>
            </a:extLst>
          </p:cNvPr>
          <p:cNvSpPr/>
          <p:nvPr/>
        </p:nvSpPr>
        <p:spPr>
          <a:xfrm>
            <a:off x="951156" y="409127"/>
            <a:ext cx="2968487" cy="15390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Macarena Duque Pinto</a:t>
            </a:r>
            <a:endParaRPr lang="es-CL" dirty="0"/>
          </a:p>
        </p:txBody>
      </p:sp>
      <p:sp>
        <p:nvSpPr>
          <p:cNvPr id="9" name="Elipse 8">
            <a:extLst>
              <a:ext uri="{FF2B5EF4-FFF2-40B4-BE49-F238E27FC236}">
                <a16:creationId xmlns:a16="http://schemas.microsoft.com/office/drawing/2014/main" id="{B9CF26EE-7B59-4C52-8A04-EF21F68DA604}"/>
              </a:ext>
            </a:extLst>
          </p:cNvPr>
          <p:cNvSpPr/>
          <p:nvPr/>
        </p:nvSpPr>
        <p:spPr>
          <a:xfrm>
            <a:off x="4072352" y="289734"/>
            <a:ext cx="2968487" cy="15390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31 años, vivo en Rancagua</a:t>
            </a:r>
            <a:endParaRPr lang="es-CL" dirty="0"/>
          </a:p>
        </p:txBody>
      </p:sp>
      <p:sp>
        <p:nvSpPr>
          <p:cNvPr id="11" name="Título 9">
            <a:extLst>
              <a:ext uri="{FF2B5EF4-FFF2-40B4-BE49-F238E27FC236}">
                <a16:creationId xmlns:a16="http://schemas.microsoft.com/office/drawing/2014/main" id="{8D1D3BF0-2351-4C3A-AA00-8BA22EFB814B}"/>
              </a:ext>
            </a:extLst>
          </p:cNvPr>
          <p:cNvSpPr txBox="1">
            <a:spLocks/>
          </p:cNvSpPr>
          <p:nvPr/>
        </p:nvSpPr>
        <p:spPr>
          <a:xfrm>
            <a:off x="948155" y="2103437"/>
            <a:ext cx="3326500" cy="1325563"/>
          </a:xfrm>
          <a:prstGeom prst="ellipse">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fontScale="90000"/>
          </a:bodyPr>
          <a:lstStyle>
            <a:lvl1pPr algn="l" defTabSz="914400" rtl="0" eaLnBrk="1" latinLnBrk="0" hangingPunct="1">
              <a:lnSpc>
                <a:spcPct val="90000"/>
              </a:lnSpc>
              <a:spcBef>
                <a:spcPct val="0"/>
              </a:spcBef>
              <a:buNone/>
              <a:defRPr sz="48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s-ES" sz="2000" dirty="0"/>
              <a:t>Trabajo en RRHH humanos constructora empresa minera</a:t>
            </a:r>
            <a:endParaRPr lang="es-CL" sz="2000" dirty="0"/>
          </a:p>
        </p:txBody>
      </p:sp>
      <p:sp>
        <p:nvSpPr>
          <p:cNvPr id="12" name="Título 9">
            <a:extLst>
              <a:ext uri="{FF2B5EF4-FFF2-40B4-BE49-F238E27FC236}">
                <a16:creationId xmlns:a16="http://schemas.microsoft.com/office/drawing/2014/main" id="{FEE855FC-EF51-4667-83F5-AD16BA9B7A86}"/>
              </a:ext>
            </a:extLst>
          </p:cNvPr>
          <p:cNvSpPr txBox="1">
            <a:spLocks/>
          </p:cNvSpPr>
          <p:nvPr/>
        </p:nvSpPr>
        <p:spPr>
          <a:xfrm>
            <a:off x="7193548" y="396495"/>
            <a:ext cx="3326500" cy="1325563"/>
          </a:xfrm>
          <a:prstGeom prst="ellipse">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fontScale="90000"/>
          </a:bodyPr>
          <a:lstStyle>
            <a:lvl1pPr algn="l" defTabSz="914400" rtl="0" eaLnBrk="1" latinLnBrk="0" hangingPunct="1">
              <a:lnSpc>
                <a:spcPct val="90000"/>
              </a:lnSpc>
              <a:spcBef>
                <a:spcPct val="0"/>
              </a:spcBef>
              <a:buNone/>
              <a:defRPr sz="48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s-ES" sz="2000" dirty="0"/>
              <a:t>Estudié administración Pública y Construcción civil</a:t>
            </a:r>
            <a:endParaRPr lang="es-CL" sz="2000" dirty="0"/>
          </a:p>
        </p:txBody>
      </p:sp>
      <p:sp>
        <p:nvSpPr>
          <p:cNvPr id="14" name="Título 9">
            <a:extLst>
              <a:ext uri="{FF2B5EF4-FFF2-40B4-BE49-F238E27FC236}">
                <a16:creationId xmlns:a16="http://schemas.microsoft.com/office/drawing/2014/main" id="{1DB939FB-1E3F-4D23-8DBB-CFC2C11C2DFF}"/>
              </a:ext>
            </a:extLst>
          </p:cNvPr>
          <p:cNvSpPr txBox="1">
            <a:spLocks/>
          </p:cNvSpPr>
          <p:nvPr/>
        </p:nvSpPr>
        <p:spPr>
          <a:xfrm>
            <a:off x="7449688" y="1869953"/>
            <a:ext cx="3326500" cy="1325563"/>
          </a:xfrm>
          <a:prstGeom prst="ellipse">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fontScale="97500"/>
          </a:bodyPr>
          <a:lstStyle>
            <a:lvl1pPr algn="l" defTabSz="914400" rtl="0" eaLnBrk="1" latinLnBrk="0" hangingPunct="1">
              <a:lnSpc>
                <a:spcPct val="90000"/>
              </a:lnSpc>
              <a:spcBef>
                <a:spcPct val="0"/>
              </a:spcBef>
              <a:buNone/>
              <a:defRPr sz="48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s-ES" sz="2000" dirty="0"/>
              <a:t>Quiero seguir estudiando y tomando cursos</a:t>
            </a:r>
            <a:endParaRPr lang="es-CL" sz="2000" dirty="0"/>
          </a:p>
        </p:txBody>
      </p:sp>
      <p:sp>
        <p:nvSpPr>
          <p:cNvPr id="15" name="Título 9">
            <a:extLst>
              <a:ext uri="{FF2B5EF4-FFF2-40B4-BE49-F238E27FC236}">
                <a16:creationId xmlns:a16="http://schemas.microsoft.com/office/drawing/2014/main" id="{000D540B-165F-426D-94C4-FE8F90E2F178}"/>
              </a:ext>
            </a:extLst>
          </p:cNvPr>
          <p:cNvSpPr txBox="1">
            <a:spLocks/>
          </p:cNvSpPr>
          <p:nvPr/>
        </p:nvSpPr>
        <p:spPr>
          <a:xfrm>
            <a:off x="4420067" y="5305251"/>
            <a:ext cx="3326500" cy="1055035"/>
          </a:xfrm>
          <a:prstGeom prst="ellipse">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8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s-ES" sz="2000" dirty="0"/>
              <a:t>El mundo cambia muy rápido y nosotros debemos adaptarnos a él</a:t>
            </a:r>
            <a:endParaRPr lang="es-CL" sz="2000" dirty="0"/>
          </a:p>
        </p:txBody>
      </p:sp>
      <p:sp>
        <p:nvSpPr>
          <p:cNvPr id="17" name="Elipse 16">
            <a:extLst>
              <a:ext uri="{FF2B5EF4-FFF2-40B4-BE49-F238E27FC236}">
                <a16:creationId xmlns:a16="http://schemas.microsoft.com/office/drawing/2014/main" id="{2AD27E8C-FAAB-46B5-AD5D-74F539D6E258}"/>
              </a:ext>
            </a:extLst>
          </p:cNvPr>
          <p:cNvSpPr/>
          <p:nvPr/>
        </p:nvSpPr>
        <p:spPr>
          <a:xfrm>
            <a:off x="948155" y="3529951"/>
            <a:ext cx="2968487" cy="153908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dirty="0"/>
              <a:t>Conocimientos administrativos y en gestión documental</a:t>
            </a:r>
            <a:endParaRPr lang="es-CL" dirty="0"/>
          </a:p>
        </p:txBody>
      </p:sp>
      <p:sp>
        <p:nvSpPr>
          <p:cNvPr id="18" name="Título 9">
            <a:extLst>
              <a:ext uri="{FF2B5EF4-FFF2-40B4-BE49-F238E27FC236}">
                <a16:creationId xmlns:a16="http://schemas.microsoft.com/office/drawing/2014/main" id="{48192DF7-7325-4BBD-BC15-B790E4E469A5}"/>
              </a:ext>
            </a:extLst>
          </p:cNvPr>
          <p:cNvSpPr txBox="1">
            <a:spLocks/>
          </p:cNvSpPr>
          <p:nvPr/>
        </p:nvSpPr>
        <p:spPr>
          <a:xfrm>
            <a:off x="7628694" y="3789777"/>
            <a:ext cx="3326500" cy="1325563"/>
          </a:xfrm>
          <a:prstGeom prst="ellipse">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fontScale="97500"/>
          </a:bodyPr>
          <a:lstStyle>
            <a:lvl1pPr algn="l" defTabSz="914400" rtl="0" eaLnBrk="1" latinLnBrk="0" hangingPunct="1">
              <a:lnSpc>
                <a:spcPct val="90000"/>
              </a:lnSpc>
              <a:spcBef>
                <a:spcPct val="0"/>
              </a:spcBef>
              <a:buNone/>
              <a:defRPr sz="48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s-ES" sz="2000" dirty="0"/>
              <a:t>Me gusta hacer manualidades y aprender de ello</a:t>
            </a:r>
            <a:endParaRPr lang="es-CL" sz="2000" dirty="0"/>
          </a:p>
        </p:txBody>
      </p:sp>
    </p:spTree>
    <p:extLst>
      <p:ext uri="{BB962C8B-B14F-4D97-AF65-F5344CB8AC3E}">
        <p14:creationId xmlns:p14="http://schemas.microsoft.com/office/powerpoint/2010/main" val="1394192519"/>
      </p:ext>
    </p:extLst>
  </p:cSld>
  <p:clrMapOvr>
    <a:masterClrMapping/>
  </p:clrMapOvr>
</p:sld>
</file>

<file path=ppt/theme/theme1.xml><?xml version="1.0" encoding="utf-8"?>
<a:theme xmlns:a="http://schemas.openxmlformats.org/drawingml/2006/main" name="Base">
  <a:themeElements>
    <a:clrScheme name="Base">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e">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e">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TM03457444[[fn=Base]]</Template>
  <TotalTime>127</TotalTime>
  <Words>176</Words>
  <Application>Microsoft Office PowerPoint</Application>
  <PresentationFormat>Panorámica</PresentationFormat>
  <Paragraphs>14</Paragraphs>
  <Slides>10</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10</vt:i4>
      </vt:variant>
    </vt:vector>
  </HeadingPairs>
  <TitlesOfParts>
    <vt:vector size="13" baseType="lpstr">
      <vt:lpstr>Calibri</vt:lpstr>
      <vt:lpstr>Corbel</vt:lpstr>
      <vt:lpstr>Base</vt:lpstr>
      <vt:lpstr>Conceptos sobre pitch y pitch personal</vt:lpstr>
      <vt:lpstr>¿Qué es la metodología DCU?</vt:lpstr>
      <vt:lpstr>Presentación de PowerPoint</vt:lpstr>
      <vt:lpstr>Presentación de PowerPoint</vt:lpstr>
      <vt:lpstr>Presentación de PowerPoint</vt:lpstr>
      <vt:lpstr>Presentación de PowerPoint</vt:lpstr>
      <vt:lpstr>Presentación de PowerPoint</vt:lpstr>
      <vt:lpstr>Presentación de PowerPoint</vt:lpstr>
      <vt:lpstr>Me gusta aprender sobre diversas áreas y poder aplicar estos conocimientos </vt:lpstr>
      <vt:lpstr>Reflexión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Christian Baez</dc:creator>
  <cp:lastModifiedBy>Macarena Duque</cp:lastModifiedBy>
  <cp:revision>9</cp:revision>
  <dcterms:created xsi:type="dcterms:W3CDTF">2021-07-07T01:32:41Z</dcterms:created>
  <dcterms:modified xsi:type="dcterms:W3CDTF">2021-07-19T23:40:02Z</dcterms:modified>
</cp:coreProperties>
</file>