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CE827-BADE-4B35-9064-02EAFA4517B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580234-8DE4-40FF-91FC-5677EA2B2F52}">
      <dgm:prSet/>
      <dgm:spPr/>
      <dgm:t>
        <a:bodyPr/>
        <a:lstStyle/>
        <a:p>
          <a:r>
            <a:rPr lang="en-US"/>
            <a:t>I am an easily configurable AI assistant that helps with reviewing documents and suggesting corrections to it</a:t>
          </a:r>
        </a:p>
      </dgm:t>
    </dgm:pt>
    <dgm:pt modelId="{84306B15-3FF1-4FB0-93C2-E02D12C1579D}" type="parTrans" cxnId="{6B9471A8-8002-4D8B-9472-A402FC49C8AF}">
      <dgm:prSet/>
      <dgm:spPr/>
      <dgm:t>
        <a:bodyPr/>
        <a:lstStyle/>
        <a:p>
          <a:endParaRPr lang="en-US"/>
        </a:p>
      </dgm:t>
    </dgm:pt>
    <dgm:pt modelId="{BD7E208A-9D7A-43B2-8FC4-450C315C4230}" type="sibTrans" cxnId="{6B9471A8-8002-4D8B-9472-A402FC49C8AF}">
      <dgm:prSet/>
      <dgm:spPr/>
      <dgm:t>
        <a:bodyPr/>
        <a:lstStyle/>
        <a:p>
          <a:endParaRPr lang="en-US"/>
        </a:p>
      </dgm:t>
    </dgm:pt>
    <dgm:pt modelId="{15A93371-0C7E-4170-8D77-FADE616BED03}">
      <dgm:prSet/>
      <dgm:spPr/>
      <dgm:t>
        <a:bodyPr/>
        <a:lstStyle/>
        <a:p>
          <a:r>
            <a:rPr lang="en-US"/>
            <a:t>Instructions on how to review and what to look at are provided to me by user or organization</a:t>
          </a:r>
        </a:p>
      </dgm:t>
    </dgm:pt>
    <dgm:pt modelId="{3365B95B-61FC-4B71-8A53-F442E66BC0DF}" type="parTrans" cxnId="{C770F741-72EB-4684-8EC6-ADF23B654FED}">
      <dgm:prSet/>
      <dgm:spPr/>
      <dgm:t>
        <a:bodyPr/>
        <a:lstStyle/>
        <a:p>
          <a:endParaRPr lang="en-US"/>
        </a:p>
      </dgm:t>
    </dgm:pt>
    <dgm:pt modelId="{BF902971-9547-4CF2-ADD3-E085D5683ED5}" type="sibTrans" cxnId="{C770F741-72EB-4684-8EC6-ADF23B654FED}">
      <dgm:prSet/>
      <dgm:spPr/>
      <dgm:t>
        <a:bodyPr/>
        <a:lstStyle/>
        <a:p>
          <a:endParaRPr lang="en-US"/>
        </a:p>
      </dgm:t>
    </dgm:pt>
    <dgm:pt modelId="{94B361C8-C511-4B34-B7A1-2CB415EAB08A}">
      <dgm:prSet/>
      <dgm:spPr/>
      <dgm:t>
        <a:bodyPr/>
        <a:lstStyle/>
        <a:p>
          <a:r>
            <a:rPr lang="en-US" dirty="0"/>
            <a:t>Once I review documents, I suggest corrections and can discuss about given document with you</a:t>
          </a:r>
        </a:p>
      </dgm:t>
    </dgm:pt>
    <dgm:pt modelId="{7C3D458C-6435-43A8-8F5E-302BFFF8CD75}" type="parTrans" cxnId="{991A84A4-F1E0-49B3-8442-BF06131B12E1}">
      <dgm:prSet/>
      <dgm:spPr/>
      <dgm:t>
        <a:bodyPr/>
        <a:lstStyle/>
        <a:p>
          <a:endParaRPr lang="en-US"/>
        </a:p>
      </dgm:t>
    </dgm:pt>
    <dgm:pt modelId="{B207C36D-700C-410A-982C-5D5F5EB07B09}" type="sibTrans" cxnId="{991A84A4-F1E0-49B3-8442-BF06131B12E1}">
      <dgm:prSet/>
      <dgm:spPr/>
      <dgm:t>
        <a:bodyPr/>
        <a:lstStyle/>
        <a:p>
          <a:endParaRPr lang="en-US"/>
        </a:p>
      </dgm:t>
    </dgm:pt>
    <dgm:pt modelId="{CC6A7E1D-F4B4-4243-895E-E0F98DB6EE82}" type="pres">
      <dgm:prSet presAssocID="{BE1CE827-BADE-4B35-9064-02EAFA4517B1}" presName="outerComposite" presStyleCnt="0">
        <dgm:presLayoutVars>
          <dgm:chMax val="5"/>
          <dgm:dir/>
          <dgm:resizeHandles val="exact"/>
        </dgm:presLayoutVars>
      </dgm:prSet>
      <dgm:spPr/>
    </dgm:pt>
    <dgm:pt modelId="{435D3E5F-069D-2449-AA04-E094087FE554}" type="pres">
      <dgm:prSet presAssocID="{BE1CE827-BADE-4B35-9064-02EAFA4517B1}" presName="dummyMaxCanvas" presStyleCnt="0">
        <dgm:presLayoutVars/>
      </dgm:prSet>
      <dgm:spPr/>
    </dgm:pt>
    <dgm:pt modelId="{B50CCE88-056F-7945-8139-ABC81CB92600}" type="pres">
      <dgm:prSet presAssocID="{BE1CE827-BADE-4B35-9064-02EAFA4517B1}" presName="ThreeNodes_1" presStyleLbl="node1" presStyleIdx="0" presStyleCnt="3">
        <dgm:presLayoutVars>
          <dgm:bulletEnabled val="1"/>
        </dgm:presLayoutVars>
      </dgm:prSet>
      <dgm:spPr/>
    </dgm:pt>
    <dgm:pt modelId="{5C24292A-3F11-304F-BB6F-CA92B4F24769}" type="pres">
      <dgm:prSet presAssocID="{BE1CE827-BADE-4B35-9064-02EAFA4517B1}" presName="ThreeNodes_2" presStyleLbl="node1" presStyleIdx="1" presStyleCnt="3">
        <dgm:presLayoutVars>
          <dgm:bulletEnabled val="1"/>
        </dgm:presLayoutVars>
      </dgm:prSet>
      <dgm:spPr/>
    </dgm:pt>
    <dgm:pt modelId="{C70ABC6B-A2A2-3340-B340-50D1E73B79A4}" type="pres">
      <dgm:prSet presAssocID="{BE1CE827-BADE-4B35-9064-02EAFA4517B1}" presName="ThreeNodes_3" presStyleLbl="node1" presStyleIdx="2" presStyleCnt="3">
        <dgm:presLayoutVars>
          <dgm:bulletEnabled val="1"/>
        </dgm:presLayoutVars>
      </dgm:prSet>
      <dgm:spPr/>
    </dgm:pt>
    <dgm:pt modelId="{7C6F5209-1966-044B-8D91-B7962061B316}" type="pres">
      <dgm:prSet presAssocID="{BE1CE827-BADE-4B35-9064-02EAFA4517B1}" presName="ThreeConn_1-2" presStyleLbl="fgAccFollowNode1" presStyleIdx="0" presStyleCnt="2">
        <dgm:presLayoutVars>
          <dgm:bulletEnabled val="1"/>
        </dgm:presLayoutVars>
      </dgm:prSet>
      <dgm:spPr/>
    </dgm:pt>
    <dgm:pt modelId="{8676BA05-C20C-D24C-BAC8-8776421979D8}" type="pres">
      <dgm:prSet presAssocID="{BE1CE827-BADE-4B35-9064-02EAFA4517B1}" presName="ThreeConn_2-3" presStyleLbl="fgAccFollowNode1" presStyleIdx="1" presStyleCnt="2">
        <dgm:presLayoutVars>
          <dgm:bulletEnabled val="1"/>
        </dgm:presLayoutVars>
      </dgm:prSet>
      <dgm:spPr/>
    </dgm:pt>
    <dgm:pt modelId="{410B40FF-0C69-C346-B674-44ED3FB428C1}" type="pres">
      <dgm:prSet presAssocID="{BE1CE827-BADE-4B35-9064-02EAFA4517B1}" presName="ThreeNodes_1_text" presStyleLbl="node1" presStyleIdx="2" presStyleCnt="3">
        <dgm:presLayoutVars>
          <dgm:bulletEnabled val="1"/>
        </dgm:presLayoutVars>
      </dgm:prSet>
      <dgm:spPr/>
    </dgm:pt>
    <dgm:pt modelId="{43F292B7-A7B2-D64B-B8C0-BD24F34940F2}" type="pres">
      <dgm:prSet presAssocID="{BE1CE827-BADE-4B35-9064-02EAFA4517B1}" presName="ThreeNodes_2_text" presStyleLbl="node1" presStyleIdx="2" presStyleCnt="3">
        <dgm:presLayoutVars>
          <dgm:bulletEnabled val="1"/>
        </dgm:presLayoutVars>
      </dgm:prSet>
      <dgm:spPr/>
    </dgm:pt>
    <dgm:pt modelId="{D1D8FDC7-7D6B-484B-8975-A1575A3578BA}" type="pres">
      <dgm:prSet presAssocID="{BE1CE827-BADE-4B35-9064-02EAFA4517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B185D40-FC57-3440-B129-F39792F769B4}" type="presOf" srcId="{94B361C8-C511-4B34-B7A1-2CB415EAB08A}" destId="{C70ABC6B-A2A2-3340-B340-50D1E73B79A4}" srcOrd="0" destOrd="0" presId="urn:microsoft.com/office/officeart/2005/8/layout/vProcess5"/>
    <dgm:cxn modelId="{C770F741-72EB-4684-8EC6-ADF23B654FED}" srcId="{BE1CE827-BADE-4B35-9064-02EAFA4517B1}" destId="{15A93371-0C7E-4170-8D77-FADE616BED03}" srcOrd="1" destOrd="0" parTransId="{3365B95B-61FC-4B71-8A53-F442E66BC0DF}" sibTransId="{BF902971-9547-4CF2-ADD3-E085D5683ED5}"/>
    <dgm:cxn modelId="{35F4C349-07A1-EB43-A379-DB604F8D0AD6}" type="presOf" srcId="{A2580234-8DE4-40FF-91FC-5677EA2B2F52}" destId="{410B40FF-0C69-C346-B674-44ED3FB428C1}" srcOrd="1" destOrd="0" presId="urn:microsoft.com/office/officeart/2005/8/layout/vProcess5"/>
    <dgm:cxn modelId="{C5591158-46E1-1949-8610-ADF892695493}" type="presOf" srcId="{A2580234-8DE4-40FF-91FC-5677EA2B2F52}" destId="{B50CCE88-056F-7945-8139-ABC81CB92600}" srcOrd="0" destOrd="0" presId="urn:microsoft.com/office/officeart/2005/8/layout/vProcess5"/>
    <dgm:cxn modelId="{C220FF7B-0822-1045-9102-682FDA3A7A89}" type="presOf" srcId="{15A93371-0C7E-4170-8D77-FADE616BED03}" destId="{43F292B7-A7B2-D64B-B8C0-BD24F34940F2}" srcOrd="1" destOrd="0" presId="urn:microsoft.com/office/officeart/2005/8/layout/vProcess5"/>
    <dgm:cxn modelId="{D3118F8A-BEE2-404C-B6D1-EE516637423A}" type="presOf" srcId="{15A93371-0C7E-4170-8D77-FADE616BED03}" destId="{5C24292A-3F11-304F-BB6F-CA92B4F24769}" srcOrd="0" destOrd="0" presId="urn:microsoft.com/office/officeart/2005/8/layout/vProcess5"/>
    <dgm:cxn modelId="{4857DA93-774E-7C45-A48E-1BAB3E4A46F3}" type="presOf" srcId="{BD7E208A-9D7A-43B2-8FC4-450C315C4230}" destId="{7C6F5209-1966-044B-8D91-B7962061B316}" srcOrd="0" destOrd="0" presId="urn:microsoft.com/office/officeart/2005/8/layout/vProcess5"/>
    <dgm:cxn modelId="{CA70A795-1CFB-1749-906E-6C4D1D03FE3F}" type="presOf" srcId="{BF902971-9547-4CF2-ADD3-E085D5683ED5}" destId="{8676BA05-C20C-D24C-BAC8-8776421979D8}" srcOrd="0" destOrd="0" presId="urn:microsoft.com/office/officeart/2005/8/layout/vProcess5"/>
    <dgm:cxn modelId="{13E713A4-69F5-1942-93B3-7EA60E461E77}" type="presOf" srcId="{94B361C8-C511-4B34-B7A1-2CB415EAB08A}" destId="{D1D8FDC7-7D6B-484B-8975-A1575A3578BA}" srcOrd="1" destOrd="0" presId="urn:microsoft.com/office/officeart/2005/8/layout/vProcess5"/>
    <dgm:cxn modelId="{991A84A4-F1E0-49B3-8442-BF06131B12E1}" srcId="{BE1CE827-BADE-4B35-9064-02EAFA4517B1}" destId="{94B361C8-C511-4B34-B7A1-2CB415EAB08A}" srcOrd="2" destOrd="0" parTransId="{7C3D458C-6435-43A8-8F5E-302BFFF8CD75}" sibTransId="{B207C36D-700C-410A-982C-5D5F5EB07B09}"/>
    <dgm:cxn modelId="{6B9471A8-8002-4D8B-9472-A402FC49C8AF}" srcId="{BE1CE827-BADE-4B35-9064-02EAFA4517B1}" destId="{A2580234-8DE4-40FF-91FC-5677EA2B2F52}" srcOrd="0" destOrd="0" parTransId="{84306B15-3FF1-4FB0-93C2-E02D12C1579D}" sibTransId="{BD7E208A-9D7A-43B2-8FC4-450C315C4230}"/>
    <dgm:cxn modelId="{2D660EC9-25A9-424C-8CD8-D48960FCA315}" type="presOf" srcId="{BE1CE827-BADE-4B35-9064-02EAFA4517B1}" destId="{CC6A7E1D-F4B4-4243-895E-E0F98DB6EE82}" srcOrd="0" destOrd="0" presId="urn:microsoft.com/office/officeart/2005/8/layout/vProcess5"/>
    <dgm:cxn modelId="{DABCE394-AF19-F548-A40B-FBEE6A12992A}" type="presParOf" srcId="{CC6A7E1D-F4B4-4243-895E-E0F98DB6EE82}" destId="{435D3E5F-069D-2449-AA04-E094087FE554}" srcOrd="0" destOrd="0" presId="urn:microsoft.com/office/officeart/2005/8/layout/vProcess5"/>
    <dgm:cxn modelId="{AC3E0D07-0ED9-A542-BDFC-BC976B7F05B0}" type="presParOf" srcId="{CC6A7E1D-F4B4-4243-895E-E0F98DB6EE82}" destId="{B50CCE88-056F-7945-8139-ABC81CB92600}" srcOrd="1" destOrd="0" presId="urn:microsoft.com/office/officeart/2005/8/layout/vProcess5"/>
    <dgm:cxn modelId="{DA00E236-E639-2F40-A84B-C48F0424C22F}" type="presParOf" srcId="{CC6A7E1D-F4B4-4243-895E-E0F98DB6EE82}" destId="{5C24292A-3F11-304F-BB6F-CA92B4F24769}" srcOrd="2" destOrd="0" presId="urn:microsoft.com/office/officeart/2005/8/layout/vProcess5"/>
    <dgm:cxn modelId="{A51DC5A6-F84E-0F49-BFE7-8179D5E86D3F}" type="presParOf" srcId="{CC6A7E1D-F4B4-4243-895E-E0F98DB6EE82}" destId="{C70ABC6B-A2A2-3340-B340-50D1E73B79A4}" srcOrd="3" destOrd="0" presId="urn:microsoft.com/office/officeart/2005/8/layout/vProcess5"/>
    <dgm:cxn modelId="{5A0A40DB-C7FB-8E40-9B32-CE6B545A286B}" type="presParOf" srcId="{CC6A7E1D-F4B4-4243-895E-E0F98DB6EE82}" destId="{7C6F5209-1966-044B-8D91-B7962061B316}" srcOrd="4" destOrd="0" presId="urn:microsoft.com/office/officeart/2005/8/layout/vProcess5"/>
    <dgm:cxn modelId="{0630C5F1-B62B-4046-A196-E117DF8511C8}" type="presParOf" srcId="{CC6A7E1D-F4B4-4243-895E-E0F98DB6EE82}" destId="{8676BA05-C20C-D24C-BAC8-8776421979D8}" srcOrd="5" destOrd="0" presId="urn:microsoft.com/office/officeart/2005/8/layout/vProcess5"/>
    <dgm:cxn modelId="{FDD239ED-28A7-1440-9710-6E968D1BAC26}" type="presParOf" srcId="{CC6A7E1D-F4B4-4243-895E-E0F98DB6EE82}" destId="{410B40FF-0C69-C346-B674-44ED3FB428C1}" srcOrd="6" destOrd="0" presId="urn:microsoft.com/office/officeart/2005/8/layout/vProcess5"/>
    <dgm:cxn modelId="{EADF78FA-1243-4645-81CA-CFF106B1F966}" type="presParOf" srcId="{CC6A7E1D-F4B4-4243-895E-E0F98DB6EE82}" destId="{43F292B7-A7B2-D64B-B8C0-BD24F34940F2}" srcOrd="7" destOrd="0" presId="urn:microsoft.com/office/officeart/2005/8/layout/vProcess5"/>
    <dgm:cxn modelId="{51C3E568-4FFF-B74E-985B-173BA244E38A}" type="presParOf" srcId="{CC6A7E1D-F4B4-4243-895E-E0F98DB6EE82}" destId="{D1D8FDC7-7D6B-484B-8975-A1575A3578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C4B0F-8E37-4A87-B4F0-5883287E8C6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3A4E26-5C12-4A08-96F4-B536860E3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Via longer, prepared text files with specific instructions and descriptions</a:t>
          </a:r>
        </a:p>
      </dgm:t>
    </dgm:pt>
    <dgm:pt modelId="{4AA3D0C0-1848-4F43-8827-1F1FABAD0B4B}" type="parTrans" cxnId="{00295BAB-C7DD-4F6E-8786-6EE551D91B92}">
      <dgm:prSet/>
      <dgm:spPr/>
      <dgm:t>
        <a:bodyPr/>
        <a:lstStyle/>
        <a:p>
          <a:endParaRPr lang="en-US"/>
        </a:p>
      </dgm:t>
    </dgm:pt>
    <dgm:pt modelId="{F4FB3E91-9811-4D74-BB01-DD671F30A70E}" type="sibTrans" cxnId="{00295BAB-C7DD-4F6E-8786-6EE551D91B92}">
      <dgm:prSet/>
      <dgm:spPr/>
      <dgm:t>
        <a:bodyPr/>
        <a:lstStyle/>
        <a:p>
          <a:endParaRPr lang="en-US"/>
        </a:p>
      </dgm:t>
    </dgm:pt>
    <dgm:pt modelId="{E705F234-3999-4A83-87C0-5FD9D5970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Via chat for quick responses and back-to-back communication</a:t>
          </a:r>
        </a:p>
      </dgm:t>
    </dgm:pt>
    <dgm:pt modelId="{C97E3117-C7F0-4785-BD67-040F6AAEA4AE}" type="parTrans" cxnId="{7F2F1F1E-7294-46F2-80F2-11A998EBE576}">
      <dgm:prSet/>
      <dgm:spPr/>
      <dgm:t>
        <a:bodyPr/>
        <a:lstStyle/>
        <a:p>
          <a:endParaRPr lang="en-US"/>
        </a:p>
      </dgm:t>
    </dgm:pt>
    <dgm:pt modelId="{6D8B60FC-DAFD-415C-AB19-BA1F0ED10E91}" type="sibTrans" cxnId="{7F2F1F1E-7294-46F2-80F2-11A998EBE576}">
      <dgm:prSet/>
      <dgm:spPr/>
      <dgm:t>
        <a:bodyPr/>
        <a:lstStyle/>
        <a:p>
          <a:endParaRPr lang="en-US"/>
        </a:p>
      </dgm:t>
    </dgm:pt>
    <dgm:pt modelId="{F0A3DEA4-4EA3-43AC-9775-1B52F4CE868E}" type="pres">
      <dgm:prSet presAssocID="{A4EC4B0F-8E37-4A87-B4F0-5883287E8C68}" presName="root" presStyleCnt="0">
        <dgm:presLayoutVars>
          <dgm:dir/>
          <dgm:resizeHandles val="exact"/>
        </dgm:presLayoutVars>
      </dgm:prSet>
      <dgm:spPr/>
    </dgm:pt>
    <dgm:pt modelId="{9E5388CD-1592-4B83-BC3E-E800680A2616}" type="pres">
      <dgm:prSet presAssocID="{5B3A4E26-5C12-4A08-96F4-B536860E3CD5}" presName="compNode" presStyleCnt="0"/>
      <dgm:spPr/>
    </dgm:pt>
    <dgm:pt modelId="{ADC0F1C9-4E25-4BF8-8A90-8CFEC6AE2CB8}" type="pres">
      <dgm:prSet presAssocID="{5B3A4E26-5C12-4A08-96F4-B536860E3C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71A3D4-EBBE-48E4-91E7-51FF2698A681}" type="pres">
      <dgm:prSet presAssocID="{5B3A4E26-5C12-4A08-96F4-B536860E3CD5}" presName="spaceRect" presStyleCnt="0"/>
      <dgm:spPr/>
    </dgm:pt>
    <dgm:pt modelId="{8A2F7BA2-4F65-4853-A77F-365FC5AEEFF6}" type="pres">
      <dgm:prSet presAssocID="{5B3A4E26-5C12-4A08-96F4-B536860E3CD5}" presName="textRect" presStyleLbl="revTx" presStyleIdx="0" presStyleCnt="2">
        <dgm:presLayoutVars>
          <dgm:chMax val="1"/>
          <dgm:chPref val="1"/>
        </dgm:presLayoutVars>
      </dgm:prSet>
      <dgm:spPr/>
    </dgm:pt>
    <dgm:pt modelId="{C40E38D5-7118-4C77-86A4-82156A356883}" type="pres">
      <dgm:prSet presAssocID="{F4FB3E91-9811-4D74-BB01-DD671F30A70E}" presName="sibTrans" presStyleCnt="0"/>
      <dgm:spPr/>
    </dgm:pt>
    <dgm:pt modelId="{633AD353-CF6A-48A9-BEA5-F0AE12103E8B}" type="pres">
      <dgm:prSet presAssocID="{E705F234-3999-4A83-87C0-5FD9D597009A}" presName="compNode" presStyleCnt="0"/>
      <dgm:spPr/>
    </dgm:pt>
    <dgm:pt modelId="{C4219BF5-3785-471C-82E8-01D7057DC03E}" type="pres">
      <dgm:prSet presAssocID="{E705F234-3999-4A83-87C0-5FD9D59700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C0F02E42-C381-451C-B459-6075E290EDCC}" type="pres">
      <dgm:prSet presAssocID="{E705F234-3999-4A83-87C0-5FD9D597009A}" presName="spaceRect" presStyleCnt="0"/>
      <dgm:spPr/>
    </dgm:pt>
    <dgm:pt modelId="{F729A292-862D-425A-8533-0FDD8F236E61}" type="pres">
      <dgm:prSet presAssocID="{E705F234-3999-4A83-87C0-5FD9D59700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2F1F1E-7294-46F2-80F2-11A998EBE576}" srcId="{A4EC4B0F-8E37-4A87-B4F0-5883287E8C68}" destId="{E705F234-3999-4A83-87C0-5FD9D597009A}" srcOrd="1" destOrd="0" parTransId="{C97E3117-C7F0-4785-BD67-040F6AAEA4AE}" sibTransId="{6D8B60FC-DAFD-415C-AB19-BA1F0ED10E91}"/>
    <dgm:cxn modelId="{16FDFF3D-C864-4433-ADD4-DD6C24254C94}" type="presOf" srcId="{E705F234-3999-4A83-87C0-5FD9D597009A}" destId="{F729A292-862D-425A-8533-0FDD8F236E61}" srcOrd="0" destOrd="0" presId="urn:microsoft.com/office/officeart/2018/2/layout/IconLabelList"/>
    <dgm:cxn modelId="{CACE2FA9-7BB0-4BAB-A2C6-F9C6755E7A87}" type="presOf" srcId="{5B3A4E26-5C12-4A08-96F4-B536860E3CD5}" destId="{8A2F7BA2-4F65-4853-A77F-365FC5AEEFF6}" srcOrd="0" destOrd="0" presId="urn:microsoft.com/office/officeart/2018/2/layout/IconLabelList"/>
    <dgm:cxn modelId="{00295BAB-C7DD-4F6E-8786-6EE551D91B92}" srcId="{A4EC4B0F-8E37-4A87-B4F0-5883287E8C68}" destId="{5B3A4E26-5C12-4A08-96F4-B536860E3CD5}" srcOrd="0" destOrd="0" parTransId="{4AA3D0C0-1848-4F43-8827-1F1FABAD0B4B}" sibTransId="{F4FB3E91-9811-4D74-BB01-DD671F30A70E}"/>
    <dgm:cxn modelId="{88D1A9F4-BDC1-4181-9B6F-FA5D1EF5D7CE}" type="presOf" srcId="{A4EC4B0F-8E37-4A87-B4F0-5883287E8C68}" destId="{F0A3DEA4-4EA3-43AC-9775-1B52F4CE868E}" srcOrd="0" destOrd="0" presId="urn:microsoft.com/office/officeart/2018/2/layout/IconLabelList"/>
    <dgm:cxn modelId="{02654D37-6FAD-464E-AD03-666D9647F50D}" type="presParOf" srcId="{F0A3DEA4-4EA3-43AC-9775-1B52F4CE868E}" destId="{9E5388CD-1592-4B83-BC3E-E800680A2616}" srcOrd="0" destOrd="0" presId="urn:microsoft.com/office/officeart/2018/2/layout/IconLabelList"/>
    <dgm:cxn modelId="{EA093FAB-062B-452F-8510-1FEC826FC529}" type="presParOf" srcId="{9E5388CD-1592-4B83-BC3E-E800680A2616}" destId="{ADC0F1C9-4E25-4BF8-8A90-8CFEC6AE2CB8}" srcOrd="0" destOrd="0" presId="urn:microsoft.com/office/officeart/2018/2/layout/IconLabelList"/>
    <dgm:cxn modelId="{35B410F2-40DB-4289-B9BE-D4FB61BB8EDC}" type="presParOf" srcId="{9E5388CD-1592-4B83-BC3E-E800680A2616}" destId="{8471A3D4-EBBE-48E4-91E7-51FF2698A681}" srcOrd="1" destOrd="0" presId="urn:microsoft.com/office/officeart/2018/2/layout/IconLabelList"/>
    <dgm:cxn modelId="{FF6A9F2A-6E3B-40F1-BB50-F86F32760171}" type="presParOf" srcId="{9E5388CD-1592-4B83-BC3E-E800680A2616}" destId="{8A2F7BA2-4F65-4853-A77F-365FC5AEEFF6}" srcOrd="2" destOrd="0" presId="urn:microsoft.com/office/officeart/2018/2/layout/IconLabelList"/>
    <dgm:cxn modelId="{6B291824-D2D3-4516-ACB0-907318719F95}" type="presParOf" srcId="{F0A3DEA4-4EA3-43AC-9775-1B52F4CE868E}" destId="{C40E38D5-7118-4C77-86A4-82156A356883}" srcOrd="1" destOrd="0" presId="urn:microsoft.com/office/officeart/2018/2/layout/IconLabelList"/>
    <dgm:cxn modelId="{9E63D2CC-958E-4AA3-8E40-01F215EBBE78}" type="presParOf" srcId="{F0A3DEA4-4EA3-43AC-9775-1B52F4CE868E}" destId="{633AD353-CF6A-48A9-BEA5-F0AE12103E8B}" srcOrd="2" destOrd="0" presId="urn:microsoft.com/office/officeart/2018/2/layout/IconLabelList"/>
    <dgm:cxn modelId="{92B566A2-2C4F-4FC4-AFA2-77468D1B8422}" type="presParOf" srcId="{633AD353-CF6A-48A9-BEA5-F0AE12103E8B}" destId="{C4219BF5-3785-471C-82E8-01D7057DC03E}" srcOrd="0" destOrd="0" presId="urn:microsoft.com/office/officeart/2018/2/layout/IconLabelList"/>
    <dgm:cxn modelId="{AC205557-23DE-4A47-8C22-318EB60A55F4}" type="presParOf" srcId="{633AD353-CF6A-48A9-BEA5-F0AE12103E8B}" destId="{C0F02E42-C381-451C-B459-6075E290EDCC}" srcOrd="1" destOrd="0" presId="urn:microsoft.com/office/officeart/2018/2/layout/IconLabelList"/>
    <dgm:cxn modelId="{ABFF47CC-D3FD-43E6-98CE-73D0C4269FB2}" type="presParOf" srcId="{633AD353-CF6A-48A9-BEA5-F0AE12103E8B}" destId="{F729A292-862D-425A-8533-0FDD8F236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64930-DFCD-4B27-95F8-13195EB62D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7C8000-0F60-41DE-97B8-5D01124D248C}">
      <dgm:prSet/>
      <dgm:spPr/>
      <dgm:t>
        <a:bodyPr/>
        <a:lstStyle/>
        <a:p>
          <a:r>
            <a:rPr lang="en-US"/>
            <a:t>Generate templates for desired document</a:t>
          </a:r>
        </a:p>
      </dgm:t>
    </dgm:pt>
    <dgm:pt modelId="{238462C9-024D-4E2F-BD24-69B18383A7EE}" type="parTrans" cxnId="{E600905D-1E7A-4075-84F9-13CB8C2EB516}">
      <dgm:prSet/>
      <dgm:spPr/>
      <dgm:t>
        <a:bodyPr/>
        <a:lstStyle/>
        <a:p>
          <a:endParaRPr lang="en-US"/>
        </a:p>
      </dgm:t>
    </dgm:pt>
    <dgm:pt modelId="{E4A2DFDE-BC96-43DB-AE4E-DDA03B5EF17D}" type="sibTrans" cxnId="{E600905D-1E7A-4075-84F9-13CB8C2EB516}">
      <dgm:prSet/>
      <dgm:spPr/>
      <dgm:t>
        <a:bodyPr/>
        <a:lstStyle/>
        <a:p>
          <a:endParaRPr lang="en-US"/>
        </a:p>
      </dgm:t>
    </dgm:pt>
    <dgm:pt modelId="{C228D2EB-8AB3-42DB-AB19-81F348E2C61A}">
      <dgm:prSet/>
      <dgm:spPr/>
      <dgm:t>
        <a:bodyPr/>
        <a:lstStyle/>
        <a:p>
          <a:r>
            <a:rPr lang="en-US"/>
            <a:t>Edit user’s instructions</a:t>
          </a:r>
        </a:p>
      </dgm:t>
    </dgm:pt>
    <dgm:pt modelId="{AC046B59-183D-4605-9540-23D6EF033E27}" type="parTrans" cxnId="{8CA9CF21-E1B1-4DFF-A1A9-53CCF5CFA47A}">
      <dgm:prSet/>
      <dgm:spPr/>
      <dgm:t>
        <a:bodyPr/>
        <a:lstStyle/>
        <a:p>
          <a:endParaRPr lang="en-US"/>
        </a:p>
      </dgm:t>
    </dgm:pt>
    <dgm:pt modelId="{16716350-B227-47DF-ACD3-C4ABC484239D}" type="sibTrans" cxnId="{8CA9CF21-E1B1-4DFF-A1A9-53CCF5CFA47A}">
      <dgm:prSet/>
      <dgm:spPr/>
      <dgm:t>
        <a:bodyPr/>
        <a:lstStyle/>
        <a:p>
          <a:endParaRPr lang="en-US"/>
        </a:p>
      </dgm:t>
    </dgm:pt>
    <dgm:pt modelId="{B1E04A31-EB50-457D-9DB7-E611958B33F3}">
      <dgm:prSet/>
      <dgm:spPr/>
      <dgm:t>
        <a:bodyPr/>
        <a:lstStyle/>
        <a:p>
          <a:r>
            <a:rPr lang="en-US"/>
            <a:t>Organizing instructions into folders</a:t>
          </a:r>
        </a:p>
      </dgm:t>
    </dgm:pt>
    <dgm:pt modelId="{05587515-C7D6-4991-A023-A646CFD1EE04}" type="parTrans" cxnId="{5B80F06C-B3E7-4287-8F38-AD2A44AA4F47}">
      <dgm:prSet/>
      <dgm:spPr/>
      <dgm:t>
        <a:bodyPr/>
        <a:lstStyle/>
        <a:p>
          <a:endParaRPr lang="en-US"/>
        </a:p>
      </dgm:t>
    </dgm:pt>
    <dgm:pt modelId="{559743E5-505C-40F1-8576-809136F3C751}" type="sibTrans" cxnId="{5B80F06C-B3E7-4287-8F38-AD2A44AA4F47}">
      <dgm:prSet/>
      <dgm:spPr/>
      <dgm:t>
        <a:bodyPr/>
        <a:lstStyle/>
        <a:p>
          <a:endParaRPr lang="en-US"/>
        </a:p>
      </dgm:t>
    </dgm:pt>
    <dgm:pt modelId="{75514400-DAEA-4C09-A5F3-9C22CD2733E1}">
      <dgm:prSet/>
      <dgm:spPr/>
      <dgm:t>
        <a:bodyPr/>
        <a:lstStyle/>
        <a:p>
          <a:r>
            <a:rPr lang="en-US"/>
            <a:t>Making ”public API”, so I could be implemented into different applications</a:t>
          </a:r>
        </a:p>
      </dgm:t>
    </dgm:pt>
    <dgm:pt modelId="{02731284-70D8-4621-BFE2-A6C702489684}" type="parTrans" cxnId="{4291129E-DD27-4F87-80B6-10B7EFF56C82}">
      <dgm:prSet/>
      <dgm:spPr/>
      <dgm:t>
        <a:bodyPr/>
        <a:lstStyle/>
        <a:p>
          <a:endParaRPr lang="en-US"/>
        </a:p>
      </dgm:t>
    </dgm:pt>
    <dgm:pt modelId="{E6A37B16-4CDB-4132-A2D7-E6297C2FDFBC}" type="sibTrans" cxnId="{4291129E-DD27-4F87-80B6-10B7EFF56C82}">
      <dgm:prSet/>
      <dgm:spPr/>
      <dgm:t>
        <a:bodyPr/>
        <a:lstStyle/>
        <a:p>
          <a:endParaRPr lang="en-US"/>
        </a:p>
      </dgm:t>
    </dgm:pt>
    <dgm:pt modelId="{BDDF4EDA-4EC7-4DC8-81EE-295BD5E0DF32}" type="pres">
      <dgm:prSet presAssocID="{C2064930-DFCD-4B27-95F8-13195EB62D2A}" presName="root" presStyleCnt="0">
        <dgm:presLayoutVars>
          <dgm:dir/>
          <dgm:resizeHandles val="exact"/>
        </dgm:presLayoutVars>
      </dgm:prSet>
      <dgm:spPr/>
    </dgm:pt>
    <dgm:pt modelId="{12B9B5C6-9460-44E2-BA31-9C6BA83B4E12}" type="pres">
      <dgm:prSet presAssocID="{267C8000-0F60-41DE-97B8-5D01124D248C}" presName="compNode" presStyleCnt="0"/>
      <dgm:spPr/>
    </dgm:pt>
    <dgm:pt modelId="{6A03B321-91D0-4C56-9374-331681094178}" type="pres">
      <dgm:prSet presAssocID="{267C8000-0F60-41DE-97B8-5D01124D24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AEAF398-CD85-4546-A937-6584C6FA2385}" type="pres">
      <dgm:prSet presAssocID="{267C8000-0F60-41DE-97B8-5D01124D248C}" presName="spaceRect" presStyleCnt="0"/>
      <dgm:spPr/>
    </dgm:pt>
    <dgm:pt modelId="{7915EEAC-C4DD-49DC-9C14-97EBED71BEEC}" type="pres">
      <dgm:prSet presAssocID="{267C8000-0F60-41DE-97B8-5D01124D248C}" presName="textRect" presStyleLbl="revTx" presStyleIdx="0" presStyleCnt="4">
        <dgm:presLayoutVars>
          <dgm:chMax val="1"/>
          <dgm:chPref val="1"/>
        </dgm:presLayoutVars>
      </dgm:prSet>
      <dgm:spPr/>
    </dgm:pt>
    <dgm:pt modelId="{90856040-51C0-4DAC-9877-BC41793BBC10}" type="pres">
      <dgm:prSet presAssocID="{E4A2DFDE-BC96-43DB-AE4E-DDA03B5EF17D}" presName="sibTrans" presStyleCnt="0"/>
      <dgm:spPr/>
    </dgm:pt>
    <dgm:pt modelId="{47D271B3-BA24-4C9A-BF8A-5105D641223E}" type="pres">
      <dgm:prSet presAssocID="{C228D2EB-8AB3-42DB-AB19-81F348E2C61A}" presName="compNode" presStyleCnt="0"/>
      <dgm:spPr/>
    </dgm:pt>
    <dgm:pt modelId="{5C816AA4-CE14-43BC-9864-31E22E7935AE}" type="pres">
      <dgm:prSet presAssocID="{C228D2EB-8AB3-42DB-AB19-81F348E2C6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6D0EB9F-C0C9-40B0-819C-BB6A9FC3C1B1}" type="pres">
      <dgm:prSet presAssocID="{C228D2EB-8AB3-42DB-AB19-81F348E2C61A}" presName="spaceRect" presStyleCnt="0"/>
      <dgm:spPr/>
    </dgm:pt>
    <dgm:pt modelId="{9A48FAEE-FE0E-4209-82AF-07B9B112EB67}" type="pres">
      <dgm:prSet presAssocID="{C228D2EB-8AB3-42DB-AB19-81F348E2C61A}" presName="textRect" presStyleLbl="revTx" presStyleIdx="1" presStyleCnt="4">
        <dgm:presLayoutVars>
          <dgm:chMax val="1"/>
          <dgm:chPref val="1"/>
        </dgm:presLayoutVars>
      </dgm:prSet>
      <dgm:spPr/>
    </dgm:pt>
    <dgm:pt modelId="{B17BD0CA-DF8E-4F5C-BC57-E97C44FC940F}" type="pres">
      <dgm:prSet presAssocID="{16716350-B227-47DF-ACD3-C4ABC484239D}" presName="sibTrans" presStyleCnt="0"/>
      <dgm:spPr/>
    </dgm:pt>
    <dgm:pt modelId="{89F0CBAB-B280-45BE-902F-8981EE13E2D2}" type="pres">
      <dgm:prSet presAssocID="{B1E04A31-EB50-457D-9DB7-E611958B33F3}" presName="compNode" presStyleCnt="0"/>
      <dgm:spPr/>
    </dgm:pt>
    <dgm:pt modelId="{D13DCD07-2413-4F40-8717-8EB97A77339A}" type="pres">
      <dgm:prSet presAssocID="{B1E04A31-EB50-457D-9DB7-E611958B33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B8A203E-5132-42CA-998A-6F5AB3B3FEB0}" type="pres">
      <dgm:prSet presAssocID="{B1E04A31-EB50-457D-9DB7-E611958B33F3}" presName="spaceRect" presStyleCnt="0"/>
      <dgm:spPr/>
    </dgm:pt>
    <dgm:pt modelId="{2D07D88E-1714-4269-BE4F-4EC0F5315E9A}" type="pres">
      <dgm:prSet presAssocID="{B1E04A31-EB50-457D-9DB7-E611958B33F3}" presName="textRect" presStyleLbl="revTx" presStyleIdx="2" presStyleCnt="4">
        <dgm:presLayoutVars>
          <dgm:chMax val="1"/>
          <dgm:chPref val="1"/>
        </dgm:presLayoutVars>
      </dgm:prSet>
      <dgm:spPr/>
    </dgm:pt>
    <dgm:pt modelId="{6FA7D59E-62CF-4580-AA38-EEDB0F943E43}" type="pres">
      <dgm:prSet presAssocID="{559743E5-505C-40F1-8576-809136F3C751}" presName="sibTrans" presStyleCnt="0"/>
      <dgm:spPr/>
    </dgm:pt>
    <dgm:pt modelId="{14EAD61A-8CEB-40B0-8D4E-59119171FE00}" type="pres">
      <dgm:prSet presAssocID="{75514400-DAEA-4C09-A5F3-9C22CD2733E1}" presName="compNode" presStyleCnt="0"/>
      <dgm:spPr/>
    </dgm:pt>
    <dgm:pt modelId="{9BB50DC5-B91C-400C-80F1-55A5F15B06B2}" type="pres">
      <dgm:prSet presAssocID="{75514400-DAEA-4C09-A5F3-9C22CD2733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ED8424B-01A7-42B4-A3A0-E19D478E9673}" type="pres">
      <dgm:prSet presAssocID="{75514400-DAEA-4C09-A5F3-9C22CD2733E1}" presName="spaceRect" presStyleCnt="0"/>
      <dgm:spPr/>
    </dgm:pt>
    <dgm:pt modelId="{609E6BC5-B0A8-4530-9A51-2ABCD568A696}" type="pres">
      <dgm:prSet presAssocID="{75514400-DAEA-4C09-A5F3-9C22CD2733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A9CF21-E1B1-4DFF-A1A9-53CCF5CFA47A}" srcId="{C2064930-DFCD-4B27-95F8-13195EB62D2A}" destId="{C228D2EB-8AB3-42DB-AB19-81F348E2C61A}" srcOrd="1" destOrd="0" parTransId="{AC046B59-183D-4605-9540-23D6EF033E27}" sibTransId="{16716350-B227-47DF-ACD3-C4ABC484239D}"/>
    <dgm:cxn modelId="{E600905D-1E7A-4075-84F9-13CB8C2EB516}" srcId="{C2064930-DFCD-4B27-95F8-13195EB62D2A}" destId="{267C8000-0F60-41DE-97B8-5D01124D248C}" srcOrd="0" destOrd="0" parTransId="{238462C9-024D-4E2F-BD24-69B18383A7EE}" sibTransId="{E4A2DFDE-BC96-43DB-AE4E-DDA03B5EF17D}"/>
    <dgm:cxn modelId="{5B80F06C-B3E7-4287-8F38-AD2A44AA4F47}" srcId="{C2064930-DFCD-4B27-95F8-13195EB62D2A}" destId="{B1E04A31-EB50-457D-9DB7-E611958B33F3}" srcOrd="2" destOrd="0" parTransId="{05587515-C7D6-4991-A023-A646CFD1EE04}" sibTransId="{559743E5-505C-40F1-8576-809136F3C751}"/>
    <dgm:cxn modelId="{B09DC678-B0E4-4BF3-8C3D-6E5FC6EFE56B}" type="presOf" srcId="{C2064930-DFCD-4B27-95F8-13195EB62D2A}" destId="{BDDF4EDA-4EC7-4DC8-81EE-295BD5E0DF32}" srcOrd="0" destOrd="0" presId="urn:microsoft.com/office/officeart/2018/2/layout/IconLabelList"/>
    <dgm:cxn modelId="{6ECF8692-C037-4FE0-B995-41CC7F43284A}" type="presOf" srcId="{C228D2EB-8AB3-42DB-AB19-81F348E2C61A}" destId="{9A48FAEE-FE0E-4209-82AF-07B9B112EB67}" srcOrd="0" destOrd="0" presId="urn:microsoft.com/office/officeart/2018/2/layout/IconLabelList"/>
    <dgm:cxn modelId="{4291129E-DD27-4F87-80B6-10B7EFF56C82}" srcId="{C2064930-DFCD-4B27-95F8-13195EB62D2A}" destId="{75514400-DAEA-4C09-A5F3-9C22CD2733E1}" srcOrd="3" destOrd="0" parTransId="{02731284-70D8-4621-BFE2-A6C702489684}" sibTransId="{E6A37B16-4CDB-4132-A2D7-E6297C2FDFBC}"/>
    <dgm:cxn modelId="{0618EDD4-EE49-4280-8305-816C17C8FF81}" type="presOf" srcId="{B1E04A31-EB50-457D-9DB7-E611958B33F3}" destId="{2D07D88E-1714-4269-BE4F-4EC0F5315E9A}" srcOrd="0" destOrd="0" presId="urn:microsoft.com/office/officeart/2018/2/layout/IconLabelList"/>
    <dgm:cxn modelId="{1E8B5CE1-E8F8-41C9-A79D-284A2A431E4A}" type="presOf" srcId="{267C8000-0F60-41DE-97B8-5D01124D248C}" destId="{7915EEAC-C4DD-49DC-9C14-97EBED71BEEC}" srcOrd="0" destOrd="0" presId="urn:microsoft.com/office/officeart/2018/2/layout/IconLabelList"/>
    <dgm:cxn modelId="{1F8388FB-E368-4070-A3BE-4751DADBB29A}" type="presOf" srcId="{75514400-DAEA-4C09-A5F3-9C22CD2733E1}" destId="{609E6BC5-B0A8-4530-9A51-2ABCD568A696}" srcOrd="0" destOrd="0" presId="urn:microsoft.com/office/officeart/2018/2/layout/IconLabelList"/>
    <dgm:cxn modelId="{F1C8C967-129F-49B9-B41A-D1310733812E}" type="presParOf" srcId="{BDDF4EDA-4EC7-4DC8-81EE-295BD5E0DF32}" destId="{12B9B5C6-9460-44E2-BA31-9C6BA83B4E12}" srcOrd="0" destOrd="0" presId="urn:microsoft.com/office/officeart/2018/2/layout/IconLabelList"/>
    <dgm:cxn modelId="{325FE4A8-0B22-4F1C-948A-03206945F5F8}" type="presParOf" srcId="{12B9B5C6-9460-44E2-BA31-9C6BA83B4E12}" destId="{6A03B321-91D0-4C56-9374-331681094178}" srcOrd="0" destOrd="0" presId="urn:microsoft.com/office/officeart/2018/2/layout/IconLabelList"/>
    <dgm:cxn modelId="{E5A37AD8-471B-44F1-AD23-FB14B017A648}" type="presParOf" srcId="{12B9B5C6-9460-44E2-BA31-9C6BA83B4E12}" destId="{0AEAF398-CD85-4546-A937-6584C6FA2385}" srcOrd="1" destOrd="0" presId="urn:microsoft.com/office/officeart/2018/2/layout/IconLabelList"/>
    <dgm:cxn modelId="{314CCEA5-56DE-4BA8-A9F8-104853E369E2}" type="presParOf" srcId="{12B9B5C6-9460-44E2-BA31-9C6BA83B4E12}" destId="{7915EEAC-C4DD-49DC-9C14-97EBED71BEEC}" srcOrd="2" destOrd="0" presId="urn:microsoft.com/office/officeart/2018/2/layout/IconLabelList"/>
    <dgm:cxn modelId="{61CF7BD5-4AE9-42AD-BC14-E3DB17922D82}" type="presParOf" srcId="{BDDF4EDA-4EC7-4DC8-81EE-295BD5E0DF32}" destId="{90856040-51C0-4DAC-9877-BC41793BBC10}" srcOrd="1" destOrd="0" presId="urn:microsoft.com/office/officeart/2018/2/layout/IconLabelList"/>
    <dgm:cxn modelId="{70FAD3D4-2FEB-43CF-BDB4-B6E1BCEB3013}" type="presParOf" srcId="{BDDF4EDA-4EC7-4DC8-81EE-295BD5E0DF32}" destId="{47D271B3-BA24-4C9A-BF8A-5105D641223E}" srcOrd="2" destOrd="0" presId="urn:microsoft.com/office/officeart/2018/2/layout/IconLabelList"/>
    <dgm:cxn modelId="{C030E1BF-ACCC-49F4-8B98-6F0D597C2390}" type="presParOf" srcId="{47D271B3-BA24-4C9A-BF8A-5105D641223E}" destId="{5C816AA4-CE14-43BC-9864-31E22E7935AE}" srcOrd="0" destOrd="0" presId="urn:microsoft.com/office/officeart/2018/2/layout/IconLabelList"/>
    <dgm:cxn modelId="{9B7A33D4-8D28-491D-9324-8F987646FAA2}" type="presParOf" srcId="{47D271B3-BA24-4C9A-BF8A-5105D641223E}" destId="{E6D0EB9F-C0C9-40B0-819C-BB6A9FC3C1B1}" srcOrd="1" destOrd="0" presId="urn:microsoft.com/office/officeart/2018/2/layout/IconLabelList"/>
    <dgm:cxn modelId="{A76B13F4-FE8A-45D9-8043-52D387E05034}" type="presParOf" srcId="{47D271B3-BA24-4C9A-BF8A-5105D641223E}" destId="{9A48FAEE-FE0E-4209-82AF-07B9B112EB67}" srcOrd="2" destOrd="0" presId="urn:microsoft.com/office/officeart/2018/2/layout/IconLabelList"/>
    <dgm:cxn modelId="{AE50FAE9-D6B0-4320-8CB9-6FB00928A502}" type="presParOf" srcId="{BDDF4EDA-4EC7-4DC8-81EE-295BD5E0DF32}" destId="{B17BD0CA-DF8E-4F5C-BC57-E97C44FC940F}" srcOrd="3" destOrd="0" presId="urn:microsoft.com/office/officeart/2018/2/layout/IconLabelList"/>
    <dgm:cxn modelId="{4AB9B083-C27C-4982-ADAC-61A1E307EE54}" type="presParOf" srcId="{BDDF4EDA-4EC7-4DC8-81EE-295BD5E0DF32}" destId="{89F0CBAB-B280-45BE-902F-8981EE13E2D2}" srcOrd="4" destOrd="0" presId="urn:microsoft.com/office/officeart/2018/2/layout/IconLabelList"/>
    <dgm:cxn modelId="{4316884C-3BB8-4CEE-AB0E-3DDDAF10949E}" type="presParOf" srcId="{89F0CBAB-B280-45BE-902F-8981EE13E2D2}" destId="{D13DCD07-2413-4F40-8717-8EB97A77339A}" srcOrd="0" destOrd="0" presId="urn:microsoft.com/office/officeart/2018/2/layout/IconLabelList"/>
    <dgm:cxn modelId="{F30AE5C6-7C24-4C73-BD6E-D0C1B0F0BB56}" type="presParOf" srcId="{89F0CBAB-B280-45BE-902F-8981EE13E2D2}" destId="{1B8A203E-5132-42CA-998A-6F5AB3B3FEB0}" srcOrd="1" destOrd="0" presId="urn:microsoft.com/office/officeart/2018/2/layout/IconLabelList"/>
    <dgm:cxn modelId="{6210BE3F-A8B1-41C7-8342-77FA9DC3EB45}" type="presParOf" srcId="{89F0CBAB-B280-45BE-902F-8981EE13E2D2}" destId="{2D07D88E-1714-4269-BE4F-4EC0F5315E9A}" srcOrd="2" destOrd="0" presId="urn:microsoft.com/office/officeart/2018/2/layout/IconLabelList"/>
    <dgm:cxn modelId="{89758585-648A-4EF0-BA9B-D412895E6509}" type="presParOf" srcId="{BDDF4EDA-4EC7-4DC8-81EE-295BD5E0DF32}" destId="{6FA7D59E-62CF-4580-AA38-EEDB0F943E43}" srcOrd="5" destOrd="0" presId="urn:microsoft.com/office/officeart/2018/2/layout/IconLabelList"/>
    <dgm:cxn modelId="{C615CED6-9626-4DC6-9A64-EA5A72C83F9A}" type="presParOf" srcId="{BDDF4EDA-4EC7-4DC8-81EE-295BD5E0DF32}" destId="{14EAD61A-8CEB-40B0-8D4E-59119171FE00}" srcOrd="6" destOrd="0" presId="urn:microsoft.com/office/officeart/2018/2/layout/IconLabelList"/>
    <dgm:cxn modelId="{F4D3662A-74E5-4CE8-89BD-FE254C54455F}" type="presParOf" srcId="{14EAD61A-8CEB-40B0-8D4E-59119171FE00}" destId="{9BB50DC5-B91C-400C-80F1-55A5F15B06B2}" srcOrd="0" destOrd="0" presId="urn:microsoft.com/office/officeart/2018/2/layout/IconLabelList"/>
    <dgm:cxn modelId="{B8E9AB33-6877-402C-9387-5A4D7DE05E4F}" type="presParOf" srcId="{14EAD61A-8CEB-40B0-8D4E-59119171FE00}" destId="{BED8424B-01A7-42B4-A3A0-E19D478E9673}" srcOrd="1" destOrd="0" presId="urn:microsoft.com/office/officeart/2018/2/layout/IconLabelList"/>
    <dgm:cxn modelId="{4A776F66-2F87-4E8E-BADE-222B85FB09A3}" type="presParOf" srcId="{14EAD61A-8CEB-40B0-8D4E-59119171FE00}" destId="{609E6BC5-B0A8-4530-9A51-2ABCD568A6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CCE88-056F-7945-8139-ABC81CB92600}">
      <dsp:nvSpPr>
        <dsp:cNvPr id="0" name=""/>
        <dsp:cNvSpPr/>
      </dsp:nvSpPr>
      <dsp:spPr>
        <a:xfrm>
          <a:off x="0" y="0"/>
          <a:ext cx="7579939" cy="10404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am an easily configurable AI assistant that helps with reviewing documents and suggesting corrections to it</a:t>
          </a:r>
        </a:p>
      </dsp:txBody>
      <dsp:txXfrm>
        <a:off x="30473" y="30473"/>
        <a:ext cx="6457239" cy="979479"/>
      </dsp:txXfrm>
    </dsp:sp>
    <dsp:sp modelId="{5C24292A-3F11-304F-BB6F-CA92B4F24769}">
      <dsp:nvSpPr>
        <dsp:cNvPr id="0" name=""/>
        <dsp:cNvSpPr/>
      </dsp:nvSpPr>
      <dsp:spPr>
        <a:xfrm>
          <a:off x="668818" y="1213829"/>
          <a:ext cx="7579939" cy="10404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Instructions on how to review and what to look at are provided to me by user or organization</a:t>
          </a:r>
        </a:p>
      </dsp:txBody>
      <dsp:txXfrm>
        <a:off x="699291" y="1244302"/>
        <a:ext cx="6173899" cy="979479"/>
      </dsp:txXfrm>
    </dsp:sp>
    <dsp:sp modelId="{C70ABC6B-A2A2-3340-B340-50D1E73B79A4}">
      <dsp:nvSpPr>
        <dsp:cNvPr id="0" name=""/>
        <dsp:cNvSpPr/>
      </dsp:nvSpPr>
      <dsp:spPr>
        <a:xfrm>
          <a:off x="1337636" y="2427658"/>
          <a:ext cx="7579939" cy="10404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Once I review documents, I suggest corrections and can discuss about given document with you</a:t>
          </a:r>
        </a:p>
      </dsp:txBody>
      <dsp:txXfrm>
        <a:off x="1368109" y="2458131"/>
        <a:ext cx="6173899" cy="979479"/>
      </dsp:txXfrm>
    </dsp:sp>
    <dsp:sp modelId="{7C6F5209-1966-044B-8D91-B7962061B316}">
      <dsp:nvSpPr>
        <dsp:cNvPr id="0" name=""/>
        <dsp:cNvSpPr/>
      </dsp:nvSpPr>
      <dsp:spPr>
        <a:xfrm>
          <a:off x="6903663" y="788989"/>
          <a:ext cx="676276" cy="67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55825" y="788989"/>
        <a:ext cx="371952" cy="508898"/>
      </dsp:txXfrm>
    </dsp:sp>
    <dsp:sp modelId="{8676BA05-C20C-D24C-BAC8-8776421979D8}">
      <dsp:nvSpPr>
        <dsp:cNvPr id="0" name=""/>
        <dsp:cNvSpPr/>
      </dsp:nvSpPr>
      <dsp:spPr>
        <a:xfrm>
          <a:off x="7572481" y="1995882"/>
          <a:ext cx="676276" cy="67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24643" y="1995882"/>
        <a:ext cx="371952" cy="508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0F1C9-4E25-4BF8-8A90-8CFEC6AE2CB8}">
      <dsp:nvSpPr>
        <dsp:cNvPr id="0" name=""/>
        <dsp:cNvSpPr/>
      </dsp:nvSpPr>
      <dsp:spPr>
        <a:xfrm>
          <a:off x="1703920" y="3845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F7BA2-4F65-4853-A77F-365FC5AEEFF6}">
      <dsp:nvSpPr>
        <dsp:cNvPr id="0" name=""/>
        <dsp:cNvSpPr/>
      </dsp:nvSpPr>
      <dsp:spPr>
        <a:xfrm>
          <a:off x="515920" y="27987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Via longer, prepared text files with specific instructions and descriptions</a:t>
          </a:r>
        </a:p>
      </dsp:txBody>
      <dsp:txXfrm>
        <a:off x="515920" y="2798761"/>
        <a:ext cx="4320000" cy="720000"/>
      </dsp:txXfrm>
    </dsp:sp>
    <dsp:sp modelId="{C4219BF5-3785-471C-82E8-01D7057DC03E}">
      <dsp:nvSpPr>
        <dsp:cNvPr id="0" name=""/>
        <dsp:cNvSpPr/>
      </dsp:nvSpPr>
      <dsp:spPr>
        <a:xfrm>
          <a:off x="6779920" y="3845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9A292-862D-425A-8533-0FDD8F236E61}">
      <dsp:nvSpPr>
        <dsp:cNvPr id="0" name=""/>
        <dsp:cNvSpPr/>
      </dsp:nvSpPr>
      <dsp:spPr>
        <a:xfrm>
          <a:off x="5591920" y="27987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Via chat for quick responses and back-to-back communication</a:t>
          </a:r>
        </a:p>
      </dsp:txBody>
      <dsp:txXfrm>
        <a:off x="5591920" y="279876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3B321-91D0-4C56-9374-331681094178}">
      <dsp:nvSpPr>
        <dsp:cNvPr id="0" name=""/>
        <dsp:cNvSpPr/>
      </dsp:nvSpPr>
      <dsp:spPr>
        <a:xfrm>
          <a:off x="1055561" y="825210"/>
          <a:ext cx="929884" cy="929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5EEAC-C4DD-49DC-9C14-97EBED71BEEC}">
      <dsp:nvSpPr>
        <dsp:cNvPr id="0" name=""/>
        <dsp:cNvSpPr/>
      </dsp:nvSpPr>
      <dsp:spPr>
        <a:xfrm>
          <a:off x="487298" y="2046348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 templates for desired document</a:t>
          </a:r>
        </a:p>
      </dsp:txBody>
      <dsp:txXfrm>
        <a:off x="487298" y="2046348"/>
        <a:ext cx="2066409" cy="720000"/>
      </dsp:txXfrm>
    </dsp:sp>
    <dsp:sp modelId="{5C816AA4-CE14-43BC-9864-31E22E7935AE}">
      <dsp:nvSpPr>
        <dsp:cNvPr id="0" name=""/>
        <dsp:cNvSpPr/>
      </dsp:nvSpPr>
      <dsp:spPr>
        <a:xfrm>
          <a:off x="3483592" y="825210"/>
          <a:ext cx="929884" cy="929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FAEE-FE0E-4209-82AF-07B9B112EB67}">
      <dsp:nvSpPr>
        <dsp:cNvPr id="0" name=""/>
        <dsp:cNvSpPr/>
      </dsp:nvSpPr>
      <dsp:spPr>
        <a:xfrm>
          <a:off x="2915329" y="2046348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Edit user’s instructions</a:t>
          </a:r>
        </a:p>
      </dsp:txBody>
      <dsp:txXfrm>
        <a:off x="2915329" y="2046348"/>
        <a:ext cx="2066409" cy="720000"/>
      </dsp:txXfrm>
    </dsp:sp>
    <dsp:sp modelId="{D13DCD07-2413-4F40-8717-8EB97A77339A}">
      <dsp:nvSpPr>
        <dsp:cNvPr id="0" name=""/>
        <dsp:cNvSpPr/>
      </dsp:nvSpPr>
      <dsp:spPr>
        <a:xfrm>
          <a:off x="5911623" y="825210"/>
          <a:ext cx="929884" cy="929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7D88E-1714-4269-BE4F-4EC0F5315E9A}">
      <dsp:nvSpPr>
        <dsp:cNvPr id="0" name=""/>
        <dsp:cNvSpPr/>
      </dsp:nvSpPr>
      <dsp:spPr>
        <a:xfrm>
          <a:off x="5343360" y="2046348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Organizing instructions into folders</a:t>
          </a:r>
        </a:p>
      </dsp:txBody>
      <dsp:txXfrm>
        <a:off x="5343360" y="2046348"/>
        <a:ext cx="2066409" cy="720000"/>
      </dsp:txXfrm>
    </dsp:sp>
    <dsp:sp modelId="{9BB50DC5-B91C-400C-80F1-55A5F15B06B2}">
      <dsp:nvSpPr>
        <dsp:cNvPr id="0" name=""/>
        <dsp:cNvSpPr/>
      </dsp:nvSpPr>
      <dsp:spPr>
        <a:xfrm>
          <a:off x="8339654" y="825210"/>
          <a:ext cx="929884" cy="929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E6BC5-B0A8-4530-9A51-2ABCD568A696}">
      <dsp:nvSpPr>
        <dsp:cNvPr id="0" name=""/>
        <dsp:cNvSpPr/>
      </dsp:nvSpPr>
      <dsp:spPr>
        <a:xfrm>
          <a:off x="7771391" y="2046348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Making ”public API”, so I could be implemented into different applications</a:t>
          </a:r>
        </a:p>
      </dsp:txBody>
      <dsp:txXfrm>
        <a:off x="7771391" y="2046348"/>
        <a:ext cx="206640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2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E3E9701-5A15-7E71-D53A-60057B4B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8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95C49-138B-14F0-06FB-8914FD002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DocMaster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7A37F-6745-6E17-3C96-EA13C6A7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Team AI-Generated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998B39-E7D6-5F1D-73FC-DC3D74DE4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1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B024B3-E5F3-AE66-E1FB-4E879479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1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E702A-3044-08F9-A4AC-0C4A3C89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/>
              <a:t>My future plans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25274ED-4D35-9936-6D69-99480E2FE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9147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00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D1A0E-D120-8FA6-A0D9-586B1179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/>
              <a:t>What am I made of?</a:t>
            </a:r>
            <a:endParaRPr lang="en-US" dirty="0"/>
          </a:p>
        </p:txBody>
      </p:sp>
      <p:pic>
        <p:nvPicPr>
          <p:cNvPr id="28" name="Picture 27" descr="A blue cylinder with white circle and green leaf&#10;&#10;Description automatically generated">
            <a:extLst>
              <a:ext uri="{FF2B5EF4-FFF2-40B4-BE49-F238E27FC236}">
                <a16:creationId xmlns:a16="http://schemas.microsoft.com/office/drawing/2014/main" id="{71595E91-0A42-399E-0C0D-4A7AEA37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8" y="1044080"/>
            <a:ext cx="2217140" cy="22171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D16CD2-2C9F-6A1B-629A-C785E36C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33" y="1044080"/>
            <a:ext cx="2217140" cy="22171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A7DD2A-5B28-BCD2-4B21-3FB729B2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806" y="1014471"/>
            <a:ext cx="2276357" cy="2276357"/>
          </a:xfrm>
          <a:prstGeom prst="rect">
            <a:avLst/>
          </a:prstGeom>
        </p:spPr>
      </p:pic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A6D5B223-89FC-3F82-3348-DB3221C3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896" y="1047850"/>
            <a:ext cx="2276357" cy="21948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3DEBEEF-9455-419B-11D2-0C4E8374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E281-ECF5-2821-DDDE-F60AAA03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5FF4-2A64-D55E-8E3D-7DA5509B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6B50-4D76-231C-BEF9-73E03A30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32" y="818322"/>
            <a:ext cx="6835762" cy="1395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Student’s school assignment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CA2D-F558-10FA-CDF2-474B114F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6" y="2155419"/>
            <a:ext cx="6017969" cy="21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Student wants to quick check if given criteria of assignment are met</a:t>
            </a:r>
          </a:p>
          <a:p>
            <a:r>
              <a:rPr lang="en-US" dirty="0"/>
              <a:t>They are looking for criteria given by teacher (length, structure, given topic)</a:t>
            </a:r>
          </a:p>
        </p:txBody>
      </p:sp>
    </p:spTree>
    <p:extLst>
      <p:ext uri="{BB962C8B-B14F-4D97-AF65-F5344CB8AC3E}">
        <p14:creationId xmlns:p14="http://schemas.microsoft.com/office/powerpoint/2010/main" val="17177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A587E-3899-1F4E-3531-51FF73D2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262" y="800100"/>
            <a:ext cx="6851204" cy="1395928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Teacher reviewing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4A86-F8BA-FB8B-7275-01FA1FB1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789" y="2273717"/>
            <a:ext cx="6201621" cy="2310565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Teacher wants to check student’s assignment</a:t>
            </a:r>
          </a:p>
          <a:p>
            <a:pPr algn="r"/>
            <a:r>
              <a:rPr lang="en-US" dirty="0"/>
              <a:t>They are looking for length, grammar, mentioned topics, structure</a:t>
            </a:r>
          </a:p>
          <a:p>
            <a:pPr marL="0" indent="0" algn="r">
              <a:buNone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6764" y="2553151"/>
            <a:ext cx="0" cy="350474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CCAE3-D0ED-07AA-6609-DCEAA07E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32" y="800100"/>
            <a:ext cx="6835762" cy="13959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Secretary checking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F503-3FE7-8BD4-F797-A4405F83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309" y="2196027"/>
            <a:ext cx="6004691" cy="1622589"/>
          </a:xfrm>
        </p:spPr>
        <p:txBody>
          <a:bodyPr anchor="b">
            <a:normAutofit/>
          </a:bodyPr>
          <a:lstStyle/>
          <a:p>
            <a:r>
              <a:rPr lang="en-US" dirty="0"/>
              <a:t>They are looking for inconsistencies in document (inconsistent naming, grammar, missing parts, etc..)</a:t>
            </a:r>
          </a:p>
        </p:txBody>
      </p:sp>
    </p:spTree>
    <p:extLst>
      <p:ext uri="{BB962C8B-B14F-4D97-AF65-F5344CB8AC3E}">
        <p14:creationId xmlns:p14="http://schemas.microsoft.com/office/powerpoint/2010/main" val="20410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1AB5-FF35-47E6-C1E6-FD3772F9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262" y="800100"/>
            <a:ext cx="6851204" cy="1395928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Customer sending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DDD3-8CEB-84F0-25D5-A68009E0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111" y="2009196"/>
            <a:ext cx="5887570" cy="1973863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Customer wants to see if they met the criteria in provided document</a:t>
            </a:r>
          </a:p>
          <a:p>
            <a:pPr algn="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6764" y="2553151"/>
            <a:ext cx="0" cy="350474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9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71E8E-8495-6059-2E4A-2BE417C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/>
              <a:t>What am I?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4E35C36-5F33-BF02-428D-BDEA632FB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61623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4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4E88-E742-C84A-FE8A-53F33D51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 with me?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35DCB27-600F-5869-AC0B-5836D9C8B9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71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4F3648-A640-0592-D1A4-B8EA718DA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41" r="99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6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606A11-508B-4D73-8FA0-DEB2D7D87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846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949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211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 Pro Light</vt:lpstr>
      <vt:lpstr>VaultVTI</vt:lpstr>
      <vt:lpstr>DocMaster</vt:lpstr>
      <vt:lpstr>Student’s school assignment</vt:lpstr>
      <vt:lpstr>Teacher reviewing assignment</vt:lpstr>
      <vt:lpstr>Secretary checking documents</vt:lpstr>
      <vt:lpstr>Customer sending document</vt:lpstr>
      <vt:lpstr>What am I?</vt:lpstr>
      <vt:lpstr>How to interact with me?</vt:lpstr>
      <vt:lpstr>PowerPoint Presentation</vt:lpstr>
      <vt:lpstr>PowerPoint Presentation</vt:lpstr>
      <vt:lpstr>PowerPoint Presentation</vt:lpstr>
      <vt:lpstr>PowerPoint Presentation</vt:lpstr>
      <vt:lpstr>My future plans</vt:lpstr>
      <vt:lpstr>What am I made of?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Čupalka</dc:creator>
  <cp:lastModifiedBy>Martin Čupalka</cp:lastModifiedBy>
  <cp:revision>7</cp:revision>
  <dcterms:created xsi:type="dcterms:W3CDTF">2024-11-24T06:36:25Z</dcterms:created>
  <dcterms:modified xsi:type="dcterms:W3CDTF">2024-11-24T11:01:37Z</dcterms:modified>
</cp:coreProperties>
</file>