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7773988" cy="10059988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91">
          <p15:clr>
            <a:srgbClr val="A4A3A4"/>
          </p15:clr>
        </p15:guide>
        <p15:guide id="2" pos="25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dy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FF6600"/>
    <a:srgbClr val="FF7C80"/>
    <a:srgbClr val="0000CC"/>
    <a:srgbClr val="FF5050"/>
    <a:srgbClr val="3333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90F88-AA50-4E19-B503-8EE4495D3FE6}" v="11" dt="2023-12-24T16:33:51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379" autoAdjust="0"/>
  </p:normalViewPr>
  <p:slideViewPr>
    <p:cSldViewPr>
      <p:cViewPr varScale="1">
        <p:scale>
          <a:sx n="78" d="100"/>
          <a:sy n="78" d="100"/>
        </p:scale>
        <p:origin x="2886" y="150"/>
      </p:cViewPr>
      <p:guideLst>
        <p:guide orient="horz" pos="3191"/>
        <p:guide pos="250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60"/>
            </a:lvl1pPr>
          </a:lstStyle>
          <a:p>
            <a:fld id="{0F9B84EA-7D68-4D60-9CB1-D50884785D1C}" type="datetimeFigureOut">
              <a:rPr lang="zh-CN" altLang="en-US" smtClean="0"/>
              <a:pPr/>
              <a:t>2025/10/31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6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2BE6DBB6-2952-4A93-9974-C9B86C7988FE}" type="datetimeFigureOut">
              <a:rPr lang="en-US" altLang="zh-CN"/>
              <a:pPr/>
              <a:t>10/31/2025</a:t>
            </a:fld>
            <a:endParaRPr lang="en-US" altLang="zh-C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66950" y="720725"/>
            <a:ext cx="27813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28EA8F4B-1E48-483E-9FAB-641264BAAF55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8890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BAB1FC-9044-441D-93D2-B0FFDAF5C737}" type="slidenum">
              <a:rPr lang="en-US" altLang="zh-CN" sz="1200"/>
              <a:pPr eaLnBrk="1" hangingPunct="1"/>
              <a:t>1</a:t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Line 17"/>
          <p:cNvSpPr>
            <a:spLocks noChangeShapeType="1"/>
          </p:cNvSpPr>
          <p:nvPr userDrawn="1"/>
        </p:nvSpPr>
        <p:spPr bwMode="auto">
          <a:xfrm>
            <a:off x="3959002" y="768149"/>
            <a:ext cx="3212505" cy="0"/>
          </a:xfrm>
          <a:prstGeom prst="line">
            <a:avLst/>
          </a:prstGeom>
          <a:noFill/>
          <a:ln w="38100">
            <a:solidFill>
              <a:srgbClr val="4D4D4D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b="1" i="0" dirty="0">
              <a:solidFill>
                <a:schemeClr val="tx2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>
            <a:off x="0" y="9639300"/>
            <a:ext cx="7773988" cy="0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20"/>
          <p:cNvSpPr>
            <a:spLocks noChangeArrowheads="1"/>
          </p:cNvSpPr>
          <p:nvPr userDrawn="1"/>
        </p:nvSpPr>
        <p:spPr bwMode="auto">
          <a:xfrm>
            <a:off x="72529" y="9638506"/>
            <a:ext cx="5254625" cy="414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7826" tIns="53913" rIns="107826" bIns="53913">
            <a:spAutoFit/>
          </a:bodyPr>
          <a:lstStyle/>
          <a:p>
            <a:pPr algn="l" defTabSz="1077595">
              <a:spcBef>
                <a:spcPct val="50000"/>
              </a:spcBef>
              <a:defRPr/>
            </a:pPr>
            <a:r>
              <a:rPr kumimoji="1" lang="en-CA" altLang="zh-CN" sz="800" b="1" dirty="0">
                <a:solidFill>
                  <a:srgbClr val="333333"/>
                </a:solidFill>
                <a:latin typeface="Arial Narrow" panose="020B0606020202030204" pitchFamily="34" charset="0"/>
                <a:ea typeface="华文琥珀" panose="02010800040101010101" pitchFamily="2" charset="-122"/>
                <a:cs typeface="+mn-cs"/>
              </a:rPr>
              <a:t>MILLER MMIC </a:t>
            </a:r>
            <a:r>
              <a:rPr kumimoji="1" lang="en-US" altLang="zh-CN" sz="800" b="1" dirty="0">
                <a:solidFill>
                  <a:srgbClr val="333333"/>
                </a:solidFill>
                <a:latin typeface="Arial Narrow" panose="020B0606020202030204" pitchFamily="34" charset="0"/>
                <a:ea typeface="华文琥珀" panose="02010800040101010101" pitchFamily="2" charset="-122"/>
                <a:cs typeface="+mn-cs"/>
              </a:rPr>
              <a:t>INC</a:t>
            </a:r>
            <a:r>
              <a:rPr kumimoji="1" lang="en-CA" altLang="zh-CN" sz="800" b="1" dirty="0">
                <a:solidFill>
                  <a:srgbClr val="333333"/>
                </a:solidFill>
                <a:latin typeface="Arial Narrow" panose="020B0606020202030204" pitchFamily="34" charset="0"/>
                <a:ea typeface="华文琥珀" panose="02010800040101010101" pitchFamily="2" charset="-122"/>
                <a:cs typeface="+mn-cs"/>
              </a:rPr>
              <a:t>.            www.millermmic.com   </a:t>
            </a:r>
          </a:p>
          <a:p>
            <a:pPr algn="l" defTabSz="1077595">
              <a:spcBef>
                <a:spcPct val="50000"/>
              </a:spcBef>
              <a:defRPr/>
            </a:pPr>
            <a:r>
              <a:rPr kumimoji="1" lang="en-CA" altLang="zh-CN" sz="800" b="1" dirty="0">
                <a:solidFill>
                  <a:srgbClr val="333333"/>
                </a:solidFill>
                <a:latin typeface="Arial Narrow" panose="020B0606020202030204" pitchFamily="34" charset="0"/>
                <a:ea typeface="华文琥珀" panose="02010800040101010101" pitchFamily="2" charset="-122"/>
                <a:cs typeface="+mn-cs"/>
              </a:rPr>
              <a:t>Sales: sales@millermmic.com     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8" y="311418"/>
            <a:ext cx="3370299" cy="83014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4001935" y="805490"/>
            <a:ext cx="740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u="none" strike="noStrike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{Version}</a:t>
            </a:r>
            <a:endParaRPr lang="en-US" sz="1200" b="1" i="1" dirty="0">
              <a:solidFill>
                <a:schemeClr val="tx2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171507" y="0"/>
            <a:ext cx="602481" cy="10059988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71506" y="1300169"/>
            <a:ext cx="602481" cy="1080118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17CA843A-ECB7-4747-AFA5-A105BE94E8FA}"/>
              </a:ext>
            </a:extLst>
          </p:cNvPr>
          <p:cNvSpPr txBox="1"/>
          <p:nvPr userDrawn="1"/>
        </p:nvSpPr>
        <p:spPr>
          <a:xfrm>
            <a:off x="4247034" y="821668"/>
            <a:ext cx="2922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i="0" u="none" strike="noStrike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{Product Name}</a:t>
            </a:r>
          </a:p>
          <a:p>
            <a:pPr algn="r"/>
            <a:r>
              <a:rPr lang="en-US" sz="1200" b="1" i="0" u="none" strike="noStrike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{Frequency Range}GHz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C8451278-89B4-4FDB-B066-F51FF5683522}"/>
              </a:ext>
            </a:extLst>
          </p:cNvPr>
          <p:cNvSpPr txBox="1"/>
          <p:nvPr userDrawn="1"/>
        </p:nvSpPr>
        <p:spPr>
          <a:xfrm rot="5400000">
            <a:off x="6666281" y="5730689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1200">
                <a:solidFill>
                  <a:schemeClr val="bg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{right bar info}</a:t>
            </a:r>
            <a:endParaRPr lang="en-US" sz="1600" b="1" kern="1200" dirty="0">
              <a:solidFill>
                <a:schemeClr val="bg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142379-021F-4DC8-8132-36971645C2AF}"/>
              </a:ext>
            </a:extLst>
          </p:cNvPr>
          <p:cNvSpPr txBox="1"/>
          <p:nvPr userDrawn="1"/>
        </p:nvSpPr>
        <p:spPr>
          <a:xfrm>
            <a:off x="4895106" y="398817"/>
            <a:ext cx="222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b="1" dirty="0"/>
              <a:t>     {Top PN}</a:t>
            </a:r>
            <a:endParaRPr lang="zh-CN" altLang="en-US" sz="1800" b="1" dirty="0"/>
          </a:p>
        </p:txBody>
      </p:sp>
      <p:sp>
        <p:nvSpPr>
          <p:cNvPr id="5" name="文本框 20">
            <a:extLst>
              <a:ext uri="{FF2B5EF4-FFF2-40B4-BE49-F238E27FC236}">
                <a16:creationId xmlns:a16="http://schemas.microsoft.com/office/drawing/2014/main" id="{49B129F6-5AE5-4A30-8B09-566DF303B98B}"/>
              </a:ext>
            </a:extLst>
          </p:cNvPr>
          <p:cNvSpPr txBox="1"/>
          <p:nvPr userDrawn="1"/>
        </p:nvSpPr>
        <p:spPr>
          <a:xfrm>
            <a:off x="7257302" y="1283333"/>
            <a:ext cx="430887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{R PN}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14" name="Rectangle 12"/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6A0DB3-D579-DC13-68C5-1671D71705F7}"/>
              </a:ext>
            </a:extLst>
          </p:cNvPr>
          <p:cNvSpPr/>
          <p:nvPr/>
        </p:nvSpPr>
        <p:spPr>
          <a:xfrm>
            <a:off x="5759202" y="3589834"/>
            <a:ext cx="50405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>
            <a:spLocks noGrp="1"/>
          </p:cNvSpPr>
          <p:nvPr/>
        </p:nvSpPr>
        <p:spPr>
          <a:xfrm>
            <a:off x="914400" y="914400"/>
            <a:ext cx="6000000" cy="1000000"/>
          </a:xfrm>
        </p:spPr>
        <p:txBody>
          <a:bodyPr/>
          <a:lstStyle/>
          <a:p>
            <a:endParaRPr/>
          </a:p>
        </p:txBody>
      </p:sp>
      <p:sp>
        <p:nvSpPr>
          <p:cNvPr id="7" name="TextBox 6"/>
          <p:cNvSpPr>
            <a:spLocks noGrp="1"/>
          </p:cNvSpPr>
          <p:nvPr/>
        </p:nvSpPr>
        <p:spPr>
          <a:xfrm>
            <a:off x="914400" y="2000000"/>
            <a:ext cx="6000000" cy="1000000"/>
          </a:xfrm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1</Words>
  <Application>Microsoft Office PowerPoint</Application>
  <PresentationFormat>自定义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Default Design</vt:lpstr>
      <vt:lpstr>PowerPoint 演示文稿</vt:lpstr>
    </vt:vector>
  </TitlesOfParts>
  <Company>Miller MMIC</Company>
  <LinksUpToDate>false</LinksUpToDate>
  <SharedDoc>false</SharedDoc>
  <HyperlinkBase>MMP503F GaAs pHEMT MMIC Power Amplifier 18-45GHz Gain 21.5dB Psat 32dBm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MMP503F GaAs pHEMT MMIC Power Amplifier 18-45GHz Gain 21.5dB Psat 32dBm</dc:title>
  <dc:subject>MMP503F GaAs pHEMT MMIC Power Amplifier 18-45GHz Gain 21.5dB Psat 32dBm</dc:subject>
  <dc:creator>Administrator;Miller MMIC</dc:creator>
  <cp:keywords>MMP503F GaAs pHEMT MMIC Power Amplifier 18-45GHz Gain 21.5dB Psat 32dBm</cp:keywords>
  <dc:description>MMP503F GaAs pHEMT MMIC Power Amplifier 18-45GHz Gain 21.5dB Psat 32dBm</dc:description>
  <cp:lastModifiedBy>494783603@qq.com</cp:lastModifiedBy>
  <cp:revision>936</cp:revision>
  <cp:lastPrinted>2013-12-10T07:32:00Z</cp:lastPrinted>
  <dcterms:created xsi:type="dcterms:W3CDTF">2004-05-11T03:50:00Z</dcterms:created>
  <dcterms:modified xsi:type="dcterms:W3CDTF">2025-10-31T08:22:41Z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