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100" d="100"/>
          <a:sy n="100" d="100"/>
        </p:scale>
        <p:origin x="96"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A5524-E252-C2B0-50F2-9F19E8D7BB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8DC30E-90E1-5B5E-7F91-B161454DF6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A8FD0B-46D6-9001-3967-C35C4DB06F1A}"/>
              </a:ext>
            </a:extLst>
          </p:cNvPr>
          <p:cNvSpPr>
            <a:spLocks noGrp="1"/>
          </p:cNvSpPr>
          <p:nvPr>
            <p:ph type="dt" sz="half" idx="10"/>
          </p:nvPr>
        </p:nvSpPr>
        <p:spPr/>
        <p:txBody>
          <a:bodyPr/>
          <a:lstStyle/>
          <a:p>
            <a:fld id="{17E0456B-4B3C-480A-BA43-80F7CB71FB9D}" type="datetimeFigureOut">
              <a:rPr lang="en-US" smtClean="0"/>
              <a:t>11/19/2024</a:t>
            </a:fld>
            <a:endParaRPr lang="en-US"/>
          </a:p>
        </p:txBody>
      </p:sp>
      <p:sp>
        <p:nvSpPr>
          <p:cNvPr id="5" name="Footer Placeholder 4">
            <a:extLst>
              <a:ext uri="{FF2B5EF4-FFF2-40B4-BE49-F238E27FC236}">
                <a16:creationId xmlns:a16="http://schemas.microsoft.com/office/drawing/2014/main" id="{1DD5255D-569F-DD6F-5959-7FCE5D872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80FAA8-AFCB-08B0-AA0C-EF5122DFCB28}"/>
              </a:ext>
            </a:extLst>
          </p:cNvPr>
          <p:cNvSpPr>
            <a:spLocks noGrp="1"/>
          </p:cNvSpPr>
          <p:nvPr>
            <p:ph type="sldNum" sz="quarter" idx="12"/>
          </p:nvPr>
        </p:nvSpPr>
        <p:spPr/>
        <p:txBody>
          <a:bodyPr/>
          <a:lstStyle/>
          <a:p>
            <a:fld id="{833E56FF-4919-4F27-B7B8-1E053AA3D205}" type="slidenum">
              <a:rPr lang="en-US" smtClean="0"/>
              <a:t>‹#›</a:t>
            </a:fld>
            <a:endParaRPr lang="en-US"/>
          </a:p>
        </p:txBody>
      </p:sp>
    </p:spTree>
    <p:extLst>
      <p:ext uri="{BB962C8B-B14F-4D97-AF65-F5344CB8AC3E}">
        <p14:creationId xmlns:p14="http://schemas.microsoft.com/office/powerpoint/2010/main" val="1347697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4B2A5-E673-C694-F61D-D4D114C3A7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457E86-9732-3033-375B-DF8B49EB4A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4DD249-2419-3924-A191-9236383C1F09}"/>
              </a:ext>
            </a:extLst>
          </p:cNvPr>
          <p:cNvSpPr>
            <a:spLocks noGrp="1"/>
          </p:cNvSpPr>
          <p:nvPr>
            <p:ph type="dt" sz="half" idx="10"/>
          </p:nvPr>
        </p:nvSpPr>
        <p:spPr/>
        <p:txBody>
          <a:bodyPr/>
          <a:lstStyle/>
          <a:p>
            <a:fld id="{17E0456B-4B3C-480A-BA43-80F7CB71FB9D}" type="datetimeFigureOut">
              <a:rPr lang="en-US" smtClean="0"/>
              <a:t>11/19/2024</a:t>
            </a:fld>
            <a:endParaRPr lang="en-US"/>
          </a:p>
        </p:txBody>
      </p:sp>
      <p:sp>
        <p:nvSpPr>
          <p:cNvPr id="5" name="Footer Placeholder 4">
            <a:extLst>
              <a:ext uri="{FF2B5EF4-FFF2-40B4-BE49-F238E27FC236}">
                <a16:creationId xmlns:a16="http://schemas.microsoft.com/office/drawing/2014/main" id="{D74940DF-FD51-276B-33F5-59110C36FA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9386C8-C947-A492-9C9E-E922B7349DC4}"/>
              </a:ext>
            </a:extLst>
          </p:cNvPr>
          <p:cNvSpPr>
            <a:spLocks noGrp="1"/>
          </p:cNvSpPr>
          <p:nvPr>
            <p:ph type="sldNum" sz="quarter" idx="12"/>
          </p:nvPr>
        </p:nvSpPr>
        <p:spPr/>
        <p:txBody>
          <a:bodyPr/>
          <a:lstStyle/>
          <a:p>
            <a:fld id="{833E56FF-4919-4F27-B7B8-1E053AA3D205}" type="slidenum">
              <a:rPr lang="en-US" smtClean="0"/>
              <a:t>‹#›</a:t>
            </a:fld>
            <a:endParaRPr lang="en-US"/>
          </a:p>
        </p:txBody>
      </p:sp>
    </p:spTree>
    <p:extLst>
      <p:ext uri="{BB962C8B-B14F-4D97-AF65-F5344CB8AC3E}">
        <p14:creationId xmlns:p14="http://schemas.microsoft.com/office/powerpoint/2010/main" val="188219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FD3D9F-B6BE-E3E4-75AE-0CF5A327C7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1B5345-7525-A237-88A1-B70F64DF14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9F70E9-C81C-9E95-66E4-AD9B6FF4924A}"/>
              </a:ext>
            </a:extLst>
          </p:cNvPr>
          <p:cNvSpPr>
            <a:spLocks noGrp="1"/>
          </p:cNvSpPr>
          <p:nvPr>
            <p:ph type="dt" sz="half" idx="10"/>
          </p:nvPr>
        </p:nvSpPr>
        <p:spPr/>
        <p:txBody>
          <a:bodyPr/>
          <a:lstStyle/>
          <a:p>
            <a:fld id="{17E0456B-4B3C-480A-BA43-80F7CB71FB9D}" type="datetimeFigureOut">
              <a:rPr lang="en-US" smtClean="0"/>
              <a:t>11/19/2024</a:t>
            </a:fld>
            <a:endParaRPr lang="en-US"/>
          </a:p>
        </p:txBody>
      </p:sp>
      <p:sp>
        <p:nvSpPr>
          <p:cNvPr id="5" name="Footer Placeholder 4">
            <a:extLst>
              <a:ext uri="{FF2B5EF4-FFF2-40B4-BE49-F238E27FC236}">
                <a16:creationId xmlns:a16="http://schemas.microsoft.com/office/drawing/2014/main" id="{930A064C-78DF-94F6-34EC-8837480A3D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CF790-19D2-8F01-96FC-19656145B1D9}"/>
              </a:ext>
            </a:extLst>
          </p:cNvPr>
          <p:cNvSpPr>
            <a:spLocks noGrp="1"/>
          </p:cNvSpPr>
          <p:nvPr>
            <p:ph type="sldNum" sz="quarter" idx="12"/>
          </p:nvPr>
        </p:nvSpPr>
        <p:spPr/>
        <p:txBody>
          <a:bodyPr/>
          <a:lstStyle/>
          <a:p>
            <a:fld id="{833E56FF-4919-4F27-B7B8-1E053AA3D205}" type="slidenum">
              <a:rPr lang="en-US" smtClean="0"/>
              <a:t>‹#›</a:t>
            </a:fld>
            <a:endParaRPr lang="en-US"/>
          </a:p>
        </p:txBody>
      </p:sp>
    </p:spTree>
    <p:extLst>
      <p:ext uri="{BB962C8B-B14F-4D97-AF65-F5344CB8AC3E}">
        <p14:creationId xmlns:p14="http://schemas.microsoft.com/office/powerpoint/2010/main" val="3677867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6791F-9807-D5F5-4BA8-FE616BB13E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7A6900-15C8-077B-9299-58227A9FE2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386030-1AF8-83ED-3593-C1F8B448A7BA}"/>
              </a:ext>
            </a:extLst>
          </p:cNvPr>
          <p:cNvSpPr>
            <a:spLocks noGrp="1"/>
          </p:cNvSpPr>
          <p:nvPr>
            <p:ph type="dt" sz="half" idx="10"/>
          </p:nvPr>
        </p:nvSpPr>
        <p:spPr/>
        <p:txBody>
          <a:bodyPr/>
          <a:lstStyle/>
          <a:p>
            <a:fld id="{17E0456B-4B3C-480A-BA43-80F7CB71FB9D}" type="datetimeFigureOut">
              <a:rPr lang="en-US" smtClean="0"/>
              <a:t>11/19/2024</a:t>
            </a:fld>
            <a:endParaRPr lang="en-US"/>
          </a:p>
        </p:txBody>
      </p:sp>
      <p:sp>
        <p:nvSpPr>
          <p:cNvPr id="5" name="Footer Placeholder 4">
            <a:extLst>
              <a:ext uri="{FF2B5EF4-FFF2-40B4-BE49-F238E27FC236}">
                <a16:creationId xmlns:a16="http://schemas.microsoft.com/office/drawing/2014/main" id="{94BAB71F-E52E-6CD1-EFED-E86B172D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C9670-DCD1-5767-6EAE-1E87AF32B443}"/>
              </a:ext>
            </a:extLst>
          </p:cNvPr>
          <p:cNvSpPr>
            <a:spLocks noGrp="1"/>
          </p:cNvSpPr>
          <p:nvPr>
            <p:ph type="sldNum" sz="quarter" idx="12"/>
          </p:nvPr>
        </p:nvSpPr>
        <p:spPr/>
        <p:txBody>
          <a:bodyPr/>
          <a:lstStyle/>
          <a:p>
            <a:fld id="{833E56FF-4919-4F27-B7B8-1E053AA3D205}" type="slidenum">
              <a:rPr lang="en-US" smtClean="0"/>
              <a:t>‹#›</a:t>
            </a:fld>
            <a:endParaRPr lang="en-US"/>
          </a:p>
        </p:txBody>
      </p:sp>
    </p:spTree>
    <p:extLst>
      <p:ext uri="{BB962C8B-B14F-4D97-AF65-F5344CB8AC3E}">
        <p14:creationId xmlns:p14="http://schemas.microsoft.com/office/powerpoint/2010/main" val="208570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4FE01-48D4-2A70-BA39-8F69FEAA5D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58F39B-927E-A9B9-3A41-5778322400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5BD7-DF7A-B9AE-19CB-1B7791661045}"/>
              </a:ext>
            </a:extLst>
          </p:cNvPr>
          <p:cNvSpPr>
            <a:spLocks noGrp="1"/>
          </p:cNvSpPr>
          <p:nvPr>
            <p:ph type="dt" sz="half" idx="10"/>
          </p:nvPr>
        </p:nvSpPr>
        <p:spPr/>
        <p:txBody>
          <a:bodyPr/>
          <a:lstStyle/>
          <a:p>
            <a:fld id="{17E0456B-4B3C-480A-BA43-80F7CB71FB9D}" type="datetimeFigureOut">
              <a:rPr lang="en-US" smtClean="0"/>
              <a:t>11/19/2024</a:t>
            </a:fld>
            <a:endParaRPr lang="en-US"/>
          </a:p>
        </p:txBody>
      </p:sp>
      <p:sp>
        <p:nvSpPr>
          <p:cNvPr id="5" name="Footer Placeholder 4">
            <a:extLst>
              <a:ext uri="{FF2B5EF4-FFF2-40B4-BE49-F238E27FC236}">
                <a16:creationId xmlns:a16="http://schemas.microsoft.com/office/drawing/2014/main" id="{24EC6E88-F198-D197-DDD2-5E02B5D475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54F7EA-E38D-42D6-B944-C25FFD036102}"/>
              </a:ext>
            </a:extLst>
          </p:cNvPr>
          <p:cNvSpPr>
            <a:spLocks noGrp="1"/>
          </p:cNvSpPr>
          <p:nvPr>
            <p:ph type="sldNum" sz="quarter" idx="12"/>
          </p:nvPr>
        </p:nvSpPr>
        <p:spPr/>
        <p:txBody>
          <a:bodyPr/>
          <a:lstStyle/>
          <a:p>
            <a:fld id="{833E56FF-4919-4F27-B7B8-1E053AA3D205}" type="slidenum">
              <a:rPr lang="en-US" smtClean="0"/>
              <a:t>‹#›</a:t>
            </a:fld>
            <a:endParaRPr lang="en-US"/>
          </a:p>
        </p:txBody>
      </p:sp>
    </p:spTree>
    <p:extLst>
      <p:ext uri="{BB962C8B-B14F-4D97-AF65-F5344CB8AC3E}">
        <p14:creationId xmlns:p14="http://schemas.microsoft.com/office/powerpoint/2010/main" val="628897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27F9D-F025-8582-991F-66D4DBF3E2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E301FC-2190-5314-9B74-4FAF4F4286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6AD1B2-F1DB-BBC9-39C8-6C04BFC323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1D13FF-A84D-5535-2B44-42DA76B34BD6}"/>
              </a:ext>
            </a:extLst>
          </p:cNvPr>
          <p:cNvSpPr>
            <a:spLocks noGrp="1"/>
          </p:cNvSpPr>
          <p:nvPr>
            <p:ph type="dt" sz="half" idx="10"/>
          </p:nvPr>
        </p:nvSpPr>
        <p:spPr/>
        <p:txBody>
          <a:bodyPr/>
          <a:lstStyle/>
          <a:p>
            <a:fld id="{17E0456B-4B3C-480A-BA43-80F7CB71FB9D}" type="datetimeFigureOut">
              <a:rPr lang="en-US" smtClean="0"/>
              <a:t>11/19/2024</a:t>
            </a:fld>
            <a:endParaRPr lang="en-US"/>
          </a:p>
        </p:txBody>
      </p:sp>
      <p:sp>
        <p:nvSpPr>
          <p:cNvPr id="6" name="Footer Placeholder 5">
            <a:extLst>
              <a:ext uri="{FF2B5EF4-FFF2-40B4-BE49-F238E27FC236}">
                <a16:creationId xmlns:a16="http://schemas.microsoft.com/office/drawing/2014/main" id="{7C1A40B6-F924-E049-F113-6D91FB27A4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D7A1F3-C44C-9992-F139-A7621053065C}"/>
              </a:ext>
            </a:extLst>
          </p:cNvPr>
          <p:cNvSpPr>
            <a:spLocks noGrp="1"/>
          </p:cNvSpPr>
          <p:nvPr>
            <p:ph type="sldNum" sz="quarter" idx="12"/>
          </p:nvPr>
        </p:nvSpPr>
        <p:spPr/>
        <p:txBody>
          <a:bodyPr/>
          <a:lstStyle/>
          <a:p>
            <a:fld id="{833E56FF-4919-4F27-B7B8-1E053AA3D205}" type="slidenum">
              <a:rPr lang="en-US" smtClean="0"/>
              <a:t>‹#›</a:t>
            </a:fld>
            <a:endParaRPr lang="en-US"/>
          </a:p>
        </p:txBody>
      </p:sp>
    </p:spTree>
    <p:extLst>
      <p:ext uri="{BB962C8B-B14F-4D97-AF65-F5344CB8AC3E}">
        <p14:creationId xmlns:p14="http://schemas.microsoft.com/office/powerpoint/2010/main" val="2689476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1262F-B344-A3F3-627C-AC4455582C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837958-048A-7B70-736F-D6917A3AD0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BF86DB-ABA7-B7DA-DBDB-2F8C78A47D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C6D0D4-50A8-A3C7-2F24-9FD3D28FAF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128A46-0583-F37B-7BAB-76C1491B79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38EF6D-4ED6-160E-822F-A0CD50683A88}"/>
              </a:ext>
            </a:extLst>
          </p:cNvPr>
          <p:cNvSpPr>
            <a:spLocks noGrp="1"/>
          </p:cNvSpPr>
          <p:nvPr>
            <p:ph type="dt" sz="half" idx="10"/>
          </p:nvPr>
        </p:nvSpPr>
        <p:spPr/>
        <p:txBody>
          <a:bodyPr/>
          <a:lstStyle/>
          <a:p>
            <a:fld id="{17E0456B-4B3C-480A-BA43-80F7CB71FB9D}" type="datetimeFigureOut">
              <a:rPr lang="en-US" smtClean="0"/>
              <a:t>11/19/2024</a:t>
            </a:fld>
            <a:endParaRPr lang="en-US"/>
          </a:p>
        </p:txBody>
      </p:sp>
      <p:sp>
        <p:nvSpPr>
          <p:cNvPr id="8" name="Footer Placeholder 7">
            <a:extLst>
              <a:ext uri="{FF2B5EF4-FFF2-40B4-BE49-F238E27FC236}">
                <a16:creationId xmlns:a16="http://schemas.microsoft.com/office/drawing/2014/main" id="{AA33073E-4075-3B36-621F-909A915E88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368A36-5113-7691-427F-9846ECDAFE0E}"/>
              </a:ext>
            </a:extLst>
          </p:cNvPr>
          <p:cNvSpPr>
            <a:spLocks noGrp="1"/>
          </p:cNvSpPr>
          <p:nvPr>
            <p:ph type="sldNum" sz="quarter" idx="12"/>
          </p:nvPr>
        </p:nvSpPr>
        <p:spPr/>
        <p:txBody>
          <a:bodyPr/>
          <a:lstStyle/>
          <a:p>
            <a:fld id="{833E56FF-4919-4F27-B7B8-1E053AA3D205}" type="slidenum">
              <a:rPr lang="en-US" smtClean="0"/>
              <a:t>‹#›</a:t>
            </a:fld>
            <a:endParaRPr lang="en-US"/>
          </a:p>
        </p:txBody>
      </p:sp>
    </p:spTree>
    <p:extLst>
      <p:ext uri="{BB962C8B-B14F-4D97-AF65-F5344CB8AC3E}">
        <p14:creationId xmlns:p14="http://schemas.microsoft.com/office/powerpoint/2010/main" val="3650570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1880-286A-99B6-804B-4C8413D28E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025B8A-5242-C4C3-5430-B5402A3A863E}"/>
              </a:ext>
            </a:extLst>
          </p:cNvPr>
          <p:cNvSpPr>
            <a:spLocks noGrp="1"/>
          </p:cNvSpPr>
          <p:nvPr>
            <p:ph type="dt" sz="half" idx="10"/>
          </p:nvPr>
        </p:nvSpPr>
        <p:spPr/>
        <p:txBody>
          <a:bodyPr/>
          <a:lstStyle/>
          <a:p>
            <a:fld id="{17E0456B-4B3C-480A-BA43-80F7CB71FB9D}" type="datetimeFigureOut">
              <a:rPr lang="en-US" smtClean="0"/>
              <a:t>11/19/2024</a:t>
            </a:fld>
            <a:endParaRPr lang="en-US"/>
          </a:p>
        </p:txBody>
      </p:sp>
      <p:sp>
        <p:nvSpPr>
          <p:cNvPr id="4" name="Footer Placeholder 3">
            <a:extLst>
              <a:ext uri="{FF2B5EF4-FFF2-40B4-BE49-F238E27FC236}">
                <a16:creationId xmlns:a16="http://schemas.microsoft.com/office/drawing/2014/main" id="{063B7460-7B42-5BA8-0CCB-27F47656B3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8DBED2-8092-4282-661F-373E99730CEA}"/>
              </a:ext>
            </a:extLst>
          </p:cNvPr>
          <p:cNvSpPr>
            <a:spLocks noGrp="1"/>
          </p:cNvSpPr>
          <p:nvPr>
            <p:ph type="sldNum" sz="quarter" idx="12"/>
          </p:nvPr>
        </p:nvSpPr>
        <p:spPr/>
        <p:txBody>
          <a:bodyPr/>
          <a:lstStyle/>
          <a:p>
            <a:fld id="{833E56FF-4919-4F27-B7B8-1E053AA3D205}" type="slidenum">
              <a:rPr lang="en-US" smtClean="0"/>
              <a:t>‹#›</a:t>
            </a:fld>
            <a:endParaRPr lang="en-US"/>
          </a:p>
        </p:txBody>
      </p:sp>
    </p:spTree>
    <p:extLst>
      <p:ext uri="{BB962C8B-B14F-4D97-AF65-F5344CB8AC3E}">
        <p14:creationId xmlns:p14="http://schemas.microsoft.com/office/powerpoint/2010/main" val="1950773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B09DB8-CCE9-8D01-29E4-CF87186CB845}"/>
              </a:ext>
            </a:extLst>
          </p:cNvPr>
          <p:cNvSpPr>
            <a:spLocks noGrp="1"/>
          </p:cNvSpPr>
          <p:nvPr>
            <p:ph type="dt" sz="half" idx="10"/>
          </p:nvPr>
        </p:nvSpPr>
        <p:spPr/>
        <p:txBody>
          <a:bodyPr/>
          <a:lstStyle/>
          <a:p>
            <a:fld id="{17E0456B-4B3C-480A-BA43-80F7CB71FB9D}" type="datetimeFigureOut">
              <a:rPr lang="en-US" smtClean="0"/>
              <a:t>11/19/2024</a:t>
            </a:fld>
            <a:endParaRPr lang="en-US"/>
          </a:p>
        </p:txBody>
      </p:sp>
      <p:sp>
        <p:nvSpPr>
          <p:cNvPr id="3" name="Footer Placeholder 2">
            <a:extLst>
              <a:ext uri="{FF2B5EF4-FFF2-40B4-BE49-F238E27FC236}">
                <a16:creationId xmlns:a16="http://schemas.microsoft.com/office/drawing/2014/main" id="{71001EAD-D90A-1EAB-E594-F6AFE138A6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6B5EA0-2891-EFB1-C18D-F24D37F92405}"/>
              </a:ext>
            </a:extLst>
          </p:cNvPr>
          <p:cNvSpPr>
            <a:spLocks noGrp="1"/>
          </p:cNvSpPr>
          <p:nvPr>
            <p:ph type="sldNum" sz="quarter" idx="12"/>
          </p:nvPr>
        </p:nvSpPr>
        <p:spPr/>
        <p:txBody>
          <a:bodyPr/>
          <a:lstStyle/>
          <a:p>
            <a:fld id="{833E56FF-4919-4F27-B7B8-1E053AA3D205}" type="slidenum">
              <a:rPr lang="en-US" smtClean="0"/>
              <a:t>‹#›</a:t>
            </a:fld>
            <a:endParaRPr lang="en-US"/>
          </a:p>
        </p:txBody>
      </p:sp>
    </p:spTree>
    <p:extLst>
      <p:ext uri="{BB962C8B-B14F-4D97-AF65-F5344CB8AC3E}">
        <p14:creationId xmlns:p14="http://schemas.microsoft.com/office/powerpoint/2010/main" val="3769174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0415B-E737-BAF7-50D8-188B12531F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973FC6-661B-8524-077A-50E67B1AF0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20BBA9-5435-715F-06E7-EB8771503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29F61C-5FD3-357E-4CD9-A43359655640}"/>
              </a:ext>
            </a:extLst>
          </p:cNvPr>
          <p:cNvSpPr>
            <a:spLocks noGrp="1"/>
          </p:cNvSpPr>
          <p:nvPr>
            <p:ph type="dt" sz="half" idx="10"/>
          </p:nvPr>
        </p:nvSpPr>
        <p:spPr/>
        <p:txBody>
          <a:bodyPr/>
          <a:lstStyle/>
          <a:p>
            <a:fld id="{17E0456B-4B3C-480A-BA43-80F7CB71FB9D}" type="datetimeFigureOut">
              <a:rPr lang="en-US" smtClean="0"/>
              <a:t>11/19/2024</a:t>
            </a:fld>
            <a:endParaRPr lang="en-US"/>
          </a:p>
        </p:txBody>
      </p:sp>
      <p:sp>
        <p:nvSpPr>
          <p:cNvPr id="6" name="Footer Placeholder 5">
            <a:extLst>
              <a:ext uri="{FF2B5EF4-FFF2-40B4-BE49-F238E27FC236}">
                <a16:creationId xmlns:a16="http://schemas.microsoft.com/office/drawing/2014/main" id="{77D5AEBE-96FC-58C9-56D7-EBAC1EF994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E0E668-8174-0390-85A0-8750DD1A0AF3}"/>
              </a:ext>
            </a:extLst>
          </p:cNvPr>
          <p:cNvSpPr>
            <a:spLocks noGrp="1"/>
          </p:cNvSpPr>
          <p:nvPr>
            <p:ph type="sldNum" sz="quarter" idx="12"/>
          </p:nvPr>
        </p:nvSpPr>
        <p:spPr/>
        <p:txBody>
          <a:bodyPr/>
          <a:lstStyle/>
          <a:p>
            <a:fld id="{833E56FF-4919-4F27-B7B8-1E053AA3D205}" type="slidenum">
              <a:rPr lang="en-US" smtClean="0"/>
              <a:t>‹#›</a:t>
            </a:fld>
            <a:endParaRPr lang="en-US"/>
          </a:p>
        </p:txBody>
      </p:sp>
    </p:spTree>
    <p:extLst>
      <p:ext uri="{BB962C8B-B14F-4D97-AF65-F5344CB8AC3E}">
        <p14:creationId xmlns:p14="http://schemas.microsoft.com/office/powerpoint/2010/main" val="3030316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F9B33-D48A-F41A-15BE-72817D196F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D8FF06-315D-EA9F-5029-7FE23CDBDE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78653E-30B4-3977-ABA5-EAA887702A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F0D126-7E36-6E07-6AC4-1579E89EF3E8}"/>
              </a:ext>
            </a:extLst>
          </p:cNvPr>
          <p:cNvSpPr>
            <a:spLocks noGrp="1"/>
          </p:cNvSpPr>
          <p:nvPr>
            <p:ph type="dt" sz="half" idx="10"/>
          </p:nvPr>
        </p:nvSpPr>
        <p:spPr/>
        <p:txBody>
          <a:bodyPr/>
          <a:lstStyle/>
          <a:p>
            <a:fld id="{17E0456B-4B3C-480A-BA43-80F7CB71FB9D}" type="datetimeFigureOut">
              <a:rPr lang="en-US" smtClean="0"/>
              <a:t>11/19/2024</a:t>
            </a:fld>
            <a:endParaRPr lang="en-US"/>
          </a:p>
        </p:txBody>
      </p:sp>
      <p:sp>
        <p:nvSpPr>
          <p:cNvPr id="6" name="Footer Placeholder 5">
            <a:extLst>
              <a:ext uri="{FF2B5EF4-FFF2-40B4-BE49-F238E27FC236}">
                <a16:creationId xmlns:a16="http://schemas.microsoft.com/office/drawing/2014/main" id="{A7E46FB0-AC06-13E3-EFD1-7CAF8CB21B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4B62E9-56E9-6A76-252A-A4EB610B35D5}"/>
              </a:ext>
            </a:extLst>
          </p:cNvPr>
          <p:cNvSpPr>
            <a:spLocks noGrp="1"/>
          </p:cNvSpPr>
          <p:nvPr>
            <p:ph type="sldNum" sz="quarter" idx="12"/>
          </p:nvPr>
        </p:nvSpPr>
        <p:spPr/>
        <p:txBody>
          <a:bodyPr/>
          <a:lstStyle/>
          <a:p>
            <a:fld id="{833E56FF-4919-4F27-B7B8-1E053AA3D205}" type="slidenum">
              <a:rPr lang="en-US" smtClean="0"/>
              <a:t>‹#›</a:t>
            </a:fld>
            <a:endParaRPr lang="en-US"/>
          </a:p>
        </p:txBody>
      </p:sp>
    </p:spTree>
    <p:extLst>
      <p:ext uri="{BB962C8B-B14F-4D97-AF65-F5344CB8AC3E}">
        <p14:creationId xmlns:p14="http://schemas.microsoft.com/office/powerpoint/2010/main" val="537102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0BF027-E8F2-1560-7DC5-86680B2F7A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5ABA5D-EE05-B476-E667-08F27BC5EE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6EFA1B-ED06-673A-35B9-467DA138B5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7E0456B-4B3C-480A-BA43-80F7CB71FB9D}" type="datetimeFigureOut">
              <a:rPr lang="en-US" smtClean="0"/>
              <a:t>11/19/2024</a:t>
            </a:fld>
            <a:endParaRPr lang="en-US"/>
          </a:p>
        </p:txBody>
      </p:sp>
      <p:sp>
        <p:nvSpPr>
          <p:cNvPr id="5" name="Footer Placeholder 4">
            <a:extLst>
              <a:ext uri="{FF2B5EF4-FFF2-40B4-BE49-F238E27FC236}">
                <a16:creationId xmlns:a16="http://schemas.microsoft.com/office/drawing/2014/main" id="{F28E2E9A-8407-C4B3-ED77-6E8F71EC83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1BFBCC5-AAAB-7F18-D0F0-FC123A5B61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33E56FF-4919-4F27-B7B8-1E053AA3D205}" type="slidenum">
              <a:rPr lang="en-US" smtClean="0"/>
              <a:t>‹#›</a:t>
            </a:fld>
            <a:endParaRPr lang="en-US"/>
          </a:p>
        </p:txBody>
      </p:sp>
    </p:spTree>
    <p:extLst>
      <p:ext uri="{BB962C8B-B14F-4D97-AF65-F5344CB8AC3E}">
        <p14:creationId xmlns:p14="http://schemas.microsoft.com/office/powerpoint/2010/main" val="3033052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D8D32-B15B-477C-AD54-437AC59B03C7}"/>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CMPS 451 PA3 Progress Report</a:t>
            </a:r>
          </a:p>
        </p:txBody>
      </p:sp>
      <p:sp>
        <p:nvSpPr>
          <p:cNvPr id="3" name="Subtitle 2">
            <a:extLst>
              <a:ext uri="{FF2B5EF4-FFF2-40B4-BE49-F238E27FC236}">
                <a16:creationId xmlns:a16="http://schemas.microsoft.com/office/drawing/2014/main" id="{2BD1351C-C941-1B09-94AC-8A1ABBBAC107}"/>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DK Crew: Zachary Gros, Stephen </a:t>
            </a:r>
            <a:r>
              <a:rPr lang="en-US" dirty="0" err="1">
                <a:latin typeface="Times New Roman" panose="02020603050405020304" pitchFamily="18" charset="0"/>
                <a:cs typeface="Times New Roman" panose="02020603050405020304" pitchFamily="18" charset="0"/>
              </a:rPr>
              <a:t>Legnon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5301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5D29-5248-5731-FD0E-B6624F457AF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WINDOWING DATA</a:t>
            </a:r>
          </a:p>
        </p:txBody>
      </p:sp>
      <p:sp>
        <p:nvSpPr>
          <p:cNvPr id="3" name="Content Placeholder 2">
            <a:extLst>
              <a:ext uri="{FF2B5EF4-FFF2-40B4-BE49-F238E27FC236}">
                <a16:creationId xmlns:a16="http://schemas.microsoft.com/office/drawing/2014/main" id="{98544BA9-2E6E-83E3-9D09-449CE574C32C}"/>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In order to generate the desired features from DataSmall.zip, we must window the streams from each file and calculate the mean and standard deviation of the windows for each channel.  To do so, we must iterate through each file in each of the 4 folders and window all three required channels (F8, F4, Fz).</a:t>
            </a:r>
          </a:p>
        </p:txBody>
      </p:sp>
    </p:spTree>
    <p:extLst>
      <p:ext uri="{BB962C8B-B14F-4D97-AF65-F5344CB8AC3E}">
        <p14:creationId xmlns:p14="http://schemas.microsoft.com/office/powerpoint/2010/main" val="2028320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6AE7-E4CE-DB17-1049-7B3C0BADE3C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FEATURE GENERATION</a:t>
            </a:r>
          </a:p>
        </p:txBody>
      </p:sp>
      <p:sp>
        <p:nvSpPr>
          <p:cNvPr id="3" name="Content Placeholder 2">
            <a:extLst>
              <a:ext uri="{FF2B5EF4-FFF2-40B4-BE49-F238E27FC236}">
                <a16:creationId xmlns:a16="http://schemas.microsoft.com/office/drawing/2014/main" id="{245273AD-6D81-F4DF-9D49-D2D0BF231BE2}"/>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Once the mean and standard deviation for each window is calculated, we can use these values to calculate the features for each channel.  We used the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library for calculating the mean and standard deviation, and we used the </a:t>
            </a:r>
            <a:r>
              <a:rPr lang="en-US" dirty="0" err="1">
                <a:latin typeface="Times New Roman" panose="02020603050405020304" pitchFamily="18" charset="0"/>
                <a:cs typeface="Times New Roman" panose="02020603050405020304" pitchFamily="18" charset="0"/>
              </a:rPr>
              <a:t>scipy</a:t>
            </a:r>
            <a:r>
              <a:rPr lang="en-US" dirty="0">
                <a:latin typeface="Times New Roman" panose="02020603050405020304" pitchFamily="18" charset="0"/>
                <a:cs typeface="Times New Roman" panose="02020603050405020304" pitchFamily="18" charset="0"/>
              </a:rPr>
              <a:t> library to calculated skewedness and kurtosis.  Once each of these features are calculated, we add them to a new row in a pandas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containing the generated features for each of the 3 channels in all of the files in DataSmall.zip.  This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is then sent to Data.csv using the built-in </a:t>
            </a:r>
            <a:r>
              <a:rPr lang="en-US" dirty="0" err="1">
                <a:latin typeface="Times New Roman" panose="02020603050405020304" pitchFamily="18" charset="0"/>
                <a:cs typeface="Times New Roman" panose="02020603050405020304" pitchFamily="18" charset="0"/>
              </a:rPr>
              <a:t>to_csv</a:t>
            </a:r>
            <a:r>
              <a:rPr lang="en-US" dirty="0">
                <a:latin typeface="Times New Roman" panose="02020603050405020304" pitchFamily="18" charset="0"/>
                <a:cs typeface="Times New Roman" panose="02020603050405020304" pitchFamily="18" charset="0"/>
              </a:rPr>
              <a:t> function in pandas.</a:t>
            </a:r>
          </a:p>
        </p:txBody>
      </p:sp>
    </p:spTree>
    <p:extLst>
      <p:ext uri="{BB962C8B-B14F-4D97-AF65-F5344CB8AC3E}">
        <p14:creationId xmlns:p14="http://schemas.microsoft.com/office/powerpoint/2010/main" val="2936363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098D1-0C0E-2AAA-2A3D-A0439C0B554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GRAPHING FEATURES</a:t>
            </a:r>
          </a:p>
        </p:txBody>
      </p:sp>
      <p:pic>
        <p:nvPicPr>
          <p:cNvPr id="10" name="Content Placeholder 9" descr="A graph with numbers and lines&#10;&#10;Description automatically generated">
            <a:extLst>
              <a:ext uri="{FF2B5EF4-FFF2-40B4-BE49-F238E27FC236}">
                <a16:creationId xmlns:a16="http://schemas.microsoft.com/office/drawing/2014/main" id="{72AD31E3-067A-91F9-239A-F34BA894A16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010400" y="245575"/>
            <a:ext cx="4686677" cy="3515008"/>
          </a:xfrm>
        </p:spPr>
      </p:pic>
      <p:sp>
        <p:nvSpPr>
          <p:cNvPr id="15" name="TextBox 14">
            <a:extLst>
              <a:ext uri="{FF2B5EF4-FFF2-40B4-BE49-F238E27FC236}">
                <a16:creationId xmlns:a16="http://schemas.microsoft.com/office/drawing/2014/main" id="{FB5DEF72-6B2C-6001-B94E-06194FA005FB}"/>
              </a:ext>
            </a:extLst>
          </p:cNvPr>
          <p:cNvSpPr txBox="1"/>
          <p:nvPr/>
        </p:nvSpPr>
        <p:spPr>
          <a:xfrm>
            <a:off x="838200" y="1548628"/>
            <a:ext cx="5306085" cy="3108543"/>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Upon the completion of generation the features for the final file in DataSmall.zip, we plotted the features together on a violin plot and separately on histograms in order to properly show the trends in the generated features.</a:t>
            </a:r>
          </a:p>
        </p:txBody>
      </p:sp>
      <p:pic>
        <p:nvPicPr>
          <p:cNvPr id="4" name="Picture 3" descr="A group of blue and white graphs&#10;&#10;Description automatically generated">
            <a:extLst>
              <a:ext uri="{FF2B5EF4-FFF2-40B4-BE49-F238E27FC236}">
                <a16:creationId xmlns:a16="http://schemas.microsoft.com/office/drawing/2014/main" id="{450CE1DA-B6BF-CBFE-6052-CDC57C1667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832691"/>
            <a:ext cx="6047715" cy="2822267"/>
          </a:xfrm>
          <a:prstGeom prst="rect">
            <a:avLst/>
          </a:prstGeom>
        </p:spPr>
      </p:pic>
    </p:spTree>
    <p:extLst>
      <p:ext uri="{BB962C8B-B14F-4D97-AF65-F5344CB8AC3E}">
        <p14:creationId xmlns:p14="http://schemas.microsoft.com/office/powerpoint/2010/main" val="4082281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11A30-B5C7-DF09-C49E-190FD6D6683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EVALUATION</a:t>
            </a:r>
          </a:p>
        </p:txBody>
      </p:sp>
      <p:sp>
        <p:nvSpPr>
          <p:cNvPr id="3" name="Content Placeholder 2">
            <a:extLst>
              <a:ext uri="{FF2B5EF4-FFF2-40B4-BE49-F238E27FC236}">
                <a16:creationId xmlns:a16="http://schemas.microsoft.com/office/drawing/2014/main" id="{B3C86F9A-C042-AC1D-F7D4-772A3EA65EEB}"/>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Looking at the plots on the previous slide, we can see that F1 (the mean of the window means) is a lot more spread out than the rest of the features in the dataset, making it hard to visually see trends in the other 7 features.  By plotting them in individual histograms, however, we can clearly see the trends of each individual feature.  For instance, F1 and F3 look to be distributed mostly in the center of the data while the other 6 featured have a negative skewness of varying degrees.  Furthermore, F3, F4, F5, F6, and F7 appear to fall within a much smaller range than F2 and F8 which both have a significantly smaller </a:t>
            </a:r>
            <a:r>
              <a:rPr lang="en-US">
                <a:latin typeface="Times New Roman" panose="02020603050405020304" pitchFamily="18" charset="0"/>
                <a:cs typeface="Times New Roman" panose="02020603050405020304" pitchFamily="18" charset="0"/>
              </a:rPr>
              <a:t>range than F1.</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2768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86</TotalTime>
  <Words>367</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Times New Roman</vt:lpstr>
      <vt:lpstr>Office Theme</vt:lpstr>
      <vt:lpstr>CMPS 451 PA3 Progress Report</vt:lpstr>
      <vt:lpstr>WINDOWING DATA</vt:lpstr>
      <vt:lpstr>FEATURE GENERATION</vt:lpstr>
      <vt:lpstr>GRAPHING FEATURES</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Zachary Gros</dc:creator>
  <cp:lastModifiedBy>Zachary Gros</cp:lastModifiedBy>
  <cp:revision>2</cp:revision>
  <dcterms:created xsi:type="dcterms:W3CDTF">2024-11-19T23:30:51Z</dcterms:created>
  <dcterms:modified xsi:type="dcterms:W3CDTF">2024-11-20T01:00:56Z</dcterms:modified>
</cp:coreProperties>
</file>