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D67F-503B-4183-8E4C-D363817B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1B4277-343E-4E8C-8C7D-AA4CD41C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3CE3C-6F12-4598-BD15-CD513D16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95372-B48B-4BC7-97A3-43040EFD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498E-C184-49CC-9310-0893236D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0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79DD9-0190-40D2-A967-161A7D6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6FB000-8188-4833-A3B4-610C82F3E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6EED-D7BD-4BAD-BD24-B3327F7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B66C2-1305-4BB0-9503-BA0FC39F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A0919-EF4D-4832-9149-DE498698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9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5099A2-0C9E-4B7F-96FD-4589AE783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EA569-61C8-4D39-8014-15943691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2CA3-FE7B-4B52-A650-1393AAB9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F2982-B973-40D7-A6F4-D122557A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B703-4F84-4BE0-BF0E-F03E2795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2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F6EE-3020-4462-A5F8-6D1DB802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ECA48-0288-41D2-B0A5-265EBA1C0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F6B4F-24BA-4125-B5E2-23E7DB71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DBC43-3E9B-4E50-B1E0-A4EC6322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24C39-27CF-4705-A93B-88768D7D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1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BD1D-006F-40D4-BC5D-3A720F8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8E0D9-1C04-44EB-9252-8EF1E673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93C87-CEA9-4006-9EB5-B5F17E04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638A2-C78A-4157-93F2-2E9D005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E5E33-FB99-4DA3-A685-A5EE891E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3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3E328-6E53-431B-A617-0F4225B9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D0C8F-D3B5-47FA-A3AC-6D4199D3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69E28-CD58-48F3-9EC8-6CB57DD7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2B655-FE57-4998-9E31-AC4381CF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EDFDD-4A6B-4717-8DD7-140AA751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6AEB0-57A3-4774-9CD6-1BF29BF3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A65DD-7FCE-4F6F-B116-BF9C4880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52710-D434-4A22-B9A0-6FDE5C99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5F6BE-032B-4BB7-8811-0205B291F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38AD99-E250-491A-9FEB-ACE1FEA96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6F37C-B5B9-427C-AD1E-8711E146F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ACFC6-6CDE-4B75-A8B3-9B50606C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4FCB2C-4FBB-49CA-ADDB-58B11A72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3AA968-C22E-4FB0-AB2F-B6B324A1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43CD1-3FBD-4EA0-9585-15AA6DC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DAB2F-AEF3-4E8E-830D-EF1597E5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6BF95-777B-4E5E-829A-A42F9EC0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50EB2D-6FB2-4EF2-9149-E2C6A49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1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F34722-3241-4CBF-8921-578FBFC9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51B6C-0126-4A28-B9CD-8CF56D16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33461-0163-40B6-90AF-4FD7CD2C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9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F710-9C6F-4769-9D08-B537270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72FD4-CD18-40A2-A309-DB3B3B8C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4B4CD-7792-45D8-8090-4048A38E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29A9F-A583-4D9D-9721-ED0373AB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1B1E0-9E6B-41DD-B985-1DC6251F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F5933-461C-443B-82D6-346BEA6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3583-AB49-4DDC-A4FE-2BE56933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2937B-04BE-45F6-9A9C-39B6C76F2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CFA43-071C-4CB5-B257-C3C73816E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9882B-FF12-4FC0-8FD6-BC6C013F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8CC2C-E81E-4EC7-97F6-3F17402D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4F6F1-6A69-4017-93F2-BA0577E8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0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0F9593-505B-4F94-A8CA-F33A7646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2B63E-0323-44EA-9FDC-AF1EE0C9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B210F-6692-4467-A73B-7E3027FDD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F7B1-31BC-40E0-A7F7-FDD2096B2D9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CE593-BD07-44A0-BECC-11C289FBF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9EA57-E1AE-45C8-A06C-082ACF4FB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5718-FA1D-45E9-8650-F03691B93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E8BB0-1372-4545-A01D-2E5D91227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C3F6B-FBD8-4044-9B92-0701EC124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B5AAA-C741-4FEC-8B90-5203734E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B067B6-BF51-4697-BC05-A06E72844491}"/>
              </a:ext>
            </a:extLst>
          </p:cNvPr>
          <p:cNvSpPr txBox="1"/>
          <p:nvPr/>
        </p:nvSpPr>
        <p:spPr>
          <a:xfrm>
            <a:off x="1038687" y="1180741"/>
            <a:ext cx="8141972" cy="1380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latin typeface="楷体" panose="02010609060101010101" pitchFamily="49" charset="-122"/>
                <a:ea typeface="楷体" panose="02010609060101010101" pitchFamily="49" charset="-122"/>
              </a:rPr>
              <a:t>项目日志每天填写，若不能及时填写，需</a:t>
            </a:r>
            <a:r>
              <a:rPr lang="en-US" altLang="zh-CN" sz="23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3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300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300" dirty="0">
                <a:latin typeface="楷体" panose="02010609060101010101" pitchFamily="49" charset="-122"/>
                <a:ea typeface="楷体" panose="02010609060101010101" pitchFamily="49" charset="-122"/>
              </a:rPr>
              <a:t>之前报备</a:t>
            </a:r>
            <a:r>
              <a:rPr lang="en-US" altLang="zh-CN" sz="2300" dirty="0"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300" dirty="0">
                <a:latin typeface="楷体" panose="02010609060101010101" pitchFamily="49" charset="-122"/>
                <a:ea typeface="楷体" panose="02010609060101010101" pitchFamily="49" charset="-122"/>
              </a:rPr>
              <a:t>ITP-</a:t>
            </a:r>
            <a:r>
              <a:rPr lang="zh-CN" altLang="en-US" sz="2300" dirty="0">
                <a:latin typeface="楷体" panose="02010609060101010101" pitchFamily="49" charset="-122"/>
                <a:ea typeface="楷体" panose="02010609060101010101" pitchFamily="49" charset="-122"/>
              </a:rPr>
              <a:t>员工自助</a:t>
            </a:r>
            <a:r>
              <a:rPr lang="en-US" altLang="zh-CN" sz="23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300" dirty="0">
                <a:latin typeface="楷体" panose="02010609060101010101" pitchFamily="49" charset="-122"/>
                <a:ea typeface="楷体" panose="02010609060101010101" pitchFamily="49" charset="-122"/>
              </a:rPr>
              <a:t>我的异常，及时处理，不明白者及时联系</a:t>
            </a:r>
            <a:r>
              <a:rPr lang="en-US" altLang="zh-CN" sz="2300" dirty="0"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endParaRPr lang="zh-CN" altLang="en-US" sz="2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A57E85-F74D-433B-9247-0184EA5F3507}"/>
              </a:ext>
            </a:extLst>
          </p:cNvPr>
          <p:cNvSpPr txBox="1"/>
          <p:nvPr/>
        </p:nvSpPr>
        <p:spPr>
          <a:xfrm>
            <a:off x="1088994" y="5349875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徐丹  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88434432       15951786658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0D874D-38ED-465C-8425-D33C50525749}"/>
              </a:ext>
            </a:extLst>
          </p:cNvPr>
          <p:cNvSpPr txBox="1"/>
          <p:nvPr/>
        </p:nvSpPr>
        <p:spPr>
          <a:xfrm>
            <a:off x="1088994" y="2800593"/>
            <a:ext cx="7879080" cy="2002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行为规范提示：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严禁人员代刷闸机，闯闸机或无凭证紧随他人进出闸机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一人一证，严禁共用凭证、换用凭证或借用凭证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C8C847-34C7-448C-A07C-8B73E5AD0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94" y="397383"/>
            <a:ext cx="2272140" cy="5680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32E4438-5199-47D8-AF0F-EE8DCCDD4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575" y="-449338"/>
            <a:ext cx="2068042" cy="20680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74687BF5-185A-4ADF-8B0B-B984D8694E3A}"/>
              </a:ext>
            </a:extLst>
          </p:cNvPr>
          <p:cNvSpPr/>
          <p:nvPr/>
        </p:nvSpPr>
        <p:spPr>
          <a:xfrm>
            <a:off x="9343114" y="2851705"/>
            <a:ext cx="1438521" cy="1246016"/>
          </a:xfrm>
          <a:prstGeom prst="flowChartConnector">
            <a:avLst/>
          </a:prstGeom>
          <a:solidFill>
            <a:srgbClr val="3B7C90"/>
          </a:solidFill>
          <a:ln>
            <a:solidFill>
              <a:srgbClr val="3B7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E6CCF425-445B-48D9-9D9C-B2FF9C4B3A49}"/>
              </a:ext>
            </a:extLst>
          </p:cNvPr>
          <p:cNvSpPr/>
          <p:nvPr/>
        </p:nvSpPr>
        <p:spPr>
          <a:xfrm>
            <a:off x="10530741" y="3467527"/>
            <a:ext cx="1438521" cy="1246016"/>
          </a:xfrm>
          <a:prstGeom prst="flowChartConnector">
            <a:avLst/>
          </a:prstGeom>
          <a:solidFill>
            <a:srgbClr val="3B7C90"/>
          </a:solidFill>
          <a:ln>
            <a:solidFill>
              <a:srgbClr val="3B7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D1854B9D-9968-4C2A-A534-3E4839EF7089}"/>
              </a:ext>
            </a:extLst>
          </p:cNvPr>
          <p:cNvSpPr/>
          <p:nvPr/>
        </p:nvSpPr>
        <p:spPr>
          <a:xfrm>
            <a:off x="9180659" y="4073336"/>
            <a:ext cx="1438521" cy="1246016"/>
          </a:xfrm>
          <a:prstGeom prst="flowChartConnector">
            <a:avLst/>
          </a:prstGeom>
          <a:solidFill>
            <a:srgbClr val="3B7C90"/>
          </a:solidFill>
          <a:ln>
            <a:solidFill>
              <a:srgbClr val="3B7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56B744-7E59-4F95-AA92-C625142A7DEB}"/>
              </a:ext>
            </a:extLst>
          </p:cNvPr>
          <p:cNvSpPr/>
          <p:nvPr/>
        </p:nvSpPr>
        <p:spPr>
          <a:xfrm>
            <a:off x="10156337" y="4629458"/>
            <a:ext cx="2035663" cy="2225195"/>
          </a:xfrm>
          <a:prstGeom prst="rect">
            <a:avLst/>
          </a:prstGeom>
          <a:solidFill>
            <a:srgbClr val="3B7C90"/>
          </a:solidFill>
          <a:ln>
            <a:solidFill>
              <a:srgbClr val="3B7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DFB93AAF-3E43-478F-828D-A497BE9A62EE}"/>
              </a:ext>
            </a:extLst>
          </p:cNvPr>
          <p:cNvSpPr/>
          <p:nvPr/>
        </p:nvSpPr>
        <p:spPr>
          <a:xfrm>
            <a:off x="8952162" y="1349284"/>
            <a:ext cx="1438521" cy="1367101"/>
          </a:xfrm>
          <a:prstGeom prst="flowChartConnector">
            <a:avLst/>
          </a:prstGeom>
          <a:solidFill>
            <a:srgbClr val="3B7C90"/>
          </a:solidFill>
          <a:ln>
            <a:solidFill>
              <a:srgbClr val="3B7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411549D-C395-4614-B2FC-B4CD31526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06" y="1600200"/>
            <a:ext cx="1667361" cy="14876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8E89EAD3-A761-4953-9F87-F5D7F13B4775}"/>
              </a:ext>
            </a:extLst>
          </p:cNvPr>
          <p:cNvSpPr/>
          <p:nvPr/>
        </p:nvSpPr>
        <p:spPr>
          <a:xfrm>
            <a:off x="10781635" y="1754023"/>
            <a:ext cx="1353042" cy="1198385"/>
          </a:xfrm>
          <a:prstGeom prst="flowChartConnector">
            <a:avLst/>
          </a:prstGeom>
          <a:solidFill>
            <a:srgbClr val="3B7C90"/>
          </a:solidFill>
          <a:ln>
            <a:solidFill>
              <a:srgbClr val="3B7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FA746E8-8543-4829-8FFB-E14E535D4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496296"/>
            <a:ext cx="1438521" cy="14385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470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鹏飞</dc:creator>
  <cp:lastModifiedBy>岳 鹏飞</cp:lastModifiedBy>
  <cp:revision>9</cp:revision>
  <dcterms:created xsi:type="dcterms:W3CDTF">2019-09-17T13:33:44Z</dcterms:created>
  <dcterms:modified xsi:type="dcterms:W3CDTF">2019-09-17T14:34:53Z</dcterms:modified>
</cp:coreProperties>
</file>