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d66ba6499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d66ba64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dc044fc4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dc044f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15bde42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15bde42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dc645b01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dc645b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dc044fc40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dc044fc4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dc645b019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dc645b0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dc645b019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dc645b0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dc645b01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dc645b01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dc645b019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dc645b01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dc645b019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dc645b0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dc645b019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dc645b01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d913d2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d913d2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dc645b019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dc645b0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dc645b01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dc645b0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dc645b019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dc645b0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dc645b019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dc645b0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dc645b019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dc645b0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dc645b019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dc645b0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15bde423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15bde4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dc645b019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dc645b0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15bde423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15bde42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dc044fc40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dc044fc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d913d2ad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d913d2ad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15bde423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15bde42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dc645b019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dc645b01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15bde423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15bde42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d66ba6499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d66ba649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d913d2ad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d913d2ad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d913d2ad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d913d2ad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15bde423f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15bde42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913d2ad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d913d2ad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dc044fc40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dc044fc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dc044fc4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dc044fc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99500" y="335775"/>
            <a:ext cx="81450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COS3302 Applied Data Science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676100" y="2275800"/>
            <a:ext cx="57918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10 : Hierarchical Clustering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53500" y="3789825"/>
            <a:ext cx="43185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Jutharat Pooamorn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6405003317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38" name="Google Shape;138;p22"/>
          <p:cNvSpPr txBox="1"/>
          <p:nvPr/>
        </p:nvSpPr>
        <p:spPr>
          <a:xfrm>
            <a:off x="98250" y="4739875"/>
            <a:ext cx="6351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https://towardsdatascience.com/scaling-agglomerative-clustering-for-big-data-an-introduction-to-rac-fb26a6b326ad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100" y="184475"/>
            <a:ext cx="4889802" cy="4435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of Hierarchical Clustering</a:t>
            </a:r>
            <a:endParaRPr sz="3600"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5" y="1317875"/>
            <a:ext cx="2805785" cy="1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862" y="1039885"/>
            <a:ext cx="2805774" cy="151511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3"/>
          <p:cNvSpPr txBox="1"/>
          <p:nvPr/>
        </p:nvSpPr>
        <p:spPr>
          <a:xfrm>
            <a:off x="98250" y="4739875"/>
            <a:ext cx="2983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https://studyopedia.com/python-libraries/scipy-library/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98250" y="4507350"/>
            <a:ext cx="2983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https://en.wikipedia.org/wiki/Scikit-learn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1941300" y="2973763"/>
            <a:ext cx="5261400" cy="1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Both are Bottom-Up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074750" y="1787400"/>
            <a:ext cx="6994500" cy="15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Scipy Linkage</a:t>
            </a:r>
            <a:endParaRPr sz="4800"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50" y="152400"/>
            <a:ext cx="7613499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75" y="1221138"/>
            <a:ext cx="7258376" cy="27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25" y="152400"/>
            <a:ext cx="1060792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50" y="152400"/>
            <a:ext cx="7613499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75" y="1221138"/>
            <a:ext cx="7258376" cy="27012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00" y="152400"/>
            <a:ext cx="936255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50" y="152400"/>
            <a:ext cx="7682295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00" y="1221138"/>
            <a:ext cx="7258376" cy="27012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1347775"/>
            <a:ext cx="1038225" cy="2447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50" y="152400"/>
            <a:ext cx="7613499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Objectives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40800" y="881025"/>
            <a:ext cx="863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Analyze Digit Dataset to develop data analytics and data visualization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Determine the </a:t>
            </a: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appropriate number of clusters by interpreting the dendrogram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Apply PCA with Digit Dataset to reduce features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00" y="152400"/>
            <a:ext cx="1103405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500" y="1221150"/>
            <a:ext cx="7258326" cy="27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74750" y="657600"/>
            <a:ext cx="6994500" cy="3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Compare with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Single Linkage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Complete </a:t>
            </a:r>
            <a:r>
              <a:rPr lang="en" sz="4800"/>
              <a:t>Linkage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Average Linkage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Ward Linkage</a:t>
            </a:r>
            <a:endParaRPr sz="4800"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13" y="76200"/>
            <a:ext cx="6992564" cy="499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1074750" y="1787400"/>
            <a:ext cx="6994500" cy="15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Sklearn Linkage</a:t>
            </a:r>
            <a:endParaRPr sz="4800"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074750" y="1122750"/>
            <a:ext cx="6994500" cy="28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Apply PCA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n_components = 2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PCA features 2 from 64 </a:t>
            </a:r>
            <a:endParaRPr sz="4800"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63" y="152400"/>
            <a:ext cx="4850277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63" y="152400"/>
            <a:ext cx="7350675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63" y="152400"/>
            <a:ext cx="4850277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725" y="152400"/>
            <a:ext cx="7250560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63" y="152400"/>
            <a:ext cx="4850277" cy="48387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240800" y="119025"/>
            <a:ext cx="70434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Storytelling with Digit Dataset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40800" y="836750"/>
            <a:ext cx="8831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: scikit-learn library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 Dataset contains images of handwritten digits from 0-9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 Total : 1797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Samples per class : ~180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Dimensionality : 64 (Each datapoint is a 8x8)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 (X) : integers 0-16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Targets (Y) :  integer 0-9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Format : grayscale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85" name="Google Shape;85;p15"/>
          <p:cNvSpPr txBox="1"/>
          <p:nvPr/>
        </p:nvSpPr>
        <p:spPr>
          <a:xfrm>
            <a:off x="98250" y="4695625"/>
            <a:ext cx="3122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https://datasets.activeloop.ai/docs/ml/datasets/mnist/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13" y="152400"/>
            <a:ext cx="7373969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63" y="152400"/>
            <a:ext cx="4850277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25" y="152400"/>
            <a:ext cx="7415345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2415450" y="1245750"/>
            <a:ext cx="4313100" cy="26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 and Targets in The Digit Dataset</a:t>
            </a:r>
            <a:endParaRPr sz="36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92" name="Google Shape;92;p16"/>
          <p:cNvSpPr txBox="1"/>
          <p:nvPr/>
        </p:nvSpPr>
        <p:spPr>
          <a:xfrm>
            <a:off x="98250" y="4739875"/>
            <a:ext cx="8255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https://medium.com/@mohammed97ashraf/how-good-is-the-digits-dataset-from-the-scikit-learn-library-to-recognizing-handwritten-digits-recog-997dc2f26c79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25" y="1314450"/>
            <a:ext cx="2333625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50" y="1390650"/>
            <a:ext cx="47053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Targets in The Digit Dataset</a:t>
            </a:r>
            <a:endParaRPr sz="3600"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88" y="782150"/>
            <a:ext cx="8077615" cy="4219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074750" y="1787400"/>
            <a:ext cx="6994500" cy="15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Hierarchical Clustering</a:t>
            </a:r>
            <a:endParaRPr sz="48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</a:t>
            </a:r>
            <a:r>
              <a:rPr lang="en" sz="3600"/>
              <a:t>Hierarchical Clustering</a:t>
            </a:r>
            <a:r>
              <a:rPr lang="en" sz="3600"/>
              <a:t>?</a:t>
            </a:r>
            <a:endParaRPr sz="36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14" name="Google Shape;114;p19"/>
          <p:cNvSpPr txBox="1"/>
          <p:nvPr/>
        </p:nvSpPr>
        <p:spPr>
          <a:xfrm>
            <a:off x="402150" y="812700"/>
            <a:ext cx="8339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Hierarchical clustering is an unsupervised machine learning algorithm that groups data into a tree of nested clusters. The main types include agglomerative and divisive. Hierarchical cluster analysis helps find patterns and connections in datasets. Results are presented in a dendrogram diagram showing the distance relationships between clusters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98250" y="4739875"/>
            <a:ext cx="3186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https://www.ibm.com/think/topics/hierarchical-clustering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02150" y="2382600"/>
            <a:ext cx="833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There are two types of hierarchical clustering: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Agglomerative or bottom-up approach that repeatedly merges clusters into larger ones until a single cluster emerges.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Divisive or top-down approach that starts with all data in a single cluster and continues to split out successive clusters until all clusters are singletons.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25" y="644275"/>
            <a:ext cx="4335105" cy="2956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0"/>
          <p:cNvSpPr txBox="1"/>
          <p:nvPr/>
        </p:nvSpPr>
        <p:spPr>
          <a:xfrm>
            <a:off x="98250" y="4739875"/>
            <a:ext cx="3026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https://www.geeksforgeeks.org/hierarchical-clustering/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850" y="644275"/>
            <a:ext cx="4335121" cy="2956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Different Linkage Methods</a:t>
            </a:r>
            <a:endParaRPr sz="36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31" name="Google Shape;131;p21"/>
          <p:cNvSpPr txBox="1"/>
          <p:nvPr/>
        </p:nvSpPr>
        <p:spPr>
          <a:xfrm>
            <a:off x="98250" y="4739875"/>
            <a:ext cx="5710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https://medium.com/@iqra.bismi/different-linkage-methods-used-in-hierarchical-clustering-627bde3787e8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03750" y="902638"/>
            <a:ext cx="7936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Single linkage — shortest distance between any two points in the two clusters, sensitive to outliers and noise in the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Average linkage — average distance between all pairs of points in the two clusters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Complete linkage — longest distance between any two points in the two clusters,  less sensitive to outliers and noise in the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Ward linkage — determines the distance between two clusters by minimising the increase in variance when the two clusters are merged, have similar variances and sizes.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