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94A7-00E0-4CCA-AB4D-F0A1DEEB003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98C9-698C-44C1-AB62-706696F42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Drone </a:t>
            </a:r>
            <a:r>
              <a:rPr lang="en-US" dirty="0" smtClean="0">
                <a:solidFill>
                  <a:schemeClr val="bg1"/>
                </a:solidFill>
              </a:rPr>
              <a:t>Identification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 Daya Kulkarni &amp; Habeeb Salau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295" y="441736"/>
            <a:ext cx="10414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41" y="1767299"/>
            <a:ext cx="8577073" cy="1580381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41" y="3424292"/>
            <a:ext cx="8577072" cy="3050296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16395" y="2027643"/>
            <a:ext cx="8305800" cy="3635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Case: (Scoped) – Recognize if object/person and do trick based on classification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Use Case (Full Scale)- recognize specific person and delivery medicine, recognize lost people (hikers), Bring food/drinks from concession stand to people in theaters, retail product confirmation/retrieval, </a:t>
            </a:r>
          </a:p>
        </p:txBody>
      </p:sp>
    </p:spTree>
    <p:extLst>
      <p:ext uri="{BB962C8B-B14F-4D97-AF65-F5344CB8AC3E}">
        <p14:creationId xmlns:p14="http://schemas.microsoft.com/office/powerpoint/2010/main" val="377969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23" y="196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Methodology/Approach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0"/>
          <a:stretch/>
        </p:blipFill>
        <p:spPr>
          <a:xfrm>
            <a:off x="3455683" y="960103"/>
            <a:ext cx="5356926" cy="6507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0885" y="3434316"/>
            <a:ext cx="280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Agile Process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36512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42" y="1767299"/>
            <a:ext cx="8577072" cy="2315338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41" y="4159249"/>
            <a:ext cx="8577072" cy="2315338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07464" y="1906968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Pre-trained Yolov3 Object detection model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OpenVINO</a:t>
            </a:r>
            <a:r>
              <a:rPr lang="en-US" dirty="0" smtClean="0">
                <a:solidFill>
                  <a:schemeClr val="bg1"/>
                </a:solidFill>
              </a:rPr>
              <a:t> Tool Kit (Model Optimizer)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Hardware: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Drone – DJI </a:t>
            </a:r>
            <a:r>
              <a:rPr lang="en-US" dirty="0" err="1" smtClean="0">
                <a:solidFill>
                  <a:schemeClr val="bg1"/>
                </a:solidFill>
              </a:rPr>
              <a:t>Tello</a:t>
            </a:r>
            <a:r>
              <a:rPr lang="en-US" dirty="0" smtClean="0">
                <a:solidFill>
                  <a:schemeClr val="bg1"/>
                </a:solidFill>
              </a:rPr>
              <a:t> EDU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Neural Compute Stick 2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Up Squared Box/Board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99" y="10303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429" y="1104518"/>
            <a:ext cx="2741753" cy="5405560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6096124" y="8488641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Optimizer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7" t="25043" r="26146" b="20758"/>
          <a:stretch/>
        </p:blipFill>
        <p:spPr>
          <a:xfrm>
            <a:off x="-191386" y="2254102"/>
            <a:ext cx="3253563" cy="2488019"/>
          </a:xfrm>
        </p:spPr>
      </p:pic>
      <p:sp>
        <p:nvSpPr>
          <p:cNvPr id="41" name="TextBox 40"/>
          <p:cNvSpPr txBox="1"/>
          <p:nvPr/>
        </p:nvSpPr>
        <p:spPr>
          <a:xfrm>
            <a:off x="3038012" y="1088381"/>
            <a:ext cx="2964002" cy="5421697"/>
          </a:xfrm>
          <a:prstGeom prst="rect">
            <a:avLst/>
          </a:prstGeom>
          <a:solidFill>
            <a:schemeClr val="accent5">
              <a:lumMod val="75000"/>
              <a:alpha val="6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81447" y="1104516"/>
            <a:ext cx="2752532" cy="5421697"/>
          </a:xfrm>
          <a:prstGeom prst="rect">
            <a:avLst/>
          </a:prstGeom>
          <a:solidFill>
            <a:schemeClr val="accent5">
              <a:lumMod val="75000"/>
              <a:alpha val="56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88" y="4894027"/>
            <a:ext cx="1403768" cy="14037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2086" r="1648" b="1894"/>
          <a:stretch/>
        </p:blipFill>
        <p:spPr>
          <a:xfrm>
            <a:off x="3788577" y="1977651"/>
            <a:ext cx="1401692" cy="13992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2377" r="2044" b="2238"/>
          <a:stretch/>
        </p:blipFill>
        <p:spPr>
          <a:xfrm>
            <a:off x="3788577" y="3441321"/>
            <a:ext cx="1403768" cy="138694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097264" y="1341061"/>
            <a:ext cx="409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YOLOV3 Object Detection Model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3076" y="2307639"/>
            <a:ext cx="4221220" cy="32343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076255" y="1088381"/>
            <a:ext cx="2907720" cy="5405562"/>
          </a:xfrm>
          <a:prstGeom prst="rect">
            <a:avLst/>
          </a:prstGeom>
          <a:solidFill>
            <a:schemeClr val="accent5">
              <a:lumMod val="75000"/>
              <a:alpha val="57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915142" y="1377409"/>
            <a:ext cx="187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DJI </a:t>
            </a:r>
            <a:r>
              <a:rPr lang="en-US" sz="1600" dirty="0" err="1" smtClean="0">
                <a:solidFill>
                  <a:schemeClr val="bg1"/>
                </a:solidFill>
              </a:rPr>
              <a:t>Tello</a:t>
            </a:r>
            <a:r>
              <a:rPr lang="en-US" sz="1600" dirty="0" smtClean="0">
                <a:solidFill>
                  <a:schemeClr val="bg1"/>
                </a:solidFill>
              </a:rPr>
              <a:t> SDK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Curved Left Arrow 53"/>
          <p:cNvSpPr/>
          <p:nvPr/>
        </p:nvSpPr>
        <p:spPr>
          <a:xfrm rot="5400000">
            <a:off x="5438756" y="1076660"/>
            <a:ext cx="1399811" cy="9781868"/>
          </a:xfrm>
          <a:prstGeom prst="curvedLeftArrow">
            <a:avLst>
              <a:gd name="adj1" fmla="val 21533"/>
              <a:gd name="adj2" fmla="val 50000"/>
              <a:gd name="adj3" fmla="val 25787"/>
            </a:avLst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05289" y="3924789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8654089" y="3920135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2545548" y="3917173"/>
            <a:ext cx="666747" cy="392423"/>
          </a:xfrm>
          <a:prstGeom prst="rightArrow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670922" y="3881629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302" y="1377409"/>
            <a:ext cx="168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DJI </a:t>
            </a:r>
            <a:r>
              <a:rPr lang="en-US" sz="1600" dirty="0" err="1" smtClean="0">
                <a:solidFill>
                  <a:schemeClr val="bg1"/>
                </a:solidFill>
              </a:rPr>
              <a:t>Tello</a:t>
            </a:r>
            <a:r>
              <a:rPr lang="en-US" sz="1600" dirty="0" smtClean="0">
                <a:solidFill>
                  <a:schemeClr val="bg1"/>
                </a:solidFill>
              </a:rPr>
              <a:t> Drone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48564" y="1384828"/>
            <a:ext cx="231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Neural Compute Stick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96940" y="3020688"/>
            <a:ext cx="211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DJI </a:t>
            </a:r>
            <a:r>
              <a:rPr lang="en-US" dirty="0" err="1" smtClean="0">
                <a:solidFill>
                  <a:schemeClr val="bg1"/>
                </a:solidFill>
              </a:rPr>
              <a:t>Tello</a:t>
            </a:r>
            <a:r>
              <a:rPr lang="en-US" dirty="0" smtClean="0">
                <a:solidFill>
                  <a:schemeClr val="bg1"/>
                </a:solidFill>
              </a:rPr>
              <a:t>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Programmable python commands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4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Videos/Photos/Repo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756" y="6110546"/>
            <a:ext cx="8922488" cy="545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Repo: https://</a:t>
            </a:r>
            <a:r>
              <a:rPr lang="en-US" dirty="0" smtClean="0">
                <a:solidFill>
                  <a:schemeClr val="bg1"/>
                </a:solidFill>
              </a:rPr>
              <a:t>github.com/daya-kulkarni/Intel-Drone-Project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9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Drone Identification</vt:lpstr>
      <vt:lpstr>Overview</vt:lpstr>
      <vt:lpstr>Methodology/Approach</vt:lpstr>
      <vt:lpstr>Technologies</vt:lpstr>
      <vt:lpstr>How it Works</vt:lpstr>
      <vt:lpstr>Videos/Photos/Repo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Daya</dc:creator>
  <cp:keywords>CTPClassification=CTP_NT</cp:keywords>
  <cp:lastModifiedBy>Kulkarni, Daya</cp:lastModifiedBy>
  <cp:revision>111</cp:revision>
  <dcterms:created xsi:type="dcterms:W3CDTF">2019-07-18T21:22:58Z</dcterms:created>
  <dcterms:modified xsi:type="dcterms:W3CDTF">2019-07-30T23:58:23Z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efa423af-d7ce-4eb1-8519-618a308127a7</vt:lpwstr>
  </property>
  <property fmtid="{D5CDD505-2E9C-101B-9397-08002B2CF9AE}" pid="3" name="CTP_TimeStamp">
    <vt:lpwstr>2019-07-30 23:58:23Z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